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84.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70.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61.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64.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68.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56.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5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5.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5"/>
    <p:sldMasterId id="2147483669" r:id="rId6"/>
    <p:sldMasterId id="2147483688" r:id="rId7"/>
    <p:sldMasterId id="2147483699" r:id="rId8"/>
    <p:sldMasterId id="2147483711" r:id="rId9"/>
  </p:sldMasterIdLst>
  <p:notesMasterIdLst>
    <p:notesMasterId r:id="rId10"/>
  </p:notesMasterIdLst>
  <p:sldIdLst>
    <p:sldId id="256" r:id="rId11"/>
    <p:sldId id="257" r:id="rId12"/>
    <p:sldId id="258" r:id="rId13"/>
    <p:sldId id="259" r:id="rId14"/>
    <p:sldId id="260" r:id="rId15"/>
    <p:sldId id="261" r:id="rId16"/>
    <p:sldId id="262" r:id="rId17"/>
    <p:sldId id="263" r:id="rId18"/>
    <p:sldId id="264" r:id="rId19"/>
    <p:sldId id="265" r:id="rId20"/>
    <p:sldId id="266" r:id="rId21"/>
    <p:sldId id="267" r:id="rId22"/>
    <p:sldId id="268" r:id="rId23"/>
    <p:sldId id="269" r:id="rId24"/>
    <p:sldId id="270" r:id="rId25"/>
    <p:sldId id="271" r:id="rId26"/>
    <p:sldId id="272" r:id="rId27"/>
    <p:sldId id="273" r:id="rId28"/>
    <p:sldId id="274" r:id="rId29"/>
    <p:sldId id="275" r:id="rId30"/>
    <p:sldId id="276" r:id="rId31"/>
    <p:sldId id="277" r:id="rId32"/>
    <p:sldId id="278" r:id="rId33"/>
    <p:sldId id="279" r:id="rId34"/>
    <p:sldId id="280" r:id="rId35"/>
    <p:sldId id="281" r:id="rId36"/>
    <p:sldId id="282" r:id="rId37"/>
    <p:sldId id="283" r:id="rId38"/>
    <p:sldId id="284" r:id="rId39"/>
    <p:sldId id="285" r:id="rId40"/>
    <p:sldId id="286" r:id="rId41"/>
    <p:sldId id="287" r:id="rId42"/>
    <p:sldId id="288" r:id="rId43"/>
    <p:sldId id="289" r:id="rId44"/>
    <p:sldId id="290" r:id="rId45"/>
    <p:sldId id="291" r:id="rId46"/>
    <p:sldId id="292" r:id="rId47"/>
    <p:sldId id="293" r:id="rId48"/>
    <p:sldId id="294" r:id="rId49"/>
    <p:sldId id="295" r:id="rId50"/>
    <p:sldId id="296" r:id="rId51"/>
    <p:sldId id="297" r:id="rId52"/>
    <p:sldId id="298" r:id="rId53"/>
    <p:sldId id="299" r:id="rId54"/>
    <p:sldId id="300" r:id="rId55"/>
    <p:sldId id="301" r:id="rId56"/>
    <p:sldId id="302" r:id="rId57"/>
    <p:sldId id="303" r:id="rId58"/>
    <p:sldId id="304" r:id="rId59"/>
    <p:sldId id="305" r:id="rId60"/>
    <p:sldId id="306" r:id="rId61"/>
    <p:sldId id="307" r:id="rId62"/>
    <p:sldId id="308" r:id="rId63"/>
    <p:sldId id="309" r:id="rId64"/>
    <p:sldId id="310" r:id="rId65"/>
    <p:sldId id="311" r:id="rId66"/>
    <p:sldId id="312" r:id="rId67"/>
    <p:sldId id="313" r:id="rId68"/>
    <p:sldId id="314" r:id="rId69"/>
    <p:sldId id="315" r:id="rId70"/>
    <p:sldId id="316" r:id="rId71"/>
    <p:sldId id="317" r:id="rId72"/>
    <p:sldId id="318" r:id="rId73"/>
    <p:sldId id="319" r:id="rId74"/>
    <p:sldId id="320" r:id="rId75"/>
    <p:sldId id="321" r:id="rId76"/>
    <p:sldId id="322" r:id="rId77"/>
    <p:sldId id="323" r:id="rId78"/>
    <p:sldId id="324" r:id="rId79"/>
    <p:sldId id="325" r:id="rId80"/>
    <p:sldId id="326" r:id="rId81"/>
    <p:sldId id="327" r:id="rId82"/>
    <p:sldId id="328" r:id="rId83"/>
    <p:sldId id="329" r:id="rId84"/>
    <p:sldId id="330" r:id="rId85"/>
    <p:sldId id="331" r:id="rId86"/>
    <p:sldId id="332" r:id="rId87"/>
    <p:sldId id="333" r:id="rId88"/>
    <p:sldId id="334" r:id="rId89"/>
    <p:sldId id="335" r:id="rId90"/>
    <p:sldId id="336" r:id="rId91"/>
    <p:sldId id="337" r:id="rId92"/>
    <p:sldId id="338" r:id="rId93"/>
    <p:sldId id="339" r:id="rId94"/>
    <p:sldId id="340" r:id="rId95"/>
    <p:sldId id="341" r:id="rId96"/>
  </p:sldIdLst>
  <p:sldSz cy="6858000" cx="9144000"/>
  <p:notesSz cx="7315200" cy="9601200"/>
  <p:embeddedFontLst>
    <p:embeddedFont>
      <p:font typeface="Caveat"/>
      <p:regular r:id="rId97"/>
      <p:bold r:id="rId98"/>
    </p:embeddedFont>
    <p:embeddedFont>
      <p:font typeface="Franklin Gothic"/>
      <p:bold r:id="rId99"/>
    </p:embeddedFont>
    <p:embeddedFont>
      <p:font typeface="Arial Narrow"/>
      <p:regular r:id="rId100"/>
      <p:bold r:id="rId101"/>
      <p:italic r:id="rId102"/>
      <p:boldItalic r:id="rId103"/>
    </p:embeddedFont>
    <p:embeddedFont>
      <p:font typeface="Source Sans Pro"/>
      <p:regular r:id="rId104"/>
      <p:bold r:id="rId105"/>
      <p:italic r:id="rId106"/>
      <p:boldItalic r:id="rId10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15:clr>
            <a:srgbClr val="A4A3A4"/>
          </p15:clr>
        </p15:guide>
        <p15:guide id="2">
          <p15:clr>
            <a:srgbClr val="A4A3A4"/>
          </p15:clr>
        </p15:guide>
      </p15:sldGuideLst>
    </p:ext>
    <p:ext uri="{2D200454-40CA-4A62-9FC3-DE9A4176ACB9}">
      <p15:notesGuideLst>
        <p15:guide id="1" orient="horz" pos="3024">
          <p15:clr>
            <a:srgbClr val="A4A3A4"/>
          </p15:clr>
        </p15:guide>
        <p15:guide id="2" pos="2304">
          <p15:clr>
            <a:srgbClr val="A4A3A4"/>
          </p15:clr>
        </p15:guide>
      </p15:notesGuideLst>
    </p:ext>
    <p:ext uri="http://customooxmlschemas.google.com/">
      <go:slidesCustomData xmlns:go="http://customooxmlschemas.google.com/" r:id="rId108" roundtripDataSignature="AMtx7mjBKn7iyXRwBOVutHMR3UlT/1vR3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903F803A-625D-4D10-87F6-09EFD0B03C74}">
  <a:tblStyle styleId="{903F803A-625D-4D10-87F6-09EFD0B03C74}"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E7CAD121-5D94-44A8-9EE4-E98A561DAAED}" styleName="Table_1">
    <a:wholeTbl>
      <a:tcTxStyle b="off" i="off">
        <a:font>
          <a:latin typeface="Arial"/>
          <a:ea typeface="Arial"/>
          <a:cs typeface="Arial"/>
        </a:font>
        <a:srgbClr val="000000"/>
      </a:tcTxStyle>
      <a:tcStyle>
        <a:tcBdr>
          <a:left>
            <a:ln cap="flat" cmpd="sng" w="12700">
              <a:solidFill>
                <a:srgbClr val="FFFFFF"/>
              </a:solidFill>
              <a:prstDash val="solid"/>
              <a:round/>
              <a:headEnd len="sm" w="sm" type="none"/>
              <a:tailEnd len="sm" w="sm" type="none"/>
            </a:ln>
          </a:left>
          <a:right>
            <a:ln cap="flat" cmpd="sng" w="12700">
              <a:solidFill>
                <a:srgbClr val="FFFFFF"/>
              </a:solidFill>
              <a:prstDash val="solid"/>
              <a:round/>
              <a:headEnd len="sm" w="sm" type="none"/>
              <a:tailEnd len="sm" w="sm" type="none"/>
            </a:ln>
          </a:right>
          <a:top>
            <a:ln cap="flat" cmpd="sng" w="12700">
              <a:solidFill>
                <a:srgbClr val="FFFFFF"/>
              </a:solidFill>
              <a:prstDash val="solid"/>
              <a:round/>
              <a:headEnd len="sm" w="sm" type="none"/>
              <a:tailEnd len="sm" w="sm" type="none"/>
            </a:ln>
          </a:top>
          <a:bottom>
            <a:ln cap="flat" cmpd="sng" w="12700">
              <a:solidFill>
                <a:srgbClr val="FFFFFF"/>
              </a:solidFill>
              <a:prstDash val="solid"/>
              <a:round/>
              <a:headEnd len="sm" w="sm" type="none"/>
              <a:tailEnd len="sm" w="sm" type="none"/>
            </a:ln>
          </a:bottom>
          <a:insideH>
            <a:ln cap="flat" cmpd="sng" w="12700">
              <a:solidFill>
                <a:srgbClr val="FFFFFF"/>
              </a:solidFill>
              <a:prstDash val="solid"/>
              <a:round/>
              <a:headEnd len="sm" w="sm" type="none"/>
              <a:tailEnd len="sm" w="sm" type="none"/>
            </a:ln>
          </a:insideH>
          <a:insideV>
            <a:ln cap="flat" cmpd="sng" w="12700">
              <a:solidFill>
                <a:srgbClr val="FFFFFF"/>
              </a:solidFill>
              <a:prstDash val="solid"/>
              <a:round/>
              <a:headEnd len="sm" w="sm" type="none"/>
              <a:tailEnd len="sm" w="sm" type="none"/>
            </a:ln>
          </a:insideV>
        </a:tcBdr>
        <a:fill>
          <a:solidFill>
            <a:srgbClr val="E8EBF0"/>
          </a:solidFill>
        </a:fill>
      </a:tcStyle>
    </a:wholeTbl>
    <a:band1H>
      <a:tcTxStyle b="off" i="off"/>
      <a:tcStyle>
        <a:fill>
          <a:solidFill>
            <a:srgbClr val="CED5DF"/>
          </a:solidFill>
        </a:fill>
      </a:tcStyle>
    </a:band1H>
    <a:band2H>
      <a:tcTxStyle b="off" i="off"/>
    </a:band2H>
    <a:band1V>
      <a:tcTxStyle b="off" i="off"/>
      <a:tcStyle>
        <a:fill>
          <a:solidFill>
            <a:srgbClr val="CED5DF"/>
          </a:solidFill>
        </a:fill>
      </a:tcStyle>
    </a:band1V>
    <a:band2V>
      <a:tcTxStyle b="off" i="off"/>
    </a:band2V>
    <a:lastCol>
      <a:tcTxStyle b="on" i="off">
        <a:font>
          <a:latin typeface="Arial"/>
          <a:ea typeface="Arial"/>
          <a:cs typeface="Arial"/>
        </a:font>
        <a:srgbClr val="FFFFFF"/>
      </a:tcTxStyle>
      <a:tcStyle>
        <a:fill>
          <a:solidFill>
            <a:srgbClr val="4B76A0"/>
          </a:solidFill>
        </a:fill>
      </a:tcStyle>
    </a:lastCol>
    <a:firstCol>
      <a:tcTxStyle b="on" i="off">
        <a:font>
          <a:latin typeface="Arial"/>
          <a:ea typeface="Arial"/>
          <a:cs typeface="Arial"/>
        </a:font>
        <a:srgbClr val="FFFFFF"/>
      </a:tcTxStyle>
      <a:tcStyle>
        <a:fill>
          <a:solidFill>
            <a:srgbClr val="4B76A0"/>
          </a:solidFill>
        </a:fill>
      </a:tcStyle>
    </a:firstCol>
    <a:lastRow>
      <a:tcTxStyle b="on" i="off">
        <a:font>
          <a:latin typeface="Arial"/>
          <a:ea typeface="Arial"/>
          <a:cs typeface="Arial"/>
        </a:font>
        <a:srgbClr val="FFFFFF"/>
      </a:tcTxStyle>
      <a:tcStyle>
        <a:tcBdr>
          <a:top>
            <a:ln cap="flat" cmpd="sng" w="38100">
              <a:solidFill>
                <a:srgbClr val="FFFFFF"/>
              </a:solidFill>
              <a:prstDash val="solid"/>
              <a:round/>
              <a:headEnd len="sm" w="sm" type="none"/>
              <a:tailEnd len="sm" w="sm" type="none"/>
            </a:ln>
          </a:top>
        </a:tcBdr>
        <a:fill>
          <a:solidFill>
            <a:srgbClr val="4B76A0"/>
          </a:solidFill>
        </a:fill>
      </a:tcStyle>
    </a:lastRow>
    <a:seCell>
      <a:tcTxStyle b="off" i="off"/>
    </a:seCell>
    <a:swCell>
      <a:tcTxStyle b="off" i="off"/>
    </a:swCell>
    <a:firstRow>
      <a:tcTxStyle b="on" i="off">
        <a:font>
          <a:latin typeface="Arial"/>
          <a:ea typeface="Arial"/>
          <a:cs typeface="Arial"/>
        </a:font>
        <a:srgbClr val="FFFFFF"/>
      </a:tcTxStyle>
      <a:tcStyle>
        <a:tcBdr>
          <a:bottom>
            <a:ln cap="flat" cmpd="sng" w="38100">
              <a:solidFill>
                <a:srgbClr val="FFFFFF"/>
              </a:solidFill>
              <a:prstDash val="solid"/>
              <a:round/>
              <a:headEnd len="sm" w="sm" type="none"/>
              <a:tailEnd len="sm" w="sm" type="none"/>
            </a:ln>
          </a:bottom>
        </a:tcBdr>
        <a:fill>
          <a:solidFill>
            <a:srgbClr val="4B76A0"/>
          </a:solidFill>
        </a:fill>
      </a:tcStyle>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orient="horz"/>
        <p:guide/>
      </p:guideLst>
    </p:cSldViewPr>
  </p:slideViewPr>
  <p:notesViewPr>
    <p:cSldViewPr snapToGrid="0">
      <p:cViewPr varScale="1">
        <p:scale>
          <a:sx n="100" d="100"/>
          <a:sy n="100" d="100"/>
        </p:scale>
        <p:origin x="0" y="0"/>
      </p:cViewPr>
      <p:guideLst>
        <p:guide pos="3024" orient="horz"/>
        <p:guide pos="2304"/>
      </p:guideLst>
    </p:cSldViewPr>
  </p:notesViewPr>
</p:viewPr>
</file>

<file path=ppt/_rels/presentation.xml.rels><?xml version="1.0" encoding="UTF-8" standalone="yes"?><Relationships xmlns="http://schemas.openxmlformats.org/package/2006/relationships"><Relationship Id="rId40" Type="http://schemas.openxmlformats.org/officeDocument/2006/relationships/slide" Target="slides/slide30.xml"/><Relationship Id="rId42" Type="http://schemas.openxmlformats.org/officeDocument/2006/relationships/slide" Target="slides/slide32.xml"/><Relationship Id="rId41" Type="http://schemas.openxmlformats.org/officeDocument/2006/relationships/slide" Target="slides/slide31.xml"/><Relationship Id="rId44" Type="http://schemas.openxmlformats.org/officeDocument/2006/relationships/slide" Target="slides/slide34.xml"/><Relationship Id="rId43" Type="http://schemas.openxmlformats.org/officeDocument/2006/relationships/slide" Target="slides/slide33.xml"/><Relationship Id="rId46" Type="http://schemas.openxmlformats.org/officeDocument/2006/relationships/slide" Target="slides/slide36.xml"/><Relationship Id="rId45" Type="http://schemas.openxmlformats.org/officeDocument/2006/relationships/slide" Target="slides/slide35.xml"/><Relationship Id="rId107" Type="http://schemas.openxmlformats.org/officeDocument/2006/relationships/font" Target="fonts/SourceSansPro-boldItalic.fntdata"/><Relationship Id="rId106" Type="http://schemas.openxmlformats.org/officeDocument/2006/relationships/font" Target="fonts/SourceSansPro-italic.fntdata"/><Relationship Id="rId105" Type="http://schemas.openxmlformats.org/officeDocument/2006/relationships/font" Target="fonts/SourceSansPro-bold.fntdata"/><Relationship Id="rId104" Type="http://schemas.openxmlformats.org/officeDocument/2006/relationships/font" Target="fonts/SourceSansPro-regular.fntdata"/><Relationship Id="rId108" Type="http://customschemas.google.com/relationships/presentationmetadata" Target="metadata"/><Relationship Id="rId48" Type="http://schemas.openxmlformats.org/officeDocument/2006/relationships/slide" Target="slides/slide38.xml"/><Relationship Id="rId47" Type="http://schemas.openxmlformats.org/officeDocument/2006/relationships/slide" Target="slides/slide37.xml"/><Relationship Id="rId49" Type="http://schemas.openxmlformats.org/officeDocument/2006/relationships/slide" Target="slides/slide39.xml"/><Relationship Id="rId103" Type="http://schemas.openxmlformats.org/officeDocument/2006/relationships/font" Target="fonts/ArialNarrow-boldItalic.fntdata"/><Relationship Id="rId102" Type="http://schemas.openxmlformats.org/officeDocument/2006/relationships/font" Target="fonts/ArialNarrow-italic.fntdata"/><Relationship Id="rId101" Type="http://schemas.openxmlformats.org/officeDocument/2006/relationships/font" Target="fonts/ArialNarrow-bold.fntdata"/><Relationship Id="rId100" Type="http://schemas.openxmlformats.org/officeDocument/2006/relationships/font" Target="fonts/ArialNarrow-regular.fntdata"/><Relationship Id="rId31" Type="http://schemas.openxmlformats.org/officeDocument/2006/relationships/slide" Target="slides/slide21.xml"/><Relationship Id="rId30" Type="http://schemas.openxmlformats.org/officeDocument/2006/relationships/slide" Target="slides/slide20.xml"/><Relationship Id="rId33" Type="http://schemas.openxmlformats.org/officeDocument/2006/relationships/slide" Target="slides/slide23.xml"/><Relationship Id="rId32" Type="http://schemas.openxmlformats.org/officeDocument/2006/relationships/slide" Target="slides/slide22.xml"/><Relationship Id="rId35" Type="http://schemas.openxmlformats.org/officeDocument/2006/relationships/slide" Target="slides/slide25.xml"/><Relationship Id="rId34" Type="http://schemas.openxmlformats.org/officeDocument/2006/relationships/slide" Target="slides/slide24.xml"/><Relationship Id="rId37" Type="http://schemas.openxmlformats.org/officeDocument/2006/relationships/slide" Target="slides/slide27.xml"/><Relationship Id="rId36" Type="http://schemas.openxmlformats.org/officeDocument/2006/relationships/slide" Target="slides/slide26.xml"/><Relationship Id="rId39" Type="http://schemas.openxmlformats.org/officeDocument/2006/relationships/slide" Target="slides/slide29.xml"/><Relationship Id="rId38" Type="http://schemas.openxmlformats.org/officeDocument/2006/relationships/slide" Target="slides/slide28.xml"/><Relationship Id="rId20" Type="http://schemas.openxmlformats.org/officeDocument/2006/relationships/slide" Target="slides/slide10.xml"/><Relationship Id="rId22" Type="http://schemas.openxmlformats.org/officeDocument/2006/relationships/slide" Target="slides/slide12.xml"/><Relationship Id="rId21" Type="http://schemas.openxmlformats.org/officeDocument/2006/relationships/slide" Target="slides/slide11.xml"/><Relationship Id="rId24" Type="http://schemas.openxmlformats.org/officeDocument/2006/relationships/slide" Target="slides/slide14.xml"/><Relationship Id="rId23" Type="http://schemas.openxmlformats.org/officeDocument/2006/relationships/slide" Target="slides/slide13.xml"/><Relationship Id="rId26" Type="http://schemas.openxmlformats.org/officeDocument/2006/relationships/slide" Target="slides/slide16.xml"/><Relationship Id="rId25" Type="http://schemas.openxmlformats.org/officeDocument/2006/relationships/slide" Target="slides/slide15.xml"/><Relationship Id="rId28" Type="http://schemas.openxmlformats.org/officeDocument/2006/relationships/slide" Target="slides/slide18.xml"/><Relationship Id="rId27" Type="http://schemas.openxmlformats.org/officeDocument/2006/relationships/slide" Target="slides/slide17.xml"/><Relationship Id="rId29" Type="http://schemas.openxmlformats.org/officeDocument/2006/relationships/slide" Target="slides/slide19.xml"/><Relationship Id="rId95" Type="http://schemas.openxmlformats.org/officeDocument/2006/relationships/slide" Target="slides/slide85.xml"/><Relationship Id="rId94" Type="http://schemas.openxmlformats.org/officeDocument/2006/relationships/slide" Target="slides/slide84.xml"/><Relationship Id="rId97" Type="http://schemas.openxmlformats.org/officeDocument/2006/relationships/font" Target="fonts/Caveat-regular.fntdata"/><Relationship Id="rId96" Type="http://schemas.openxmlformats.org/officeDocument/2006/relationships/slide" Target="slides/slide86.xml"/><Relationship Id="rId11" Type="http://schemas.openxmlformats.org/officeDocument/2006/relationships/slide" Target="slides/slide1.xml"/><Relationship Id="rId99" Type="http://schemas.openxmlformats.org/officeDocument/2006/relationships/font" Target="fonts/FranklinGothic-bold.fntdata"/><Relationship Id="rId10" Type="http://schemas.openxmlformats.org/officeDocument/2006/relationships/notesMaster" Target="notesMasters/notesMaster1.xml"/><Relationship Id="rId98" Type="http://schemas.openxmlformats.org/officeDocument/2006/relationships/font" Target="fonts/Caveat-bold.fntdata"/><Relationship Id="rId13" Type="http://schemas.openxmlformats.org/officeDocument/2006/relationships/slide" Target="slides/slide3.xml"/><Relationship Id="rId12" Type="http://schemas.openxmlformats.org/officeDocument/2006/relationships/slide" Target="slides/slide2.xml"/><Relationship Id="rId91" Type="http://schemas.openxmlformats.org/officeDocument/2006/relationships/slide" Target="slides/slide81.xml"/><Relationship Id="rId90" Type="http://schemas.openxmlformats.org/officeDocument/2006/relationships/slide" Target="slides/slide80.xml"/><Relationship Id="rId93" Type="http://schemas.openxmlformats.org/officeDocument/2006/relationships/slide" Target="slides/slide83.xml"/><Relationship Id="rId92" Type="http://schemas.openxmlformats.org/officeDocument/2006/relationships/slide" Target="slides/slide82.xml"/><Relationship Id="rId15" Type="http://schemas.openxmlformats.org/officeDocument/2006/relationships/slide" Target="slides/slide5.xml"/><Relationship Id="rId14" Type="http://schemas.openxmlformats.org/officeDocument/2006/relationships/slide" Target="slides/slide4.xml"/><Relationship Id="rId17" Type="http://schemas.openxmlformats.org/officeDocument/2006/relationships/slide" Target="slides/slide7.xml"/><Relationship Id="rId16" Type="http://schemas.openxmlformats.org/officeDocument/2006/relationships/slide" Target="slides/slide6.xml"/><Relationship Id="rId19" Type="http://schemas.openxmlformats.org/officeDocument/2006/relationships/slide" Target="slides/slide9.xml"/><Relationship Id="rId18" Type="http://schemas.openxmlformats.org/officeDocument/2006/relationships/slide" Target="slides/slide8.xml"/><Relationship Id="rId84" Type="http://schemas.openxmlformats.org/officeDocument/2006/relationships/slide" Target="slides/slide74.xml"/><Relationship Id="rId83" Type="http://schemas.openxmlformats.org/officeDocument/2006/relationships/slide" Target="slides/slide73.xml"/><Relationship Id="rId86" Type="http://schemas.openxmlformats.org/officeDocument/2006/relationships/slide" Target="slides/slide76.xml"/><Relationship Id="rId85" Type="http://schemas.openxmlformats.org/officeDocument/2006/relationships/slide" Target="slides/slide75.xml"/><Relationship Id="rId88" Type="http://schemas.openxmlformats.org/officeDocument/2006/relationships/slide" Target="slides/slide78.xml"/><Relationship Id="rId87" Type="http://schemas.openxmlformats.org/officeDocument/2006/relationships/slide" Target="slides/slide77.xml"/><Relationship Id="rId89" Type="http://schemas.openxmlformats.org/officeDocument/2006/relationships/slide" Target="slides/slide79.xml"/><Relationship Id="rId80" Type="http://schemas.openxmlformats.org/officeDocument/2006/relationships/slide" Target="slides/slide70.xml"/><Relationship Id="rId82" Type="http://schemas.openxmlformats.org/officeDocument/2006/relationships/slide" Target="slides/slide72.xml"/><Relationship Id="rId81" Type="http://schemas.openxmlformats.org/officeDocument/2006/relationships/slide" Target="slides/slide71.xml"/><Relationship Id="rId1" Type="http://schemas.openxmlformats.org/officeDocument/2006/relationships/theme" Target="theme/theme4.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Master" Target="slideMasters/slideMaster5.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73" Type="http://schemas.openxmlformats.org/officeDocument/2006/relationships/slide" Target="slides/slide63.xml"/><Relationship Id="rId72" Type="http://schemas.openxmlformats.org/officeDocument/2006/relationships/slide" Target="slides/slide62.xml"/><Relationship Id="rId75" Type="http://schemas.openxmlformats.org/officeDocument/2006/relationships/slide" Target="slides/slide65.xml"/><Relationship Id="rId74" Type="http://schemas.openxmlformats.org/officeDocument/2006/relationships/slide" Target="slides/slide64.xml"/><Relationship Id="rId77" Type="http://schemas.openxmlformats.org/officeDocument/2006/relationships/slide" Target="slides/slide67.xml"/><Relationship Id="rId76" Type="http://schemas.openxmlformats.org/officeDocument/2006/relationships/slide" Target="slides/slide66.xml"/><Relationship Id="rId79" Type="http://schemas.openxmlformats.org/officeDocument/2006/relationships/slide" Target="slides/slide69.xml"/><Relationship Id="rId78" Type="http://schemas.openxmlformats.org/officeDocument/2006/relationships/slide" Target="slides/slide68.xml"/><Relationship Id="rId71" Type="http://schemas.openxmlformats.org/officeDocument/2006/relationships/slide" Target="slides/slide61.xml"/><Relationship Id="rId70" Type="http://schemas.openxmlformats.org/officeDocument/2006/relationships/slide" Target="slides/slide60.xml"/><Relationship Id="rId62" Type="http://schemas.openxmlformats.org/officeDocument/2006/relationships/slide" Target="slides/slide52.xml"/><Relationship Id="rId61" Type="http://schemas.openxmlformats.org/officeDocument/2006/relationships/slide" Target="slides/slide51.xml"/><Relationship Id="rId64" Type="http://schemas.openxmlformats.org/officeDocument/2006/relationships/slide" Target="slides/slide54.xml"/><Relationship Id="rId63" Type="http://schemas.openxmlformats.org/officeDocument/2006/relationships/slide" Target="slides/slide53.xml"/><Relationship Id="rId66" Type="http://schemas.openxmlformats.org/officeDocument/2006/relationships/slide" Target="slides/slide56.xml"/><Relationship Id="rId65" Type="http://schemas.openxmlformats.org/officeDocument/2006/relationships/slide" Target="slides/slide55.xml"/><Relationship Id="rId68" Type="http://schemas.openxmlformats.org/officeDocument/2006/relationships/slide" Target="slides/slide58.xml"/><Relationship Id="rId67" Type="http://schemas.openxmlformats.org/officeDocument/2006/relationships/slide" Target="slides/slide57.xml"/><Relationship Id="rId60" Type="http://schemas.openxmlformats.org/officeDocument/2006/relationships/slide" Target="slides/slide50.xml"/><Relationship Id="rId69" Type="http://schemas.openxmlformats.org/officeDocument/2006/relationships/slide" Target="slides/slide59.xml"/><Relationship Id="rId51" Type="http://schemas.openxmlformats.org/officeDocument/2006/relationships/slide" Target="slides/slide41.xml"/><Relationship Id="rId50" Type="http://schemas.openxmlformats.org/officeDocument/2006/relationships/slide" Target="slides/slide40.xml"/><Relationship Id="rId53" Type="http://schemas.openxmlformats.org/officeDocument/2006/relationships/slide" Target="slides/slide43.xml"/><Relationship Id="rId52" Type="http://schemas.openxmlformats.org/officeDocument/2006/relationships/slide" Target="slides/slide42.xml"/><Relationship Id="rId55" Type="http://schemas.openxmlformats.org/officeDocument/2006/relationships/slide" Target="slides/slide45.xml"/><Relationship Id="rId54" Type="http://schemas.openxmlformats.org/officeDocument/2006/relationships/slide" Target="slides/slide44.xml"/><Relationship Id="rId57" Type="http://schemas.openxmlformats.org/officeDocument/2006/relationships/slide" Target="slides/slide47.xml"/><Relationship Id="rId56" Type="http://schemas.openxmlformats.org/officeDocument/2006/relationships/slide" Target="slides/slide46.xml"/><Relationship Id="rId59" Type="http://schemas.openxmlformats.org/officeDocument/2006/relationships/slide" Target="slides/slide49.xml"/><Relationship Id="rId58"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2" y="0"/>
            <a:ext cx="3170583" cy="480389"/>
          </a:xfrm>
          <a:prstGeom prst="rect">
            <a:avLst/>
          </a:prstGeom>
          <a:noFill/>
          <a:ln>
            <a:noFill/>
          </a:ln>
        </p:spPr>
        <p:txBody>
          <a:bodyPr anchorCtr="0" anchor="t" bIns="48475" lIns="96950" spcFirstLastPara="1" rIns="96950" wrap="square" tIns="48475">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Franklin Gothic"/>
                <a:ea typeface="Franklin Gothic"/>
                <a:cs typeface="Franklin Gothic"/>
                <a:sym typeface="Franklin Gothic"/>
              </a:defRPr>
            </a:lvl1pPr>
            <a:lvl2pPr lvl="1"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4144619" y="0"/>
            <a:ext cx="3170583" cy="480389"/>
          </a:xfrm>
          <a:prstGeom prst="rect">
            <a:avLst/>
          </a:prstGeom>
          <a:noFill/>
          <a:ln>
            <a:noFill/>
          </a:ln>
        </p:spPr>
        <p:txBody>
          <a:bodyPr anchorCtr="0" anchor="t" bIns="48475" lIns="96950" spcFirstLastPara="1" rIns="96950" wrap="square" tIns="48475">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Franklin Gothic"/>
                <a:ea typeface="Franklin Gothic"/>
                <a:cs typeface="Franklin Gothic"/>
                <a:sym typeface="Franklin Gothic"/>
              </a:defRPr>
            </a:lvl1pPr>
            <a:lvl2pPr lvl="1"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1257300" y="719138"/>
            <a:ext cx="4802188" cy="3600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 name="Google Shape;6;n"/>
          <p:cNvSpPr txBox="1"/>
          <p:nvPr>
            <p:ph idx="1" type="body"/>
          </p:nvPr>
        </p:nvSpPr>
        <p:spPr>
          <a:xfrm>
            <a:off x="975694" y="4561229"/>
            <a:ext cx="5363817" cy="4320213"/>
          </a:xfrm>
          <a:prstGeom prst="rect">
            <a:avLst/>
          </a:prstGeom>
          <a:noFill/>
          <a:ln>
            <a:noFill/>
          </a:ln>
        </p:spPr>
        <p:txBody>
          <a:bodyPr anchorCtr="0" anchor="t" bIns="48475" lIns="96950" spcFirstLastPara="1" rIns="96950" wrap="square" tIns="48475">
            <a:noAutofit/>
          </a:bodyPr>
          <a:lstStyle>
            <a:lvl1pPr indent="-228600" lvl="0" marL="4572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Franklin Gothic"/>
                <a:ea typeface="Franklin Gothic"/>
                <a:cs typeface="Franklin Gothic"/>
                <a:sym typeface="Franklin Gothic"/>
              </a:defRPr>
            </a:lvl1pPr>
            <a:lvl2pPr indent="-228600" lvl="1" marL="9144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Franklin Gothic"/>
                <a:ea typeface="Franklin Gothic"/>
                <a:cs typeface="Franklin Gothic"/>
                <a:sym typeface="Franklin Gothic"/>
              </a:defRPr>
            </a:lvl2pPr>
            <a:lvl3pPr indent="-228600" lvl="2" marL="13716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Franklin Gothic"/>
                <a:ea typeface="Franklin Gothic"/>
                <a:cs typeface="Franklin Gothic"/>
                <a:sym typeface="Franklin Gothic"/>
              </a:defRPr>
            </a:lvl3pPr>
            <a:lvl4pPr indent="-228600" lvl="3" marL="18288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Franklin Gothic"/>
                <a:ea typeface="Franklin Gothic"/>
                <a:cs typeface="Franklin Gothic"/>
                <a:sym typeface="Franklin Gothic"/>
              </a:defRPr>
            </a:lvl4pPr>
            <a:lvl5pPr indent="-228600" lvl="4" marL="2286000" marR="0" rtl="0" algn="l">
              <a:lnSpc>
                <a:spcPct val="100000"/>
              </a:lnSpc>
              <a:spcBef>
                <a:spcPts val="360"/>
              </a:spcBef>
              <a:spcAft>
                <a:spcPts val="0"/>
              </a:spcAft>
              <a:buClr>
                <a:srgbClr val="000000"/>
              </a:buClr>
              <a:buSzPts val="1400"/>
              <a:buFont typeface="Arial"/>
              <a:buNone/>
              <a:defRPr b="0" i="0" sz="1200" u="none" cap="none" strike="noStrike">
                <a:solidFill>
                  <a:schemeClr val="dk1"/>
                </a:solidFill>
                <a:latin typeface="Franklin Gothic"/>
                <a:ea typeface="Franklin Gothic"/>
                <a:cs typeface="Franklin Gothic"/>
                <a:sym typeface="Franklin Gothic"/>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2" y="9120816"/>
            <a:ext cx="3170583" cy="480388"/>
          </a:xfrm>
          <a:prstGeom prst="rect">
            <a:avLst/>
          </a:prstGeom>
          <a:noFill/>
          <a:ln>
            <a:noFill/>
          </a:ln>
        </p:spPr>
        <p:txBody>
          <a:bodyPr anchorCtr="0" anchor="b" bIns="48475" lIns="96950" spcFirstLastPara="1" rIns="96950" wrap="square" tIns="48475">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Franklin Gothic"/>
                <a:ea typeface="Franklin Gothic"/>
                <a:cs typeface="Franklin Gothic"/>
                <a:sym typeface="Franklin Gothic"/>
              </a:defRPr>
            </a:lvl1pPr>
            <a:lvl2pPr lvl="1"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4144619" y="9120816"/>
            <a:ext cx="3170583" cy="480388"/>
          </a:xfrm>
          <a:prstGeom prst="rect">
            <a:avLst/>
          </a:prstGeom>
          <a:noFill/>
          <a:ln>
            <a:noFill/>
          </a:ln>
        </p:spPr>
        <p:txBody>
          <a:bodyPr anchorCtr="0" anchor="b" bIns="48475" lIns="96950" spcFirstLastPara="1" rIns="96950" wrap="square" tIns="48475">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Franklin Gothic"/>
                <a:ea typeface="Franklin Gothic"/>
                <a:cs typeface="Franklin Gothic"/>
                <a:sym typeface="Franklin Gothic"/>
              </a:rPr>
              <a:t>‹#›</a:t>
            </a:fld>
            <a:endParaRPr b="0" i="0" sz="1200" u="none" cap="none" strike="noStrike">
              <a:solidFill>
                <a:schemeClr val="dk1"/>
              </a:solidFill>
              <a:latin typeface="Franklin Gothic"/>
              <a:ea typeface="Franklin Gothic"/>
              <a:cs typeface="Franklin Gothic"/>
              <a:sym typeface="Franklin Gothic"/>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gic.globalimplementation.org/wp-content/uploads/2015-presentation-slides/IA_Van_Dyke_Melissa_Full.pdf" TargetMode="Externa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gic.globalimplementation.org/wp-content/uploads/2015-presentation-slides/IA_Van_Dyke_Melissa_Full.pdf" TargetMode="Externa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rexel.edu/cnhp/research/centers/implementation-science-research/Fall-Institute-on-Implementation-Science-Research/"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nirn.fpg.unc.edu/sites/nirn.fpg.unc.edu/files/imce/documents/DCA%207.7%2010-18-19.pdf" TargetMode="Externa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nirn.fpg.unc.edu/sites/nirn.fpg.unc.edu/files/imce/documents/NIRN%20Hexagon%20Discussion%20Analysis%20Tool%20v2.2.pdf" TargetMode="Externa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p1:notes"/>
          <p:cNvSpPr/>
          <p:nvPr>
            <p:ph idx="2" type="sldImg"/>
          </p:nvPr>
        </p:nvSpPr>
        <p:spPr>
          <a:xfrm>
            <a:off x="1228622" y="719105"/>
            <a:ext cx="4859700" cy="3600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57" name="Google Shape;357;p1:notes"/>
          <p:cNvSpPr txBox="1"/>
          <p:nvPr>
            <p:ph idx="1" type="body"/>
          </p:nvPr>
        </p:nvSpPr>
        <p:spPr>
          <a:xfrm>
            <a:off x="975693" y="4561228"/>
            <a:ext cx="5363700" cy="4320000"/>
          </a:xfrm>
          <a:prstGeom prst="rect">
            <a:avLst/>
          </a:prstGeom>
          <a:noFill/>
          <a:ln>
            <a:noFill/>
          </a:ln>
        </p:spPr>
        <p:txBody>
          <a:bodyPr anchorCtr="0" anchor="t" bIns="48550" lIns="97100" spcFirstLastPara="1" rIns="97100" wrap="square" tIns="48550">
            <a:noAutofit/>
          </a:bodyPr>
          <a:lstStyle/>
          <a:p>
            <a:pPr indent="0" lvl="0" marL="0" rtl="0" algn="l">
              <a:lnSpc>
                <a:spcPct val="100000"/>
              </a:lnSpc>
              <a:spcBef>
                <a:spcPts val="0"/>
              </a:spcBef>
              <a:spcAft>
                <a:spcPts val="0"/>
              </a:spcAft>
              <a:buSzPts val="1500"/>
              <a:buNone/>
            </a:pPr>
            <a:r>
              <a:t/>
            </a:r>
            <a:endParaRPr i="1" sz="1100">
              <a:latin typeface="Calibri"/>
              <a:ea typeface="Calibri"/>
              <a:cs typeface="Calibri"/>
              <a:sym typeface="Calibri"/>
            </a:endParaRPr>
          </a:p>
        </p:txBody>
      </p:sp>
      <p:sp>
        <p:nvSpPr>
          <p:cNvPr id="358" name="Google Shape;358;p1:notes"/>
          <p:cNvSpPr txBox="1"/>
          <p:nvPr>
            <p:ph idx="12" type="sldNum"/>
          </p:nvPr>
        </p:nvSpPr>
        <p:spPr>
          <a:xfrm>
            <a:off x="4144619" y="9120817"/>
            <a:ext cx="3170700" cy="480300"/>
          </a:xfrm>
          <a:prstGeom prst="rect">
            <a:avLst/>
          </a:prstGeom>
          <a:noFill/>
          <a:ln>
            <a:noFill/>
          </a:ln>
        </p:spPr>
        <p:txBody>
          <a:bodyPr anchorCtr="0" anchor="b" bIns="48550" lIns="97100" spcFirstLastPara="1" rIns="97100" wrap="square" tIns="48550">
            <a:noAutofit/>
          </a:bodyPr>
          <a:lstStyle/>
          <a:p>
            <a:pPr indent="0" lvl="0" marL="0" rtl="0" algn="r">
              <a:lnSpc>
                <a:spcPct val="100000"/>
              </a:lnSpc>
              <a:spcBef>
                <a:spcPts val="0"/>
              </a:spcBef>
              <a:spcAft>
                <a:spcPts val="0"/>
              </a:spcAft>
              <a:buSzPts val="15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p10:notes"/>
          <p:cNvSpPr/>
          <p:nvPr>
            <p:ph idx="2" type="sldImg"/>
          </p:nvPr>
        </p:nvSpPr>
        <p:spPr>
          <a:xfrm>
            <a:off x="1257300" y="719138"/>
            <a:ext cx="4802100" cy="3600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59" name="Google Shape;459;p10:notes"/>
          <p:cNvSpPr txBox="1"/>
          <p:nvPr>
            <p:ph idx="1" type="body"/>
          </p:nvPr>
        </p:nvSpPr>
        <p:spPr>
          <a:xfrm>
            <a:off x="975694" y="4561229"/>
            <a:ext cx="5363700" cy="4320300"/>
          </a:xfrm>
          <a:prstGeom prst="rect">
            <a:avLst/>
          </a:prstGeom>
          <a:noFill/>
          <a:ln>
            <a:noFill/>
          </a:ln>
        </p:spPr>
        <p:txBody>
          <a:bodyPr anchorCtr="0" anchor="t" bIns="48475" lIns="96950" spcFirstLastPara="1" rIns="96950" wrap="square" tIns="48475">
            <a:noAutofit/>
          </a:bodyPr>
          <a:lstStyle/>
          <a:p>
            <a:pPr indent="0" lvl="0" marL="0" rtl="0" algn="l">
              <a:lnSpc>
                <a:spcPct val="100000"/>
              </a:lnSpc>
              <a:spcBef>
                <a:spcPts val="360"/>
              </a:spcBef>
              <a:spcAft>
                <a:spcPts val="0"/>
              </a:spcAft>
              <a:buSzPts val="1400"/>
              <a:buNone/>
            </a:pPr>
            <a:r>
              <a:rPr i="1" lang="en-US">
                <a:solidFill>
                  <a:srgbClr val="000000"/>
                </a:solidFill>
              </a:rPr>
              <a:t>Trainer Notes: Pose the questions on the slide and ask teams to discuss.  Provide approximately 2-3 minutes.  Discuss whole group and ask teams to share out.</a:t>
            </a:r>
            <a:endParaRPr>
              <a:solidFill>
                <a:srgbClr val="000000"/>
              </a:solidFill>
            </a:endParaRPr>
          </a:p>
        </p:txBody>
      </p:sp>
      <p:sp>
        <p:nvSpPr>
          <p:cNvPr id="460" name="Google Shape;460;p10:notes"/>
          <p:cNvSpPr txBox="1"/>
          <p:nvPr>
            <p:ph idx="12" type="sldNum"/>
          </p:nvPr>
        </p:nvSpPr>
        <p:spPr>
          <a:xfrm>
            <a:off x="4144619" y="9120816"/>
            <a:ext cx="3170700" cy="480300"/>
          </a:xfrm>
          <a:prstGeom prst="rect">
            <a:avLst/>
          </a:prstGeom>
          <a:noFill/>
          <a:ln>
            <a:noFill/>
          </a:ln>
        </p:spPr>
        <p:txBody>
          <a:bodyPr anchorCtr="0" anchor="b" bIns="48475" lIns="96950" spcFirstLastPara="1" rIns="96950" wrap="square" tIns="48475">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p11:notes"/>
          <p:cNvSpPr/>
          <p:nvPr>
            <p:ph idx="2" type="sldImg"/>
          </p:nvPr>
        </p:nvSpPr>
        <p:spPr>
          <a:xfrm>
            <a:off x="1233531" y="720417"/>
            <a:ext cx="4849800" cy="3600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72" name="Google Shape;472;p11:notes"/>
          <p:cNvSpPr txBox="1"/>
          <p:nvPr>
            <p:ph idx="1" type="body"/>
          </p:nvPr>
        </p:nvSpPr>
        <p:spPr>
          <a:xfrm>
            <a:off x="975696" y="4561228"/>
            <a:ext cx="5363700" cy="4320300"/>
          </a:xfrm>
          <a:prstGeom prst="rect">
            <a:avLst/>
          </a:prstGeom>
          <a:noFill/>
          <a:ln>
            <a:noFill/>
          </a:ln>
        </p:spPr>
        <p:txBody>
          <a:bodyPr anchorCtr="0" anchor="t" bIns="48525" lIns="97025" spcFirstLastPara="1" rIns="97025" wrap="square" tIns="48525">
            <a:noAutofit/>
          </a:bodyPr>
          <a:lstStyle/>
          <a:p>
            <a:pPr indent="0" lvl="0" marL="0" rtl="0" algn="l">
              <a:lnSpc>
                <a:spcPct val="100000"/>
              </a:lnSpc>
              <a:spcBef>
                <a:spcPts val="0"/>
              </a:spcBef>
              <a:spcAft>
                <a:spcPts val="0"/>
              </a:spcAft>
              <a:buSzPts val="1500"/>
              <a:buNone/>
            </a:pPr>
            <a:r>
              <a:t/>
            </a:r>
            <a:endParaRPr sz="1100"/>
          </a:p>
        </p:txBody>
      </p:sp>
      <p:sp>
        <p:nvSpPr>
          <p:cNvPr id="473" name="Google Shape;473;p11:notes"/>
          <p:cNvSpPr txBox="1"/>
          <p:nvPr>
            <p:ph idx="12" type="sldNum"/>
          </p:nvPr>
        </p:nvSpPr>
        <p:spPr>
          <a:xfrm>
            <a:off x="4144620" y="9120818"/>
            <a:ext cx="3170700" cy="480600"/>
          </a:xfrm>
          <a:prstGeom prst="rect">
            <a:avLst/>
          </a:prstGeom>
          <a:noFill/>
          <a:ln>
            <a:noFill/>
          </a:ln>
        </p:spPr>
        <p:txBody>
          <a:bodyPr anchorCtr="0" anchor="b" bIns="48525" lIns="97025" spcFirstLastPara="1" rIns="97025" wrap="square" tIns="48525">
            <a:noAutofit/>
          </a:bodyPr>
          <a:lstStyle/>
          <a:p>
            <a:pPr indent="0" lvl="0" marL="0" rtl="0" algn="r">
              <a:lnSpc>
                <a:spcPct val="100000"/>
              </a:lnSpc>
              <a:spcBef>
                <a:spcPts val="0"/>
              </a:spcBef>
              <a:spcAft>
                <a:spcPts val="0"/>
              </a:spcAft>
              <a:buSzPts val="15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p12:notes"/>
          <p:cNvSpPr/>
          <p:nvPr>
            <p:ph idx="2" type="sldImg"/>
          </p:nvPr>
        </p:nvSpPr>
        <p:spPr>
          <a:xfrm>
            <a:off x="1257300" y="719138"/>
            <a:ext cx="4802100" cy="3600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79" name="Google Shape;479;p12:notes"/>
          <p:cNvSpPr txBox="1"/>
          <p:nvPr>
            <p:ph idx="1" type="body"/>
          </p:nvPr>
        </p:nvSpPr>
        <p:spPr>
          <a:xfrm>
            <a:off x="975694" y="4561229"/>
            <a:ext cx="5363700" cy="4320300"/>
          </a:xfrm>
          <a:prstGeom prst="rect">
            <a:avLst/>
          </a:prstGeom>
          <a:noFill/>
          <a:ln>
            <a:noFill/>
          </a:ln>
        </p:spPr>
        <p:txBody>
          <a:bodyPr anchorCtr="0" anchor="t" bIns="48475" lIns="96950" spcFirstLastPara="1" rIns="96950" wrap="square" tIns="48475">
            <a:noAutofit/>
          </a:bodyPr>
          <a:lstStyle/>
          <a:p>
            <a:pPr indent="0" lvl="0" marL="0" rtl="0" algn="l">
              <a:lnSpc>
                <a:spcPct val="100000"/>
              </a:lnSpc>
              <a:spcBef>
                <a:spcPts val="0"/>
              </a:spcBef>
              <a:spcAft>
                <a:spcPts val="0"/>
              </a:spcAft>
              <a:buSzPts val="1100"/>
              <a:buNone/>
            </a:pPr>
            <a:r>
              <a:rPr lang="en-US">
                <a:solidFill>
                  <a:srgbClr val="000000"/>
                </a:solidFill>
              </a:rPr>
              <a:t>The RTI Fidelity Rubric is used by districts to support the fidelity of RTI implementation.  The rubric is aligned with the essential components of RTI and the infrastructure that is necessary for successful implementation.  The rubric gives specific guidance on what elements comprise a rating of 0, 1, or 2.  The purpose is to facilitate discussion and allow a team to take a somewhat objective look at the systems and processes a school has in place.</a:t>
            </a:r>
            <a:endParaRPr i="1">
              <a:solidFill>
                <a:srgbClr val="000000"/>
              </a:solidFill>
            </a:endParaRPr>
          </a:p>
          <a:p>
            <a:pPr indent="0" lvl="2" marL="0" rtl="0" algn="l">
              <a:lnSpc>
                <a:spcPct val="100000"/>
              </a:lnSpc>
              <a:spcBef>
                <a:spcPts val="0"/>
              </a:spcBef>
              <a:spcAft>
                <a:spcPts val="0"/>
              </a:spcAft>
              <a:buSzPts val="1400"/>
              <a:buNone/>
            </a:pPr>
            <a:r>
              <a:t/>
            </a:r>
            <a:endParaRPr i="1">
              <a:solidFill>
                <a:srgbClr val="000000"/>
              </a:solidFill>
            </a:endParaRPr>
          </a:p>
          <a:p>
            <a:pPr indent="0" lvl="2" marL="0" rtl="0" algn="l">
              <a:lnSpc>
                <a:spcPct val="100000"/>
              </a:lnSpc>
              <a:spcBef>
                <a:spcPts val="0"/>
              </a:spcBef>
              <a:spcAft>
                <a:spcPts val="0"/>
              </a:spcAft>
              <a:buSzPts val="1400"/>
              <a:buNone/>
            </a:pPr>
            <a:r>
              <a:rPr i="1" lang="en-US">
                <a:solidFill>
                  <a:srgbClr val="000000"/>
                </a:solidFill>
              </a:rPr>
              <a:t>Trainer Notes:  Direct participants to the Participant Workbook Resource: Fidelity of RTI Implementation Rubric.  Have participants read the Assessment section only.  Ensure a common language is understood.  Pose the following questions and discuss:</a:t>
            </a:r>
            <a:endParaRPr i="1">
              <a:solidFill>
                <a:srgbClr val="000000"/>
              </a:solidFill>
            </a:endParaRPr>
          </a:p>
          <a:p>
            <a:pPr indent="-304800" lvl="0" marL="457200" rtl="0" algn="l">
              <a:lnSpc>
                <a:spcPct val="100000"/>
              </a:lnSpc>
              <a:spcBef>
                <a:spcPts val="0"/>
              </a:spcBef>
              <a:spcAft>
                <a:spcPts val="0"/>
              </a:spcAft>
              <a:buSzPts val="1200"/>
              <a:buFont typeface="Franklin Gothic"/>
              <a:buChar char="●"/>
            </a:pPr>
            <a:r>
              <a:rPr i="1" lang="en-US">
                <a:solidFill>
                  <a:srgbClr val="000000"/>
                </a:solidFill>
              </a:rPr>
              <a:t>Screening - What tools do you currently have in place for screening students?  What is the process used? Timeline? Are there training or material needs in order to conduct screening?</a:t>
            </a:r>
            <a:endParaRPr i="1">
              <a:solidFill>
                <a:srgbClr val="000000"/>
              </a:solidFill>
            </a:endParaRPr>
          </a:p>
          <a:p>
            <a:pPr indent="-304800" lvl="0" marL="457200" rtl="0" algn="l">
              <a:lnSpc>
                <a:spcPct val="100000"/>
              </a:lnSpc>
              <a:spcBef>
                <a:spcPts val="0"/>
              </a:spcBef>
              <a:spcAft>
                <a:spcPts val="0"/>
              </a:spcAft>
              <a:buSzPts val="1200"/>
              <a:buFont typeface="Franklin Gothic"/>
              <a:buChar char="●"/>
            </a:pPr>
            <a:r>
              <a:rPr i="1" lang="en-US">
                <a:solidFill>
                  <a:srgbClr val="000000"/>
                </a:solidFill>
              </a:rPr>
              <a:t>Progress Monitoring - What tools do you currently have in place for progress monitoring students?  What is the process used? Timeline? Are there training or material needs in order to conduct progress monitoring?</a:t>
            </a:r>
            <a:endParaRPr i="1">
              <a:solidFill>
                <a:srgbClr val="000000"/>
              </a:solidFill>
            </a:endParaRPr>
          </a:p>
          <a:p>
            <a:pPr indent="0" lvl="2" marL="0" rtl="0" algn="l">
              <a:lnSpc>
                <a:spcPct val="100000"/>
              </a:lnSpc>
              <a:spcBef>
                <a:spcPts val="0"/>
              </a:spcBef>
              <a:spcAft>
                <a:spcPts val="0"/>
              </a:spcAft>
              <a:buClr>
                <a:schemeClr val="dk1"/>
              </a:buClr>
              <a:buSzPts val="1400"/>
              <a:buFont typeface="Arial"/>
              <a:buNone/>
            </a:pPr>
            <a:r>
              <a:t/>
            </a:r>
            <a:endParaRPr>
              <a:solidFill>
                <a:srgbClr val="000000"/>
              </a:solidFill>
            </a:endParaRPr>
          </a:p>
          <a:p>
            <a:pPr indent="0" lvl="0" marL="0" rtl="0" algn="l">
              <a:lnSpc>
                <a:spcPct val="100000"/>
              </a:lnSpc>
              <a:spcBef>
                <a:spcPts val="0"/>
              </a:spcBef>
              <a:spcAft>
                <a:spcPts val="0"/>
              </a:spcAft>
              <a:buClr>
                <a:schemeClr val="dk1"/>
              </a:buClr>
              <a:buSzPts val="1400"/>
              <a:buFont typeface="Arial"/>
              <a:buNone/>
            </a:pPr>
            <a:r>
              <a:rPr lang="en-US">
                <a:solidFill>
                  <a:srgbClr val="000000"/>
                </a:solidFill>
              </a:rPr>
              <a:t>These decision rules should be outlined prior to the implementation of your RTI framework.</a:t>
            </a:r>
            <a:endParaRPr>
              <a:solidFill>
                <a:srgbClr val="000000"/>
              </a:solidFill>
            </a:endParaRPr>
          </a:p>
        </p:txBody>
      </p:sp>
      <p:sp>
        <p:nvSpPr>
          <p:cNvPr id="480" name="Google Shape;480;p12:notes"/>
          <p:cNvSpPr txBox="1"/>
          <p:nvPr>
            <p:ph idx="12" type="sldNum"/>
          </p:nvPr>
        </p:nvSpPr>
        <p:spPr>
          <a:xfrm>
            <a:off x="4144619" y="9120816"/>
            <a:ext cx="3170700" cy="480300"/>
          </a:xfrm>
          <a:prstGeom prst="rect">
            <a:avLst/>
          </a:prstGeom>
          <a:noFill/>
          <a:ln>
            <a:noFill/>
          </a:ln>
        </p:spPr>
        <p:txBody>
          <a:bodyPr anchorCtr="0" anchor="b" bIns="48475" lIns="96950" spcFirstLastPara="1" rIns="96950" wrap="square" tIns="48475">
            <a:noAutofit/>
          </a:bodyPr>
          <a:lstStyle/>
          <a:p>
            <a:pPr indent="0" lvl="0" marL="0" marR="0" rtl="0" algn="r">
              <a:lnSpc>
                <a:spcPct val="100000"/>
              </a:lnSpc>
              <a:spcBef>
                <a:spcPts val="0"/>
              </a:spcBef>
              <a:spcAft>
                <a:spcPts val="0"/>
              </a:spcAft>
              <a:buSzPts val="1200"/>
              <a:buNone/>
            </a:pPr>
            <a:fld id="{00000000-1234-1234-1234-123412341234}" type="slidenum">
              <a:rPr lang="en-US" sz="1200">
                <a:solidFill>
                  <a:srgbClr val="000000"/>
                </a:solidFill>
                <a:latin typeface="Franklin Gothic"/>
                <a:ea typeface="Franklin Gothic"/>
                <a:cs typeface="Franklin Gothic"/>
                <a:sym typeface="Franklin Gothic"/>
              </a:rPr>
              <a:t>‹#›</a:t>
            </a:fld>
            <a:endParaRPr sz="1200">
              <a:solidFill>
                <a:srgbClr val="000000"/>
              </a:solidFill>
              <a:latin typeface="Franklin Gothic"/>
              <a:ea typeface="Franklin Gothic"/>
              <a:cs typeface="Franklin Gothic"/>
              <a:sym typeface="Franklin Gothic"/>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p13:notes"/>
          <p:cNvSpPr/>
          <p:nvPr>
            <p:ph idx="2" type="sldImg"/>
          </p:nvPr>
        </p:nvSpPr>
        <p:spPr>
          <a:xfrm>
            <a:off x="1257300" y="719138"/>
            <a:ext cx="4802100" cy="3600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94" name="Google Shape;494;p13:notes"/>
          <p:cNvSpPr txBox="1"/>
          <p:nvPr>
            <p:ph idx="1" type="body"/>
          </p:nvPr>
        </p:nvSpPr>
        <p:spPr>
          <a:xfrm>
            <a:off x="975694" y="4561229"/>
            <a:ext cx="5363700" cy="4320300"/>
          </a:xfrm>
          <a:prstGeom prst="rect">
            <a:avLst/>
          </a:prstGeom>
          <a:noFill/>
          <a:ln>
            <a:noFill/>
          </a:ln>
        </p:spPr>
        <p:txBody>
          <a:bodyPr anchorCtr="0" anchor="t" bIns="48475" lIns="96950" spcFirstLastPara="1" rIns="96950" wrap="square" tIns="48475">
            <a:noAutofit/>
          </a:bodyPr>
          <a:lstStyle/>
          <a:p>
            <a:pPr indent="0" lvl="2" marL="0" rtl="0" algn="l">
              <a:lnSpc>
                <a:spcPct val="100000"/>
              </a:lnSpc>
              <a:spcBef>
                <a:spcPts val="0"/>
              </a:spcBef>
              <a:spcAft>
                <a:spcPts val="0"/>
              </a:spcAft>
              <a:buSzPts val="1400"/>
              <a:buNone/>
            </a:pPr>
            <a:r>
              <a:rPr i="1" lang="en-US">
                <a:solidFill>
                  <a:srgbClr val="000000"/>
                </a:solidFill>
              </a:rPr>
              <a:t>Trainer Notes:  Direct participants to the Participant Workbook Resource: Fidelity of RTI Implementation Rubric.  Have participants read the Data-Based Decision Making section only.  Ensure a common language is understood.  Pose the following questions and discuss:</a:t>
            </a:r>
            <a:endParaRPr>
              <a:solidFill>
                <a:srgbClr val="000000"/>
              </a:solidFill>
            </a:endParaRPr>
          </a:p>
          <a:p>
            <a:pPr indent="-304800" lvl="0" marL="457200" rtl="0" algn="l">
              <a:lnSpc>
                <a:spcPct val="100000"/>
              </a:lnSpc>
              <a:spcBef>
                <a:spcPts val="0"/>
              </a:spcBef>
              <a:spcAft>
                <a:spcPts val="0"/>
              </a:spcAft>
              <a:buSzPts val="1200"/>
              <a:buFont typeface="Franklin Gothic"/>
              <a:buChar char="●"/>
            </a:pPr>
            <a:r>
              <a:rPr i="1" lang="en-US">
                <a:solidFill>
                  <a:srgbClr val="000000"/>
                </a:solidFill>
              </a:rPr>
              <a:t>Data-based decision making - What is the process for making decisions about RTI in your district or school?  Who makes decisions about resource allocation?  Students’ level of support, staffing and scheduling?  What are your district benchmarks for making these decisions? Are decisions made based on student data?  If so, have those processes been communicated to all stakeholders?</a:t>
            </a:r>
            <a:br>
              <a:rPr i="1" lang="en-US">
                <a:solidFill>
                  <a:srgbClr val="000000"/>
                </a:solidFill>
              </a:rPr>
            </a:br>
            <a:endParaRPr i="1">
              <a:solidFill>
                <a:srgbClr val="000000"/>
              </a:solidFill>
            </a:endParaRPr>
          </a:p>
          <a:p>
            <a:pPr indent="0" lvl="0" marL="0" rtl="0" algn="l">
              <a:lnSpc>
                <a:spcPct val="100000"/>
              </a:lnSpc>
              <a:spcBef>
                <a:spcPts val="0"/>
              </a:spcBef>
              <a:spcAft>
                <a:spcPts val="0"/>
              </a:spcAft>
              <a:buClr>
                <a:schemeClr val="dk1"/>
              </a:buClr>
              <a:buSzPts val="1400"/>
              <a:buFont typeface="Arial"/>
              <a:buNone/>
            </a:pPr>
            <a:r>
              <a:rPr lang="en-US">
                <a:solidFill>
                  <a:srgbClr val="000000"/>
                </a:solidFill>
              </a:rPr>
              <a:t>These decision rules should be outlined prior to the implementation of your RTI framework.</a:t>
            </a:r>
            <a:endParaRPr>
              <a:solidFill>
                <a:srgbClr val="000000"/>
              </a:solidFill>
            </a:endParaRPr>
          </a:p>
        </p:txBody>
      </p:sp>
      <p:sp>
        <p:nvSpPr>
          <p:cNvPr id="495" name="Google Shape;495;p13:notes"/>
          <p:cNvSpPr txBox="1"/>
          <p:nvPr>
            <p:ph idx="12" type="sldNum"/>
          </p:nvPr>
        </p:nvSpPr>
        <p:spPr>
          <a:xfrm>
            <a:off x="4144619" y="9120816"/>
            <a:ext cx="3170700" cy="480300"/>
          </a:xfrm>
          <a:prstGeom prst="rect">
            <a:avLst/>
          </a:prstGeom>
          <a:noFill/>
          <a:ln>
            <a:noFill/>
          </a:ln>
        </p:spPr>
        <p:txBody>
          <a:bodyPr anchorCtr="0" anchor="b" bIns="48475" lIns="96950" spcFirstLastPara="1" rIns="96950" wrap="square" tIns="48475">
            <a:noAutofit/>
          </a:bodyPr>
          <a:lstStyle/>
          <a:p>
            <a:pPr indent="0" lvl="0" marL="0" marR="0" rtl="0" algn="r">
              <a:lnSpc>
                <a:spcPct val="100000"/>
              </a:lnSpc>
              <a:spcBef>
                <a:spcPts val="0"/>
              </a:spcBef>
              <a:spcAft>
                <a:spcPts val="0"/>
              </a:spcAft>
              <a:buSzPts val="1200"/>
              <a:buNone/>
            </a:pPr>
            <a:fld id="{00000000-1234-1234-1234-123412341234}" type="slidenum">
              <a:rPr lang="en-US" sz="1200">
                <a:solidFill>
                  <a:srgbClr val="000000"/>
                </a:solidFill>
                <a:latin typeface="Franklin Gothic"/>
                <a:ea typeface="Franklin Gothic"/>
                <a:cs typeface="Franklin Gothic"/>
                <a:sym typeface="Franklin Gothic"/>
              </a:rPr>
              <a:t>‹#›</a:t>
            </a:fld>
            <a:endParaRPr sz="1200">
              <a:solidFill>
                <a:srgbClr val="000000"/>
              </a:solidFill>
              <a:latin typeface="Franklin Gothic"/>
              <a:ea typeface="Franklin Gothic"/>
              <a:cs typeface="Franklin Gothic"/>
              <a:sym typeface="Franklin Gothic"/>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p14:notes"/>
          <p:cNvSpPr/>
          <p:nvPr>
            <p:ph idx="2" type="sldImg"/>
          </p:nvPr>
        </p:nvSpPr>
        <p:spPr>
          <a:xfrm>
            <a:off x="1257300" y="719138"/>
            <a:ext cx="4802100" cy="3600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510" name="Google Shape;510;p14:notes"/>
          <p:cNvSpPr txBox="1"/>
          <p:nvPr>
            <p:ph idx="1" type="body"/>
          </p:nvPr>
        </p:nvSpPr>
        <p:spPr>
          <a:xfrm>
            <a:off x="975694" y="4561229"/>
            <a:ext cx="5363700" cy="4320300"/>
          </a:xfrm>
          <a:prstGeom prst="rect">
            <a:avLst/>
          </a:prstGeom>
          <a:noFill/>
          <a:ln>
            <a:noFill/>
          </a:ln>
        </p:spPr>
        <p:txBody>
          <a:bodyPr anchorCtr="0" anchor="t" bIns="48475" lIns="96950" spcFirstLastPara="1" rIns="96950" wrap="square" tIns="48475">
            <a:noAutofit/>
          </a:bodyPr>
          <a:lstStyle/>
          <a:p>
            <a:pPr indent="0" lvl="2" marL="0" rtl="0" algn="l">
              <a:lnSpc>
                <a:spcPct val="100000"/>
              </a:lnSpc>
              <a:spcBef>
                <a:spcPts val="0"/>
              </a:spcBef>
              <a:spcAft>
                <a:spcPts val="0"/>
              </a:spcAft>
              <a:buSzPts val="1400"/>
              <a:buNone/>
            </a:pPr>
            <a:r>
              <a:rPr i="1" lang="en-US">
                <a:solidFill>
                  <a:srgbClr val="000000"/>
                </a:solidFill>
              </a:rPr>
              <a:t>Trainer Notes:  Direct participants to the Participant Workbook Resource: Fidelity of RTI Implementation Rubric.  Have participants read the Multi-Level Instruction section only.  Ensure a common language is understood.  Pose the following questions and discuss:</a:t>
            </a:r>
            <a:endParaRPr i="1">
              <a:solidFill>
                <a:srgbClr val="000000"/>
              </a:solidFill>
            </a:endParaRPr>
          </a:p>
          <a:p>
            <a:pPr indent="-304800" lvl="0" marL="457200" rtl="0" algn="l">
              <a:lnSpc>
                <a:spcPct val="100000"/>
              </a:lnSpc>
              <a:spcBef>
                <a:spcPts val="0"/>
              </a:spcBef>
              <a:spcAft>
                <a:spcPts val="0"/>
              </a:spcAft>
              <a:buSzPts val="1200"/>
              <a:buFont typeface="Franklin Gothic"/>
              <a:buChar char="●"/>
            </a:pPr>
            <a:r>
              <a:rPr i="1" lang="en-US">
                <a:solidFill>
                  <a:srgbClr val="000000"/>
                </a:solidFill>
              </a:rPr>
              <a:t>Multi-level Prevention System - Are all staff clear of what instruction and materials look like at each tier?  Are there training needs in any of these areas? Are you using culturally responsive practices?  Are you using evidence-based curriculum and instructional practices?</a:t>
            </a:r>
            <a:endParaRPr i="1">
              <a:solidFill>
                <a:srgbClr val="000000"/>
              </a:solidFill>
            </a:endParaRPr>
          </a:p>
          <a:p>
            <a:pPr indent="0" lvl="2" marL="0" rtl="0" algn="l">
              <a:lnSpc>
                <a:spcPct val="100000"/>
              </a:lnSpc>
              <a:spcBef>
                <a:spcPts val="0"/>
              </a:spcBef>
              <a:spcAft>
                <a:spcPts val="0"/>
              </a:spcAft>
              <a:buClr>
                <a:schemeClr val="dk1"/>
              </a:buClr>
              <a:buSzPts val="1400"/>
              <a:buFont typeface="Arial"/>
              <a:buNone/>
            </a:pPr>
            <a:r>
              <a:t/>
            </a:r>
            <a:endParaRPr i="1">
              <a:solidFill>
                <a:srgbClr val="000000"/>
              </a:solidFill>
            </a:endParaRPr>
          </a:p>
          <a:p>
            <a:pPr indent="0" lvl="0" marL="0" rtl="0" algn="l">
              <a:lnSpc>
                <a:spcPct val="100000"/>
              </a:lnSpc>
              <a:spcBef>
                <a:spcPts val="0"/>
              </a:spcBef>
              <a:spcAft>
                <a:spcPts val="0"/>
              </a:spcAft>
              <a:buClr>
                <a:schemeClr val="dk1"/>
              </a:buClr>
              <a:buSzPts val="1400"/>
              <a:buFont typeface="Arial"/>
              <a:buNone/>
            </a:pPr>
            <a:r>
              <a:rPr lang="en-US">
                <a:solidFill>
                  <a:srgbClr val="000000"/>
                </a:solidFill>
              </a:rPr>
              <a:t>Other common types of decisions that schools make include decisions about instruction (Is the instruction effective and appropriate?), the effectiveness of the curriculum and program structure, movement within the multi-level prevention system (when a student should move to a different level of instruction), and disability identification as guided by Arkansas state law. </a:t>
            </a:r>
            <a:endParaRPr>
              <a:solidFill>
                <a:srgbClr val="000000"/>
              </a:solidFill>
            </a:endParaRPr>
          </a:p>
          <a:p>
            <a:pPr indent="0" lvl="0" marL="0" rtl="0" algn="l">
              <a:lnSpc>
                <a:spcPct val="100000"/>
              </a:lnSpc>
              <a:spcBef>
                <a:spcPts val="0"/>
              </a:spcBef>
              <a:spcAft>
                <a:spcPts val="0"/>
              </a:spcAft>
              <a:buClr>
                <a:schemeClr val="dk1"/>
              </a:buClr>
              <a:buSzPts val="1400"/>
              <a:buFont typeface="Arial"/>
              <a:buNone/>
            </a:pPr>
            <a:r>
              <a:t/>
            </a:r>
            <a:endParaRPr>
              <a:solidFill>
                <a:srgbClr val="000000"/>
              </a:solidFill>
            </a:endParaRPr>
          </a:p>
          <a:p>
            <a:pPr indent="0" lvl="0" marL="0" rtl="0" algn="l">
              <a:lnSpc>
                <a:spcPct val="100000"/>
              </a:lnSpc>
              <a:spcBef>
                <a:spcPts val="0"/>
              </a:spcBef>
              <a:spcAft>
                <a:spcPts val="0"/>
              </a:spcAft>
              <a:buClr>
                <a:schemeClr val="dk1"/>
              </a:buClr>
              <a:buSzPts val="1400"/>
              <a:buFont typeface="Arial"/>
              <a:buNone/>
            </a:pPr>
            <a:r>
              <a:rPr lang="en-US">
                <a:solidFill>
                  <a:srgbClr val="000000"/>
                </a:solidFill>
              </a:rPr>
              <a:t>These decision rules should be outlined prior to the implementation of your RTI framework.</a:t>
            </a:r>
            <a:endParaRPr>
              <a:solidFill>
                <a:srgbClr val="000000"/>
              </a:solidFill>
            </a:endParaRPr>
          </a:p>
        </p:txBody>
      </p:sp>
      <p:sp>
        <p:nvSpPr>
          <p:cNvPr id="511" name="Google Shape;511;p14:notes"/>
          <p:cNvSpPr txBox="1"/>
          <p:nvPr>
            <p:ph idx="12" type="sldNum"/>
          </p:nvPr>
        </p:nvSpPr>
        <p:spPr>
          <a:xfrm>
            <a:off x="4144619" y="9120816"/>
            <a:ext cx="3170700" cy="480300"/>
          </a:xfrm>
          <a:prstGeom prst="rect">
            <a:avLst/>
          </a:prstGeom>
          <a:noFill/>
          <a:ln>
            <a:noFill/>
          </a:ln>
        </p:spPr>
        <p:txBody>
          <a:bodyPr anchorCtr="0" anchor="b" bIns="48475" lIns="96950" spcFirstLastPara="1" rIns="96950" wrap="square" tIns="48475">
            <a:noAutofit/>
          </a:bodyPr>
          <a:lstStyle/>
          <a:p>
            <a:pPr indent="0" lvl="0" marL="0" marR="0" rtl="0" algn="r">
              <a:lnSpc>
                <a:spcPct val="100000"/>
              </a:lnSpc>
              <a:spcBef>
                <a:spcPts val="0"/>
              </a:spcBef>
              <a:spcAft>
                <a:spcPts val="0"/>
              </a:spcAft>
              <a:buSzPts val="1200"/>
              <a:buNone/>
            </a:pPr>
            <a:fld id="{00000000-1234-1234-1234-123412341234}" type="slidenum">
              <a:rPr lang="en-US" sz="1200">
                <a:solidFill>
                  <a:srgbClr val="000000"/>
                </a:solidFill>
                <a:latin typeface="Franklin Gothic"/>
                <a:ea typeface="Franklin Gothic"/>
                <a:cs typeface="Franklin Gothic"/>
                <a:sym typeface="Franklin Gothic"/>
              </a:rPr>
              <a:t>‹#›</a:t>
            </a:fld>
            <a:endParaRPr sz="1200">
              <a:solidFill>
                <a:srgbClr val="000000"/>
              </a:solidFill>
              <a:latin typeface="Franklin Gothic"/>
              <a:ea typeface="Franklin Gothic"/>
              <a:cs typeface="Franklin Gothic"/>
              <a:sym typeface="Franklin Gothic"/>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p15:notes"/>
          <p:cNvSpPr/>
          <p:nvPr>
            <p:ph idx="2" type="sldImg"/>
          </p:nvPr>
        </p:nvSpPr>
        <p:spPr>
          <a:xfrm>
            <a:off x="1257300" y="719138"/>
            <a:ext cx="4802100" cy="3600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526" name="Google Shape;526;p15:notes"/>
          <p:cNvSpPr txBox="1"/>
          <p:nvPr>
            <p:ph idx="1" type="body"/>
          </p:nvPr>
        </p:nvSpPr>
        <p:spPr>
          <a:xfrm>
            <a:off x="975694" y="4561229"/>
            <a:ext cx="5363700" cy="4320300"/>
          </a:xfrm>
          <a:prstGeom prst="rect">
            <a:avLst/>
          </a:prstGeom>
          <a:noFill/>
          <a:ln>
            <a:noFill/>
          </a:ln>
        </p:spPr>
        <p:txBody>
          <a:bodyPr anchorCtr="0" anchor="t" bIns="48475" lIns="96950" spcFirstLastPara="1" rIns="96950" wrap="square" tIns="48475">
            <a:noAutofit/>
          </a:bodyPr>
          <a:lstStyle/>
          <a:p>
            <a:pPr indent="0" lvl="2" marL="0" rtl="0" algn="l">
              <a:lnSpc>
                <a:spcPct val="100000"/>
              </a:lnSpc>
              <a:spcBef>
                <a:spcPts val="360"/>
              </a:spcBef>
              <a:spcAft>
                <a:spcPts val="0"/>
              </a:spcAft>
              <a:buClr>
                <a:schemeClr val="dk1"/>
              </a:buClr>
              <a:buSzPts val="1400"/>
              <a:buFont typeface="Arial"/>
              <a:buNone/>
            </a:pPr>
            <a:r>
              <a:rPr i="1" lang="en-US">
                <a:solidFill>
                  <a:srgbClr val="000000"/>
                </a:solidFill>
              </a:rPr>
              <a:t>Trainer Notes:  Direct participants to the Participant Workbook Resource: Fidelity of RTI Implementation Rubric. Have participants read the Infrastructure and Support Mechanisms and the Fidelity and Evaluation sections.  Ensure a common language is understood.  </a:t>
            </a:r>
            <a:endParaRPr i="1">
              <a:solidFill>
                <a:srgbClr val="000000"/>
              </a:solidFill>
            </a:endParaRPr>
          </a:p>
        </p:txBody>
      </p:sp>
      <p:sp>
        <p:nvSpPr>
          <p:cNvPr id="527" name="Google Shape;527;p15:notes"/>
          <p:cNvSpPr txBox="1"/>
          <p:nvPr>
            <p:ph idx="12" type="sldNum"/>
          </p:nvPr>
        </p:nvSpPr>
        <p:spPr>
          <a:xfrm>
            <a:off x="4144619" y="9120816"/>
            <a:ext cx="3170700" cy="480300"/>
          </a:xfrm>
          <a:prstGeom prst="rect">
            <a:avLst/>
          </a:prstGeom>
          <a:noFill/>
          <a:ln>
            <a:noFill/>
          </a:ln>
        </p:spPr>
        <p:txBody>
          <a:bodyPr anchorCtr="0" anchor="b" bIns="48475" lIns="96950" spcFirstLastPara="1" rIns="96950" wrap="square" tIns="48475">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p16:notes"/>
          <p:cNvSpPr/>
          <p:nvPr>
            <p:ph idx="2" type="sldImg"/>
          </p:nvPr>
        </p:nvSpPr>
        <p:spPr>
          <a:xfrm>
            <a:off x="1257300" y="719138"/>
            <a:ext cx="4802100" cy="3600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542" name="Google Shape;542;p16:notes"/>
          <p:cNvSpPr txBox="1"/>
          <p:nvPr>
            <p:ph idx="1" type="body"/>
          </p:nvPr>
        </p:nvSpPr>
        <p:spPr>
          <a:xfrm>
            <a:off x="975694" y="4561229"/>
            <a:ext cx="5363700" cy="4320300"/>
          </a:xfrm>
          <a:prstGeom prst="rect">
            <a:avLst/>
          </a:prstGeom>
          <a:noFill/>
          <a:ln>
            <a:noFill/>
          </a:ln>
        </p:spPr>
        <p:txBody>
          <a:bodyPr anchorCtr="0" anchor="t" bIns="48475" lIns="96950" spcFirstLastPara="1" rIns="96950" wrap="square" tIns="48475">
            <a:noAutofit/>
          </a:bodyPr>
          <a:lstStyle/>
          <a:p>
            <a:pPr indent="0" lvl="0" marL="0" rtl="0" algn="l">
              <a:lnSpc>
                <a:spcPct val="100000"/>
              </a:lnSpc>
              <a:spcBef>
                <a:spcPts val="360"/>
              </a:spcBef>
              <a:spcAft>
                <a:spcPts val="0"/>
              </a:spcAft>
              <a:buSzPts val="1400"/>
              <a:buNone/>
            </a:pPr>
            <a:r>
              <a:rPr i="1" lang="en-US">
                <a:solidFill>
                  <a:srgbClr val="000000"/>
                </a:solidFill>
              </a:rPr>
              <a:t>Trainer Notes:  Pose the questions on the slide and discuss.</a:t>
            </a:r>
            <a:endParaRPr i="1">
              <a:solidFill>
                <a:srgbClr val="000000"/>
              </a:solidFill>
            </a:endParaRPr>
          </a:p>
        </p:txBody>
      </p:sp>
      <p:sp>
        <p:nvSpPr>
          <p:cNvPr id="543" name="Google Shape;543;p16:notes"/>
          <p:cNvSpPr txBox="1"/>
          <p:nvPr>
            <p:ph idx="12" type="sldNum"/>
          </p:nvPr>
        </p:nvSpPr>
        <p:spPr>
          <a:xfrm>
            <a:off x="4144619" y="9120816"/>
            <a:ext cx="3170700" cy="480300"/>
          </a:xfrm>
          <a:prstGeom prst="rect">
            <a:avLst/>
          </a:prstGeom>
          <a:noFill/>
          <a:ln>
            <a:noFill/>
          </a:ln>
        </p:spPr>
        <p:txBody>
          <a:bodyPr anchorCtr="0" anchor="b" bIns="48475" lIns="96950" spcFirstLastPara="1" rIns="96950" wrap="square" tIns="48475">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p17:notes"/>
          <p:cNvSpPr/>
          <p:nvPr>
            <p:ph idx="2" type="sldImg"/>
          </p:nvPr>
        </p:nvSpPr>
        <p:spPr>
          <a:xfrm>
            <a:off x="1257300" y="719138"/>
            <a:ext cx="4802100" cy="3600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554" name="Google Shape;554;p17:notes"/>
          <p:cNvSpPr txBox="1"/>
          <p:nvPr>
            <p:ph idx="1" type="body"/>
          </p:nvPr>
        </p:nvSpPr>
        <p:spPr>
          <a:xfrm>
            <a:off x="975694" y="4561229"/>
            <a:ext cx="5363700" cy="4320300"/>
          </a:xfrm>
          <a:prstGeom prst="rect">
            <a:avLst/>
          </a:prstGeom>
          <a:noFill/>
          <a:ln>
            <a:noFill/>
          </a:ln>
        </p:spPr>
        <p:txBody>
          <a:bodyPr anchorCtr="0" anchor="t" bIns="48475" lIns="96950" spcFirstLastPara="1" rIns="96950" wrap="square" tIns="48475">
            <a:noAutofit/>
          </a:bodyPr>
          <a:lstStyle/>
          <a:p>
            <a:pPr indent="0" lvl="0" marL="0" rtl="0" algn="l">
              <a:lnSpc>
                <a:spcPct val="100000"/>
              </a:lnSpc>
              <a:spcBef>
                <a:spcPts val="0"/>
              </a:spcBef>
              <a:spcAft>
                <a:spcPts val="0"/>
              </a:spcAft>
              <a:buSzPts val="1400"/>
              <a:buNone/>
            </a:pPr>
            <a:r>
              <a:rPr i="1" lang="en-US">
                <a:solidFill>
                  <a:srgbClr val="000000"/>
                </a:solidFill>
              </a:rPr>
              <a:t>Trainer Notes:  Direct participants to the Participant Workbook: Activity 1 RTI Fidelity Rubric. Ask participants/teams to self-assess as they reflect on the RTI infrastructure within their school or district. Participants are only assessing two components, Infrastructure and Fidelity.  These two components are necessary to have a strong infrastructure to support RTI implementation and will pinpoint strengths and areas of focus.  At the end of the module, teams will use the self-assessment results to develop next steps for strengthening RTI implementation and infrastructure.  Allow 7-10 minutes for this activity.</a:t>
            </a:r>
            <a:endParaRPr i="1">
              <a:solidFill>
                <a:srgbClr val="000000"/>
              </a:solidFill>
            </a:endParaRPr>
          </a:p>
          <a:p>
            <a:pPr indent="0" lvl="0" marL="0" rtl="0" algn="l">
              <a:lnSpc>
                <a:spcPct val="100000"/>
              </a:lnSpc>
              <a:spcBef>
                <a:spcPts val="0"/>
              </a:spcBef>
              <a:spcAft>
                <a:spcPts val="0"/>
              </a:spcAft>
              <a:buSzPts val="1400"/>
              <a:buNone/>
            </a:pPr>
            <a:r>
              <a:t/>
            </a:r>
            <a:endParaRPr i="1">
              <a:solidFill>
                <a:srgbClr val="000000"/>
              </a:solidFill>
            </a:endParaRPr>
          </a:p>
          <a:p>
            <a:pPr indent="0" lvl="0" marL="0" rtl="0" algn="l">
              <a:lnSpc>
                <a:spcPct val="100000"/>
              </a:lnSpc>
              <a:spcBef>
                <a:spcPts val="0"/>
              </a:spcBef>
              <a:spcAft>
                <a:spcPts val="0"/>
              </a:spcAft>
              <a:buSzPts val="1400"/>
              <a:buNone/>
            </a:pPr>
            <a:r>
              <a:rPr i="1" lang="en-US">
                <a:solidFill>
                  <a:srgbClr val="000000"/>
                </a:solidFill>
              </a:rPr>
              <a:t>After teams complete the self-assessment, pose and discuss the following question:</a:t>
            </a:r>
            <a:endParaRPr i="1">
              <a:solidFill>
                <a:srgbClr val="000000"/>
              </a:solidFill>
            </a:endParaRPr>
          </a:p>
          <a:p>
            <a:pPr indent="-304800" lvl="0" marL="457200" rtl="0" algn="l">
              <a:lnSpc>
                <a:spcPct val="100000"/>
              </a:lnSpc>
              <a:spcBef>
                <a:spcPts val="0"/>
              </a:spcBef>
              <a:spcAft>
                <a:spcPts val="0"/>
              </a:spcAft>
              <a:buSzPts val="1200"/>
              <a:buFont typeface="Franklin Gothic"/>
              <a:buChar char="●"/>
            </a:pPr>
            <a:r>
              <a:rPr i="1" lang="en-US">
                <a:solidFill>
                  <a:srgbClr val="000000"/>
                </a:solidFill>
              </a:rPr>
              <a:t>How might district- and school-level teams use the components within the RTI Implementation Fidelity Rubric?</a:t>
            </a:r>
            <a:endParaRPr i="1">
              <a:solidFill>
                <a:srgbClr val="000000"/>
              </a:solidFill>
            </a:endParaRPr>
          </a:p>
        </p:txBody>
      </p:sp>
      <p:sp>
        <p:nvSpPr>
          <p:cNvPr id="555" name="Google Shape;555;p17:notes"/>
          <p:cNvSpPr txBox="1"/>
          <p:nvPr>
            <p:ph idx="12" type="sldNum"/>
          </p:nvPr>
        </p:nvSpPr>
        <p:spPr>
          <a:xfrm>
            <a:off x="4144619" y="9120816"/>
            <a:ext cx="3170700" cy="480300"/>
          </a:xfrm>
          <a:prstGeom prst="rect">
            <a:avLst/>
          </a:prstGeom>
          <a:noFill/>
          <a:ln>
            <a:noFill/>
          </a:ln>
        </p:spPr>
        <p:txBody>
          <a:bodyPr anchorCtr="0" anchor="b" bIns="48475" lIns="96950" spcFirstLastPara="1" rIns="96950" wrap="square" tIns="48475">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p18:notes"/>
          <p:cNvSpPr/>
          <p:nvPr>
            <p:ph idx="2" type="sldImg"/>
          </p:nvPr>
        </p:nvSpPr>
        <p:spPr>
          <a:xfrm>
            <a:off x="1233531" y="720417"/>
            <a:ext cx="4849800" cy="3600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568" name="Google Shape;568;p18:notes"/>
          <p:cNvSpPr txBox="1"/>
          <p:nvPr>
            <p:ph idx="1" type="body"/>
          </p:nvPr>
        </p:nvSpPr>
        <p:spPr>
          <a:xfrm>
            <a:off x="975696" y="4561228"/>
            <a:ext cx="5363700" cy="4320300"/>
          </a:xfrm>
          <a:prstGeom prst="rect">
            <a:avLst/>
          </a:prstGeom>
          <a:noFill/>
          <a:ln>
            <a:noFill/>
          </a:ln>
        </p:spPr>
        <p:txBody>
          <a:bodyPr anchorCtr="0" anchor="t" bIns="48525" lIns="97025" spcFirstLastPara="1" rIns="97025" wrap="square" tIns="48525">
            <a:noAutofit/>
          </a:bodyPr>
          <a:lstStyle/>
          <a:p>
            <a:pPr indent="0" lvl="0" marL="0" rtl="0" algn="l">
              <a:lnSpc>
                <a:spcPct val="100000"/>
              </a:lnSpc>
              <a:spcBef>
                <a:spcPts val="0"/>
              </a:spcBef>
              <a:spcAft>
                <a:spcPts val="0"/>
              </a:spcAft>
              <a:buSzPts val="1500"/>
              <a:buNone/>
            </a:pPr>
            <a:r>
              <a:t/>
            </a:r>
            <a:endParaRPr sz="1100"/>
          </a:p>
        </p:txBody>
      </p:sp>
      <p:sp>
        <p:nvSpPr>
          <p:cNvPr id="569" name="Google Shape;569;p18:notes"/>
          <p:cNvSpPr txBox="1"/>
          <p:nvPr>
            <p:ph idx="12" type="sldNum"/>
          </p:nvPr>
        </p:nvSpPr>
        <p:spPr>
          <a:xfrm>
            <a:off x="4144620" y="9120818"/>
            <a:ext cx="3170700" cy="480600"/>
          </a:xfrm>
          <a:prstGeom prst="rect">
            <a:avLst/>
          </a:prstGeom>
          <a:noFill/>
          <a:ln>
            <a:noFill/>
          </a:ln>
        </p:spPr>
        <p:txBody>
          <a:bodyPr anchorCtr="0" anchor="b" bIns="48525" lIns="97025" spcFirstLastPara="1" rIns="97025" wrap="square" tIns="48525">
            <a:noAutofit/>
          </a:bodyPr>
          <a:lstStyle/>
          <a:p>
            <a:pPr indent="0" lvl="0" marL="0" rtl="0" algn="r">
              <a:lnSpc>
                <a:spcPct val="100000"/>
              </a:lnSpc>
              <a:spcBef>
                <a:spcPts val="0"/>
              </a:spcBef>
              <a:spcAft>
                <a:spcPts val="0"/>
              </a:spcAft>
              <a:buSzPts val="1500"/>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p19:notes"/>
          <p:cNvSpPr/>
          <p:nvPr>
            <p:ph idx="2" type="sldImg"/>
          </p:nvPr>
        </p:nvSpPr>
        <p:spPr>
          <a:xfrm>
            <a:off x="1257300" y="719138"/>
            <a:ext cx="4802100" cy="3600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575" name="Google Shape;575;p19:notes"/>
          <p:cNvSpPr txBox="1"/>
          <p:nvPr>
            <p:ph idx="1" type="body"/>
          </p:nvPr>
        </p:nvSpPr>
        <p:spPr>
          <a:xfrm>
            <a:off x="975694" y="4561229"/>
            <a:ext cx="5363700" cy="4320300"/>
          </a:xfrm>
          <a:prstGeom prst="rect">
            <a:avLst/>
          </a:prstGeom>
          <a:noFill/>
          <a:ln>
            <a:noFill/>
          </a:ln>
        </p:spPr>
        <p:txBody>
          <a:bodyPr anchorCtr="0" anchor="t" bIns="48475" lIns="96950" spcFirstLastPara="1" rIns="96950" wrap="square" tIns="48475">
            <a:noAutofit/>
          </a:bodyPr>
          <a:lstStyle/>
          <a:p>
            <a:pPr indent="0" lvl="0" marL="0" rtl="0" algn="l">
              <a:lnSpc>
                <a:spcPct val="100000"/>
              </a:lnSpc>
              <a:spcBef>
                <a:spcPts val="0"/>
              </a:spcBef>
              <a:spcAft>
                <a:spcPts val="0"/>
              </a:spcAft>
              <a:buSzPts val="1400"/>
              <a:buNone/>
            </a:pPr>
            <a:r>
              <a:rPr lang="en-US">
                <a:solidFill>
                  <a:srgbClr val="000000"/>
                </a:solidFill>
              </a:rPr>
              <a:t>To be usable, it’s necessary to have sufficient detail about an innovation (RTI). With detail, you can train educators to implement RTI with fidelity, replicate it across multiple settings, and measure the use of the innovation. </a:t>
            </a:r>
            <a:endParaRPr>
              <a:solidFill>
                <a:srgbClr val="000000"/>
              </a:solidFill>
            </a:endParaRPr>
          </a:p>
          <a:p>
            <a:pPr indent="0" lvl="0" marL="0" rtl="0" algn="l">
              <a:lnSpc>
                <a:spcPct val="100000"/>
              </a:lnSpc>
              <a:spcBef>
                <a:spcPts val="0"/>
              </a:spcBef>
              <a:spcAft>
                <a:spcPts val="0"/>
              </a:spcAft>
              <a:buSzPts val="1400"/>
              <a:buNone/>
            </a:pPr>
            <a:r>
              <a:t/>
            </a:r>
            <a:endParaRPr>
              <a:solidFill>
                <a:srgbClr val="000000"/>
              </a:solidFill>
            </a:endParaRPr>
          </a:p>
          <a:p>
            <a:pPr indent="0" lvl="0" marL="0" rtl="0" algn="l">
              <a:lnSpc>
                <a:spcPct val="100000"/>
              </a:lnSpc>
              <a:spcBef>
                <a:spcPts val="0"/>
              </a:spcBef>
              <a:spcAft>
                <a:spcPts val="0"/>
              </a:spcAft>
              <a:buSzPts val="1400"/>
              <a:buNone/>
            </a:pPr>
            <a:r>
              <a:rPr i="1" lang="en-US">
                <a:solidFill>
                  <a:srgbClr val="000000"/>
                </a:solidFill>
              </a:rPr>
              <a:t>Trainer Notes: Pose the questions on the slide and ask teams to discuss. </a:t>
            </a:r>
            <a:endParaRPr i="1">
              <a:solidFill>
                <a:srgbClr val="000000"/>
              </a:solidFill>
            </a:endParaRPr>
          </a:p>
        </p:txBody>
      </p:sp>
      <p:sp>
        <p:nvSpPr>
          <p:cNvPr id="576" name="Google Shape;576;p19:notes"/>
          <p:cNvSpPr txBox="1"/>
          <p:nvPr>
            <p:ph idx="12" type="sldNum"/>
          </p:nvPr>
        </p:nvSpPr>
        <p:spPr>
          <a:xfrm>
            <a:off x="4144619" y="9120816"/>
            <a:ext cx="3170700" cy="480300"/>
          </a:xfrm>
          <a:prstGeom prst="rect">
            <a:avLst/>
          </a:prstGeom>
          <a:noFill/>
          <a:ln>
            <a:noFill/>
          </a:ln>
        </p:spPr>
        <p:txBody>
          <a:bodyPr anchorCtr="0" anchor="b" bIns="48475" lIns="96950" spcFirstLastPara="1" rIns="96950" wrap="square" tIns="48475">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p2:notes"/>
          <p:cNvSpPr/>
          <p:nvPr>
            <p:ph idx="2" type="sldImg"/>
          </p:nvPr>
        </p:nvSpPr>
        <p:spPr>
          <a:xfrm>
            <a:off x="1228622" y="719105"/>
            <a:ext cx="4859700" cy="3600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66" name="Google Shape;366;p2:notes"/>
          <p:cNvSpPr txBox="1"/>
          <p:nvPr>
            <p:ph idx="1" type="body"/>
          </p:nvPr>
        </p:nvSpPr>
        <p:spPr>
          <a:xfrm>
            <a:off x="975693" y="4561228"/>
            <a:ext cx="5363700" cy="4320000"/>
          </a:xfrm>
          <a:prstGeom prst="rect">
            <a:avLst/>
          </a:prstGeom>
          <a:noFill/>
          <a:ln>
            <a:noFill/>
          </a:ln>
        </p:spPr>
        <p:txBody>
          <a:bodyPr anchorCtr="0" anchor="t" bIns="48550" lIns="97100" spcFirstLastPara="1" rIns="97100" wrap="square" tIns="48550">
            <a:noAutofit/>
          </a:bodyPr>
          <a:lstStyle/>
          <a:p>
            <a:pPr indent="0" lvl="0" marL="0" rtl="0" algn="l">
              <a:lnSpc>
                <a:spcPct val="100000"/>
              </a:lnSpc>
              <a:spcBef>
                <a:spcPts val="0"/>
              </a:spcBef>
              <a:spcAft>
                <a:spcPts val="0"/>
              </a:spcAft>
              <a:buSzPts val="1500"/>
              <a:buNone/>
            </a:pPr>
            <a:r>
              <a:rPr lang="en-US">
                <a:solidFill>
                  <a:srgbClr val="000000"/>
                </a:solidFill>
              </a:rPr>
              <a:t>Below are the essential components of RTI that will be covered in the professional development modules. Today, we will discuss leadership within an RTI framework (in bold).</a:t>
            </a:r>
            <a:endParaRPr>
              <a:solidFill>
                <a:srgbClr val="000000"/>
              </a:solidFill>
            </a:endParaRPr>
          </a:p>
        </p:txBody>
      </p:sp>
      <p:sp>
        <p:nvSpPr>
          <p:cNvPr id="367" name="Google Shape;367;p2:notes"/>
          <p:cNvSpPr txBox="1"/>
          <p:nvPr>
            <p:ph idx="12" type="sldNum"/>
          </p:nvPr>
        </p:nvSpPr>
        <p:spPr>
          <a:xfrm>
            <a:off x="4144619" y="9120817"/>
            <a:ext cx="3170700" cy="480300"/>
          </a:xfrm>
          <a:prstGeom prst="rect">
            <a:avLst/>
          </a:prstGeom>
          <a:noFill/>
          <a:ln>
            <a:noFill/>
          </a:ln>
        </p:spPr>
        <p:txBody>
          <a:bodyPr anchorCtr="0" anchor="b" bIns="48550" lIns="97100" spcFirstLastPara="1" rIns="97100" wrap="square" tIns="48550">
            <a:noAutofit/>
          </a:bodyPr>
          <a:lstStyle/>
          <a:p>
            <a:pPr indent="0" lvl="0" marL="0" rtl="0" algn="r">
              <a:lnSpc>
                <a:spcPct val="100000"/>
              </a:lnSpc>
              <a:spcBef>
                <a:spcPts val="0"/>
              </a:spcBef>
              <a:spcAft>
                <a:spcPts val="0"/>
              </a:spcAft>
              <a:buSzPts val="1500"/>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6" name="Shape 586"/>
        <p:cNvGrpSpPr/>
        <p:nvPr/>
      </p:nvGrpSpPr>
      <p:grpSpPr>
        <a:xfrm>
          <a:off x="0" y="0"/>
          <a:ext cx="0" cy="0"/>
          <a:chOff x="0" y="0"/>
          <a:chExt cx="0" cy="0"/>
        </a:xfrm>
      </p:grpSpPr>
      <p:sp>
        <p:nvSpPr>
          <p:cNvPr id="587" name="Google Shape;587;p20:notes"/>
          <p:cNvSpPr/>
          <p:nvPr>
            <p:ph idx="2" type="sldImg"/>
          </p:nvPr>
        </p:nvSpPr>
        <p:spPr>
          <a:xfrm>
            <a:off x="1257300" y="719138"/>
            <a:ext cx="4802100" cy="3600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588" name="Google Shape;588;p20:notes"/>
          <p:cNvSpPr txBox="1"/>
          <p:nvPr>
            <p:ph idx="1" type="body"/>
          </p:nvPr>
        </p:nvSpPr>
        <p:spPr>
          <a:xfrm>
            <a:off x="975694" y="4561229"/>
            <a:ext cx="5363700" cy="4320300"/>
          </a:xfrm>
          <a:prstGeom prst="rect">
            <a:avLst/>
          </a:prstGeom>
          <a:noFill/>
          <a:ln>
            <a:noFill/>
          </a:ln>
        </p:spPr>
        <p:txBody>
          <a:bodyPr anchorCtr="0" anchor="t" bIns="48475" lIns="96950" spcFirstLastPara="1" rIns="96950" wrap="square" tIns="48475">
            <a:noAutofit/>
          </a:bodyPr>
          <a:lstStyle/>
          <a:p>
            <a:pPr indent="0" lvl="0" marL="0" rtl="0" algn="l">
              <a:lnSpc>
                <a:spcPct val="100000"/>
              </a:lnSpc>
              <a:spcBef>
                <a:spcPts val="0"/>
              </a:spcBef>
              <a:spcAft>
                <a:spcPts val="0"/>
              </a:spcAft>
              <a:buClr>
                <a:schemeClr val="dk1"/>
              </a:buClr>
              <a:buSzPts val="1100"/>
              <a:buFont typeface="Arial"/>
              <a:buNone/>
            </a:pPr>
            <a:r>
              <a:rPr lang="en-US"/>
              <a:t>Our practical experience likely tells us that implementation is difficult.  It requires change and it takes time.  Implementing RTI is no different - we can expect RTI to be complex and to be a long-term process, rather than an event.  When RTI implementation does not occur in a way that is planned, targeted, and supported, sustainability of RTI over time is much more difficult and positive student outcomes are harder to achieve.</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400"/>
              <a:buNone/>
            </a:pPr>
            <a:r>
              <a:rPr lang="en-US"/>
              <a:t>CC Image from Pixabay.com</a:t>
            </a:r>
            <a:endParaRPr>
              <a:solidFill>
                <a:srgbClr val="000000"/>
              </a:solidFill>
            </a:endParaRPr>
          </a:p>
        </p:txBody>
      </p:sp>
      <p:sp>
        <p:nvSpPr>
          <p:cNvPr id="589" name="Google Shape;589;p20:notes"/>
          <p:cNvSpPr txBox="1"/>
          <p:nvPr>
            <p:ph idx="12" type="sldNum"/>
          </p:nvPr>
        </p:nvSpPr>
        <p:spPr>
          <a:xfrm>
            <a:off x="4144619" y="9120816"/>
            <a:ext cx="3170700" cy="480300"/>
          </a:xfrm>
          <a:prstGeom prst="rect">
            <a:avLst/>
          </a:prstGeom>
          <a:noFill/>
          <a:ln>
            <a:noFill/>
          </a:ln>
        </p:spPr>
        <p:txBody>
          <a:bodyPr anchorCtr="0" anchor="b" bIns="48475" lIns="96950" spcFirstLastPara="1" rIns="96950" wrap="square" tIns="48475">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8" name="Shape 598"/>
        <p:cNvGrpSpPr/>
        <p:nvPr/>
      </p:nvGrpSpPr>
      <p:grpSpPr>
        <a:xfrm>
          <a:off x="0" y="0"/>
          <a:ext cx="0" cy="0"/>
          <a:chOff x="0" y="0"/>
          <a:chExt cx="0" cy="0"/>
        </a:xfrm>
      </p:grpSpPr>
      <p:sp>
        <p:nvSpPr>
          <p:cNvPr id="599" name="Google Shape;599;p21:notes"/>
          <p:cNvSpPr/>
          <p:nvPr>
            <p:ph idx="2" type="sldImg"/>
          </p:nvPr>
        </p:nvSpPr>
        <p:spPr>
          <a:xfrm>
            <a:off x="1257300" y="719138"/>
            <a:ext cx="4802100" cy="3600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00" name="Google Shape;600;p21:notes"/>
          <p:cNvSpPr txBox="1"/>
          <p:nvPr>
            <p:ph idx="1" type="body"/>
          </p:nvPr>
        </p:nvSpPr>
        <p:spPr>
          <a:xfrm>
            <a:off x="975694" y="4561229"/>
            <a:ext cx="5363700" cy="4320300"/>
          </a:xfrm>
          <a:prstGeom prst="rect">
            <a:avLst/>
          </a:prstGeom>
          <a:noFill/>
          <a:ln>
            <a:noFill/>
          </a:ln>
        </p:spPr>
        <p:txBody>
          <a:bodyPr anchorCtr="0" anchor="t" bIns="48475" lIns="96950" spcFirstLastPara="1" rIns="96950" wrap="square" tIns="48475">
            <a:noAutofit/>
          </a:bodyPr>
          <a:lstStyle/>
          <a:p>
            <a:pPr indent="0" lvl="0" marL="0" rtl="0" algn="l">
              <a:lnSpc>
                <a:spcPct val="100000"/>
              </a:lnSpc>
              <a:spcBef>
                <a:spcPts val="0"/>
              </a:spcBef>
              <a:spcAft>
                <a:spcPts val="0"/>
              </a:spcAft>
              <a:buClr>
                <a:schemeClr val="dk1"/>
              </a:buClr>
              <a:buSzPts val="1100"/>
              <a:buFont typeface="Arial"/>
              <a:buNone/>
            </a:pPr>
            <a:r>
              <a:rPr lang="en-US"/>
              <a:t>With the understanding that how we implement a program matters as just much as what is implemented, let’s learn more about how to engage in effective implementation.  Research by Fixsen, Naoom, Blase, Friedman, &amp; Wallace (2005) suggest that we achieve socially significant outcomes- that is, improved student learning outcomes- by using the formula listed on the this slide. </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US"/>
              <a:t>Key point:  Knowledge of the Formula for Success and application of this knowledge supports sustained implementation of RTI.  This formula is important as it can be used to help us better understand how to make RTI “stick”.  </a:t>
            </a:r>
            <a:endParaRPr/>
          </a:p>
          <a:p>
            <a:pPr indent="-304800" lvl="0" marL="457200" rtl="0" algn="l">
              <a:lnSpc>
                <a:spcPct val="100000"/>
              </a:lnSpc>
              <a:spcBef>
                <a:spcPts val="0"/>
              </a:spcBef>
              <a:spcAft>
                <a:spcPts val="0"/>
              </a:spcAft>
              <a:buClr>
                <a:schemeClr val="dk1"/>
              </a:buClr>
              <a:buSzPts val="1200"/>
              <a:buFont typeface="Franklin Gothic"/>
              <a:buChar char="●"/>
            </a:pPr>
            <a:r>
              <a:rPr lang="en-US"/>
              <a:t>First, we must have make sure we are using an effective intervention.  </a:t>
            </a:r>
            <a:endParaRPr/>
          </a:p>
          <a:p>
            <a:pPr indent="-304800" lvl="1" marL="914400" rtl="0" algn="l">
              <a:lnSpc>
                <a:spcPct val="100000"/>
              </a:lnSpc>
              <a:spcBef>
                <a:spcPts val="0"/>
              </a:spcBef>
              <a:spcAft>
                <a:spcPts val="0"/>
              </a:spcAft>
              <a:buClr>
                <a:schemeClr val="dk1"/>
              </a:buClr>
              <a:buSzPts val="1200"/>
              <a:buFont typeface="Franklin Gothic"/>
              <a:buChar char="○"/>
            </a:pPr>
            <a:r>
              <a:rPr lang="en-US"/>
              <a:t>In this case, the “effective intervention” is the RTI framework consisting of the RTI essential components (i.e., screening, PM, MTSS, DBDM, etc.).  </a:t>
            </a:r>
            <a:endParaRPr/>
          </a:p>
          <a:p>
            <a:pPr indent="-304800" lvl="1" marL="914400" rtl="0" algn="l">
              <a:lnSpc>
                <a:spcPct val="100000"/>
              </a:lnSpc>
              <a:spcBef>
                <a:spcPts val="0"/>
              </a:spcBef>
              <a:spcAft>
                <a:spcPts val="0"/>
              </a:spcAft>
              <a:buClr>
                <a:schemeClr val="dk1"/>
              </a:buClr>
              <a:buSzPts val="1200"/>
              <a:buFont typeface="Franklin Gothic"/>
              <a:buChar char="○"/>
            </a:pPr>
            <a:r>
              <a:rPr lang="en-US"/>
              <a:t>Effective interventions can also be specific programs or practices, (e.g., an evidence based practice- like a teaching strategy for comprehension or phonological awareness or programs such as a reading program, a math program, or a behavioral intervention).  </a:t>
            </a:r>
            <a:endParaRPr/>
          </a:p>
          <a:p>
            <a:pPr indent="-304800" lvl="0" marL="457200" rtl="0" algn="l">
              <a:lnSpc>
                <a:spcPct val="100000"/>
              </a:lnSpc>
              <a:spcBef>
                <a:spcPts val="0"/>
              </a:spcBef>
              <a:spcAft>
                <a:spcPts val="0"/>
              </a:spcAft>
              <a:buClr>
                <a:schemeClr val="dk1"/>
              </a:buClr>
              <a:buSzPts val="1200"/>
              <a:buFont typeface="Franklin Gothic"/>
              <a:buChar char="●"/>
            </a:pPr>
            <a:r>
              <a:rPr lang="en-US"/>
              <a:t>Second, we need to use effective implementation methods.  </a:t>
            </a:r>
            <a:endParaRPr/>
          </a:p>
          <a:p>
            <a:pPr indent="-304800" lvl="1" marL="914400" rtl="0" algn="l">
              <a:lnSpc>
                <a:spcPct val="100000"/>
              </a:lnSpc>
              <a:spcBef>
                <a:spcPts val="0"/>
              </a:spcBef>
              <a:spcAft>
                <a:spcPts val="0"/>
              </a:spcAft>
              <a:buClr>
                <a:schemeClr val="dk1"/>
              </a:buClr>
              <a:buSzPts val="1200"/>
              <a:buFont typeface="Franklin Gothic"/>
              <a:buChar char="○"/>
            </a:pPr>
            <a:r>
              <a:rPr lang="en-US"/>
              <a:t>Effective implementation methods include the organizational systems and structures.</a:t>
            </a:r>
            <a:endParaRPr/>
          </a:p>
          <a:p>
            <a:pPr indent="-304800" lvl="0" marL="457200" rtl="0" algn="l">
              <a:lnSpc>
                <a:spcPct val="100000"/>
              </a:lnSpc>
              <a:spcBef>
                <a:spcPts val="0"/>
              </a:spcBef>
              <a:spcAft>
                <a:spcPts val="0"/>
              </a:spcAft>
              <a:buClr>
                <a:schemeClr val="dk1"/>
              </a:buClr>
              <a:buSzPts val="1200"/>
              <a:buFont typeface="Franklin Gothic"/>
              <a:buChar char="●"/>
            </a:pPr>
            <a:r>
              <a:rPr lang="en-US"/>
              <a:t>Third, if we expect to achieve significant improved outcomes, we need to consider the degree to which we have an “enabling context”.</a:t>
            </a:r>
            <a:endParaRPr/>
          </a:p>
          <a:p>
            <a:pPr indent="-304800" lvl="1" marL="914400" rtl="0" algn="l">
              <a:lnSpc>
                <a:spcPct val="100000"/>
              </a:lnSpc>
              <a:spcBef>
                <a:spcPts val="0"/>
              </a:spcBef>
              <a:spcAft>
                <a:spcPts val="0"/>
              </a:spcAft>
              <a:buClr>
                <a:schemeClr val="dk1"/>
              </a:buClr>
              <a:buSzPts val="1200"/>
              <a:buFont typeface="Franklin Gothic"/>
              <a:buChar char="○"/>
            </a:pPr>
            <a:r>
              <a:rPr lang="en-US"/>
              <a:t>This means that we have actively created an environment in our school/district that helps us to support long term change across a large system (e.g., the state and the district).   </a:t>
            </a:r>
            <a:endParaRPr/>
          </a:p>
          <a:p>
            <a:pPr indent="-304800" lvl="1" marL="914400" rtl="0" algn="l">
              <a:lnSpc>
                <a:spcPct val="100000"/>
              </a:lnSpc>
              <a:spcBef>
                <a:spcPts val="0"/>
              </a:spcBef>
              <a:spcAft>
                <a:spcPts val="0"/>
              </a:spcAft>
              <a:buClr>
                <a:schemeClr val="dk1"/>
              </a:buClr>
              <a:buSzPts val="1200"/>
              <a:buFont typeface="Franklin Gothic"/>
              <a:buChar char="○"/>
            </a:pPr>
            <a:r>
              <a:rPr lang="en-US"/>
              <a:t>For example, do we have an RTI team?  Do we have strong systems for improving, especially how we communicate and collaborate?  </a:t>
            </a:r>
            <a:endParaRPr/>
          </a:p>
          <a:p>
            <a:pPr indent="-304800" lvl="0" marL="457200" rtl="0" algn="l">
              <a:lnSpc>
                <a:spcPct val="100000"/>
              </a:lnSpc>
              <a:spcBef>
                <a:spcPts val="0"/>
              </a:spcBef>
              <a:spcAft>
                <a:spcPts val="0"/>
              </a:spcAft>
              <a:buClr>
                <a:schemeClr val="dk1"/>
              </a:buClr>
              <a:buSzPts val="1200"/>
              <a:buFont typeface="Franklin Gothic"/>
              <a:buChar char="●"/>
            </a:pPr>
            <a:r>
              <a:rPr lang="en-US"/>
              <a:t>Finally, if we have these elements in place, we are better positioned to see improved outcomes, specifically improved outcomes for ALL students in academics and/or behavior. </a:t>
            </a:r>
            <a:r>
              <a:rPr i="1" lang="en-US"/>
              <a:t> </a:t>
            </a:r>
            <a:r>
              <a:rPr lang="en-US"/>
              <a:t>We may also see reduced referral rates for special education.  </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400"/>
              <a:buNone/>
            </a:pPr>
            <a:r>
              <a:rPr lang="en-US"/>
              <a:t>Source:  Van Dyke, M.K. (2013). The science and practice of integrating science into practice:  Active implementation frameworks.  [Powerpoint slides]. Retrieved from </a:t>
            </a:r>
            <a:r>
              <a:rPr lang="en-US" u="sng">
                <a:solidFill>
                  <a:schemeClr val="hlink"/>
                </a:solidFill>
                <a:hlinkClick r:id="rId2"/>
              </a:rPr>
              <a:t>http://gic.globalimplementation.org/wp-content/uploads/2015-presentation-slides/IA_Van_Dyke_Melissa_Full.pdf</a:t>
            </a:r>
            <a:endParaRPr/>
          </a:p>
        </p:txBody>
      </p:sp>
      <p:sp>
        <p:nvSpPr>
          <p:cNvPr id="601" name="Google Shape;601;p21:notes"/>
          <p:cNvSpPr txBox="1"/>
          <p:nvPr>
            <p:ph idx="12" type="sldNum"/>
          </p:nvPr>
        </p:nvSpPr>
        <p:spPr>
          <a:xfrm>
            <a:off x="4144619" y="9120816"/>
            <a:ext cx="3170700" cy="480300"/>
          </a:xfrm>
          <a:prstGeom prst="rect">
            <a:avLst/>
          </a:prstGeom>
          <a:noFill/>
          <a:ln>
            <a:noFill/>
          </a:ln>
        </p:spPr>
        <p:txBody>
          <a:bodyPr anchorCtr="0" anchor="b" bIns="48475" lIns="96950" spcFirstLastPara="1" rIns="96950" wrap="square" tIns="48475">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1" name="Shape 611"/>
        <p:cNvGrpSpPr/>
        <p:nvPr/>
      </p:nvGrpSpPr>
      <p:grpSpPr>
        <a:xfrm>
          <a:off x="0" y="0"/>
          <a:ext cx="0" cy="0"/>
          <a:chOff x="0" y="0"/>
          <a:chExt cx="0" cy="0"/>
        </a:xfrm>
      </p:grpSpPr>
      <p:sp>
        <p:nvSpPr>
          <p:cNvPr id="612" name="Google Shape;612;p22:notes"/>
          <p:cNvSpPr/>
          <p:nvPr>
            <p:ph idx="2" type="sldImg"/>
          </p:nvPr>
        </p:nvSpPr>
        <p:spPr>
          <a:xfrm>
            <a:off x="1257300" y="719138"/>
            <a:ext cx="4802100" cy="3600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13" name="Google Shape;613;p22:notes"/>
          <p:cNvSpPr txBox="1"/>
          <p:nvPr>
            <p:ph idx="1" type="body"/>
          </p:nvPr>
        </p:nvSpPr>
        <p:spPr>
          <a:xfrm>
            <a:off x="975694" y="4561229"/>
            <a:ext cx="5363700" cy="4320300"/>
          </a:xfrm>
          <a:prstGeom prst="rect">
            <a:avLst/>
          </a:prstGeom>
          <a:noFill/>
          <a:ln>
            <a:noFill/>
          </a:ln>
        </p:spPr>
        <p:txBody>
          <a:bodyPr anchorCtr="0" anchor="t" bIns="48475" lIns="96950" spcFirstLastPara="1" rIns="96950" wrap="square" tIns="48475">
            <a:noAutofit/>
          </a:bodyPr>
          <a:lstStyle/>
          <a:p>
            <a:pPr indent="0" lvl="0" marL="0" rtl="0" algn="l">
              <a:lnSpc>
                <a:spcPct val="100000"/>
              </a:lnSpc>
              <a:spcBef>
                <a:spcPts val="0"/>
              </a:spcBef>
              <a:spcAft>
                <a:spcPts val="0"/>
              </a:spcAft>
              <a:buSzPts val="1400"/>
              <a:buNone/>
            </a:pPr>
            <a:r>
              <a:rPr lang="en-US"/>
              <a:t>With the understanding that how we implement a program matters just as much as what is implemented, let’s learn more about how to engage in effective implementation.  Research by Fixsen, Naoom, Blase, Friedman, &amp; Wallace (2005) suggest that we achieve socially significant outcomes- that is, improved student learning outcomes- by using the formula listed on the this slide.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Key point:  Knowledge of the Formula for Success and application of this knowledge supports sustained implementation of RTI.  This formula is important as it can be used to help us better understand how to make RTI “stick”.  </a:t>
            </a:r>
            <a:endParaRPr/>
          </a:p>
          <a:p>
            <a:pPr indent="-304800" lvl="0" marL="457200" rtl="0" algn="l">
              <a:lnSpc>
                <a:spcPct val="100000"/>
              </a:lnSpc>
              <a:spcBef>
                <a:spcPts val="0"/>
              </a:spcBef>
              <a:spcAft>
                <a:spcPts val="0"/>
              </a:spcAft>
              <a:buClr>
                <a:schemeClr val="dk1"/>
              </a:buClr>
              <a:buSzPts val="1200"/>
              <a:buFont typeface="Franklin Gothic"/>
              <a:buChar char="●"/>
            </a:pPr>
            <a:r>
              <a:rPr lang="en-US"/>
              <a:t>First, we must have make sure we are using an effective intervention.  </a:t>
            </a:r>
            <a:r>
              <a:rPr i="1" lang="en-US"/>
              <a:t>Click to show animation. </a:t>
            </a:r>
            <a:r>
              <a:rPr lang="en-US"/>
              <a:t> </a:t>
            </a:r>
            <a:endParaRPr/>
          </a:p>
          <a:p>
            <a:pPr indent="-304800" lvl="1" marL="914400" rtl="0" algn="l">
              <a:lnSpc>
                <a:spcPct val="100000"/>
              </a:lnSpc>
              <a:spcBef>
                <a:spcPts val="0"/>
              </a:spcBef>
              <a:spcAft>
                <a:spcPts val="0"/>
              </a:spcAft>
              <a:buClr>
                <a:schemeClr val="dk1"/>
              </a:buClr>
              <a:buSzPts val="1200"/>
              <a:buFont typeface="Franklin Gothic"/>
              <a:buChar char="○"/>
            </a:pPr>
            <a:r>
              <a:rPr lang="en-US"/>
              <a:t>In this case, the “effective intervention” is the RTI framework consisting of all RTI essential components (i.e., screening, PM, MTSS, DBDM, etc.).  </a:t>
            </a:r>
            <a:endParaRPr/>
          </a:p>
          <a:p>
            <a:pPr indent="-304800" lvl="1" marL="914400" rtl="0" algn="l">
              <a:lnSpc>
                <a:spcPct val="100000"/>
              </a:lnSpc>
              <a:spcBef>
                <a:spcPts val="0"/>
              </a:spcBef>
              <a:spcAft>
                <a:spcPts val="0"/>
              </a:spcAft>
              <a:buClr>
                <a:schemeClr val="dk1"/>
              </a:buClr>
              <a:buSzPts val="1200"/>
              <a:buFont typeface="Franklin Gothic"/>
              <a:buChar char="○"/>
            </a:pPr>
            <a:r>
              <a:rPr lang="en-US"/>
              <a:t>Effective interventions can also be specific programs or practices, (e.g., an evidence based practice- like a teaching strategy for comprehension or phonological awareness or programs such as a reading program, a math program, or a behavioral intervention).  </a:t>
            </a:r>
            <a:endParaRPr/>
          </a:p>
          <a:p>
            <a:pPr indent="-304800" lvl="0" marL="457200" rtl="0" algn="l">
              <a:lnSpc>
                <a:spcPct val="100000"/>
              </a:lnSpc>
              <a:spcBef>
                <a:spcPts val="0"/>
              </a:spcBef>
              <a:spcAft>
                <a:spcPts val="0"/>
              </a:spcAft>
              <a:buClr>
                <a:schemeClr val="dk1"/>
              </a:buClr>
              <a:buSzPts val="1200"/>
              <a:buFont typeface="Franklin Gothic"/>
              <a:buChar char="●"/>
            </a:pPr>
            <a:r>
              <a:rPr lang="en-US"/>
              <a:t>Second, we need to use effective implementation methods. </a:t>
            </a:r>
            <a:r>
              <a:rPr i="1" lang="en-US"/>
              <a:t>Click to show animation. </a:t>
            </a:r>
            <a:r>
              <a:rPr lang="en-US"/>
              <a:t> </a:t>
            </a:r>
            <a:endParaRPr/>
          </a:p>
          <a:p>
            <a:pPr indent="-304800" lvl="1" marL="914400" rtl="0" algn="l">
              <a:lnSpc>
                <a:spcPct val="100000"/>
              </a:lnSpc>
              <a:spcBef>
                <a:spcPts val="0"/>
              </a:spcBef>
              <a:spcAft>
                <a:spcPts val="0"/>
              </a:spcAft>
              <a:buClr>
                <a:schemeClr val="dk1"/>
              </a:buClr>
              <a:buSzPts val="1200"/>
              <a:buFont typeface="Franklin Gothic"/>
              <a:buChar char="○"/>
            </a:pPr>
            <a:r>
              <a:rPr lang="en-US"/>
              <a:t>Effective implementation methods include the organizational systems and structures.</a:t>
            </a:r>
            <a:endParaRPr/>
          </a:p>
          <a:p>
            <a:pPr indent="-304800" lvl="0" marL="457200" rtl="0" algn="l">
              <a:lnSpc>
                <a:spcPct val="100000"/>
              </a:lnSpc>
              <a:spcBef>
                <a:spcPts val="0"/>
              </a:spcBef>
              <a:spcAft>
                <a:spcPts val="0"/>
              </a:spcAft>
              <a:buClr>
                <a:schemeClr val="dk1"/>
              </a:buClr>
              <a:buSzPts val="1200"/>
              <a:buFont typeface="Franklin Gothic"/>
              <a:buChar char="●"/>
            </a:pPr>
            <a:r>
              <a:rPr lang="en-US"/>
              <a:t>Third, if we expect to achieve significant improved outcomes, we need to consider the degree to which we have an “enabling context”. </a:t>
            </a:r>
            <a:r>
              <a:rPr i="1" lang="en-US"/>
              <a:t>Click to show 3</a:t>
            </a:r>
            <a:r>
              <a:rPr baseline="30000" i="1" lang="en-US"/>
              <a:t>rd</a:t>
            </a:r>
            <a:r>
              <a:rPr i="1" lang="en-US"/>
              <a:t> animation. </a:t>
            </a:r>
            <a:r>
              <a:rPr lang="en-US"/>
              <a:t> </a:t>
            </a:r>
            <a:endParaRPr/>
          </a:p>
          <a:p>
            <a:pPr indent="-304800" lvl="1" marL="914400" rtl="0" algn="l">
              <a:lnSpc>
                <a:spcPct val="100000"/>
              </a:lnSpc>
              <a:spcBef>
                <a:spcPts val="0"/>
              </a:spcBef>
              <a:spcAft>
                <a:spcPts val="0"/>
              </a:spcAft>
              <a:buClr>
                <a:schemeClr val="dk1"/>
              </a:buClr>
              <a:buSzPts val="1200"/>
              <a:buFont typeface="Franklin Gothic"/>
              <a:buChar char="○"/>
            </a:pPr>
            <a:r>
              <a:rPr lang="en-US"/>
              <a:t>This means that we have actively created an environment in our school/district that helps us to support long term change across a large system (e.g., the state and the district).   </a:t>
            </a:r>
            <a:endParaRPr/>
          </a:p>
          <a:p>
            <a:pPr indent="-304800" lvl="1" marL="914400" rtl="0" algn="l">
              <a:lnSpc>
                <a:spcPct val="100000"/>
              </a:lnSpc>
              <a:spcBef>
                <a:spcPts val="0"/>
              </a:spcBef>
              <a:spcAft>
                <a:spcPts val="0"/>
              </a:spcAft>
              <a:buClr>
                <a:schemeClr val="dk1"/>
              </a:buClr>
              <a:buSzPts val="1200"/>
              <a:buFont typeface="Franklin Gothic"/>
              <a:buChar char="○"/>
            </a:pPr>
            <a:r>
              <a:rPr lang="en-US"/>
              <a:t>For example, do we have an RTI team?  Do we have strong systems for improving, especially how we communicate and collaborate?  </a:t>
            </a:r>
            <a:endParaRPr/>
          </a:p>
          <a:p>
            <a:pPr indent="-304800" lvl="0" marL="457200" rtl="0" algn="l">
              <a:lnSpc>
                <a:spcPct val="100000"/>
              </a:lnSpc>
              <a:spcBef>
                <a:spcPts val="0"/>
              </a:spcBef>
              <a:spcAft>
                <a:spcPts val="0"/>
              </a:spcAft>
              <a:buClr>
                <a:schemeClr val="dk1"/>
              </a:buClr>
              <a:buSzPts val="1200"/>
              <a:buFont typeface="Franklin Gothic"/>
              <a:buChar char="●"/>
            </a:pPr>
            <a:r>
              <a:rPr lang="en-US"/>
              <a:t>Finally, if we have these elements in place, we are better positioned to see improved outcomes, specifically improved outcomes for ALL students in academics and/or behavior. </a:t>
            </a:r>
            <a:r>
              <a:rPr i="1" lang="en-US"/>
              <a:t>Click to show 4</a:t>
            </a:r>
            <a:r>
              <a:rPr baseline="30000" i="1" lang="en-US"/>
              <a:t>th</a:t>
            </a:r>
            <a:r>
              <a:rPr i="1" lang="en-US"/>
              <a:t> animation.</a:t>
            </a:r>
            <a:r>
              <a:rPr lang="en-US"/>
              <a:t>   We may also see reduced referral rates for special education.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Source:  Van Dyke, M.K. (2013). The science and practice of integrating science into practice:  Active implementation frameworks.  [Powerpoint slides]. Retrieved from </a:t>
            </a:r>
            <a:r>
              <a:rPr lang="en-US" u="sng">
                <a:solidFill>
                  <a:schemeClr val="hlink"/>
                </a:solidFill>
                <a:hlinkClick r:id="rId2"/>
              </a:rPr>
              <a:t>http://gic.globalimplementation.org/wp-content/uploads/2015-presentation-slides/IA_Van_Dyke_Melissa_Full.pdf</a:t>
            </a:r>
            <a:endParaRPr/>
          </a:p>
        </p:txBody>
      </p:sp>
      <p:sp>
        <p:nvSpPr>
          <p:cNvPr id="614" name="Google Shape;614;p22:notes"/>
          <p:cNvSpPr txBox="1"/>
          <p:nvPr>
            <p:ph idx="12" type="sldNum"/>
          </p:nvPr>
        </p:nvSpPr>
        <p:spPr>
          <a:xfrm>
            <a:off x="4144619" y="9120816"/>
            <a:ext cx="3170700" cy="480300"/>
          </a:xfrm>
          <a:prstGeom prst="rect">
            <a:avLst/>
          </a:prstGeom>
          <a:noFill/>
          <a:ln>
            <a:noFill/>
          </a:ln>
        </p:spPr>
        <p:txBody>
          <a:bodyPr anchorCtr="0" anchor="b" bIns="48475" lIns="96950" spcFirstLastPara="1" rIns="96950" wrap="square" tIns="48475">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8" name="Shape 628"/>
        <p:cNvGrpSpPr/>
        <p:nvPr/>
      </p:nvGrpSpPr>
      <p:grpSpPr>
        <a:xfrm>
          <a:off x="0" y="0"/>
          <a:ext cx="0" cy="0"/>
          <a:chOff x="0" y="0"/>
          <a:chExt cx="0" cy="0"/>
        </a:xfrm>
      </p:grpSpPr>
      <p:sp>
        <p:nvSpPr>
          <p:cNvPr id="629" name="Google Shape;629;p23:notes"/>
          <p:cNvSpPr/>
          <p:nvPr>
            <p:ph idx="2" type="sldImg"/>
          </p:nvPr>
        </p:nvSpPr>
        <p:spPr>
          <a:xfrm>
            <a:off x="1257300" y="719138"/>
            <a:ext cx="4802188" cy="3600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30" name="Google Shape;630;p23:notes"/>
          <p:cNvSpPr txBox="1"/>
          <p:nvPr>
            <p:ph idx="1" type="body"/>
          </p:nvPr>
        </p:nvSpPr>
        <p:spPr>
          <a:xfrm>
            <a:off x="975694" y="4561229"/>
            <a:ext cx="5363700" cy="4320300"/>
          </a:xfrm>
          <a:prstGeom prst="rect">
            <a:avLst/>
          </a:prstGeom>
          <a:noFill/>
          <a:ln>
            <a:noFill/>
          </a:ln>
        </p:spPr>
        <p:txBody>
          <a:bodyPr anchorCtr="0" anchor="t" bIns="48475" lIns="96950" spcFirstLastPara="1" rIns="96950" wrap="square" tIns="48475">
            <a:noAutofit/>
          </a:bodyPr>
          <a:lstStyle/>
          <a:p>
            <a:pPr indent="0" lvl="0" marL="0" rtl="0" algn="l">
              <a:lnSpc>
                <a:spcPct val="100000"/>
              </a:lnSpc>
              <a:spcBef>
                <a:spcPts val="0"/>
              </a:spcBef>
              <a:spcAft>
                <a:spcPts val="0"/>
              </a:spcAft>
              <a:buSzPts val="1400"/>
              <a:buNone/>
            </a:pPr>
            <a:r>
              <a:rPr i="1" lang="en-US">
                <a:solidFill>
                  <a:srgbClr val="000000"/>
                </a:solidFill>
              </a:rPr>
              <a:t>Read the slide.</a:t>
            </a:r>
            <a:endParaRPr i="1">
              <a:solidFill>
                <a:srgbClr val="000000"/>
              </a:solidFill>
            </a:endParaRPr>
          </a:p>
          <a:p>
            <a:pPr indent="0" lvl="0" marL="0" rtl="0" algn="l">
              <a:lnSpc>
                <a:spcPct val="100000"/>
              </a:lnSpc>
              <a:spcBef>
                <a:spcPts val="0"/>
              </a:spcBef>
              <a:spcAft>
                <a:spcPts val="0"/>
              </a:spcAft>
              <a:buSzPts val="1400"/>
              <a:buNone/>
            </a:pPr>
            <a:r>
              <a:t/>
            </a:r>
            <a:endParaRPr>
              <a:solidFill>
                <a:srgbClr val="000000"/>
              </a:solidFill>
            </a:endParaRPr>
          </a:p>
          <a:p>
            <a:pPr indent="0" lvl="0" marL="0" rtl="0" algn="l">
              <a:lnSpc>
                <a:spcPct val="100000"/>
              </a:lnSpc>
              <a:spcBef>
                <a:spcPts val="0"/>
              </a:spcBef>
              <a:spcAft>
                <a:spcPts val="0"/>
              </a:spcAft>
              <a:buSzPts val="1400"/>
              <a:buNone/>
            </a:pPr>
            <a:r>
              <a:rPr lang="en-US">
                <a:solidFill>
                  <a:srgbClr val="000000"/>
                </a:solidFill>
              </a:rPr>
              <a:t>Image taken from</a:t>
            </a:r>
            <a:r>
              <a:rPr lang="en-US"/>
              <a:t> </a:t>
            </a:r>
            <a:r>
              <a:rPr lang="en-US" u="sng">
                <a:solidFill>
                  <a:schemeClr val="hlink"/>
                </a:solidFill>
                <a:hlinkClick r:id="rId2"/>
              </a:rPr>
              <a:t>https://drexel.edu/cnhp/research/centers/implementation-science-research/Fall-Institute-on-Implementation-Science-Research/</a:t>
            </a:r>
            <a:endParaRPr/>
          </a:p>
        </p:txBody>
      </p:sp>
      <p:sp>
        <p:nvSpPr>
          <p:cNvPr id="631" name="Google Shape;631;p23:notes"/>
          <p:cNvSpPr txBox="1"/>
          <p:nvPr>
            <p:ph idx="12" type="sldNum"/>
          </p:nvPr>
        </p:nvSpPr>
        <p:spPr>
          <a:xfrm>
            <a:off x="4144619" y="9120816"/>
            <a:ext cx="3170700" cy="480300"/>
          </a:xfrm>
          <a:prstGeom prst="rect">
            <a:avLst/>
          </a:prstGeom>
          <a:noFill/>
          <a:ln>
            <a:noFill/>
          </a:ln>
        </p:spPr>
        <p:txBody>
          <a:bodyPr anchorCtr="0" anchor="b" bIns="48475" lIns="96950" spcFirstLastPara="1" rIns="96950" wrap="square" tIns="484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0" name="Shape 640"/>
        <p:cNvGrpSpPr/>
        <p:nvPr/>
      </p:nvGrpSpPr>
      <p:grpSpPr>
        <a:xfrm>
          <a:off x="0" y="0"/>
          <a:ext cx="0" cy="0"/>
          <a:chOff x="0" y="0"/>
          <a:chExt cx="0" cy="0"/>
        </a:xfrm>
      </p:grpSpPr>
      <p:sp>
        <p:nvSpPr>
          <p:cNvPr id="641" name="Google Shape;641;p24:notes"/>
          <p:cNvSpPr/>
          <p:nvPr>
            <p:ph idx="2" type="sldImg"/>
          </p:nvPr>
        </p:nvSpPr>
        <p:spPr>
          <a:xfrm>
            <a:off x="1257300" y="719138"/>
            <a:ext cx="4802188" cy="3600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42" name="Google Shape;642;p24:notes"/>
          <p:cNvSpPr txBox="1"/>
          <p:nvPr>
            <p:ph idx="1" type="body"/>
          </p:nvPr>
        </p:nvSpPr>
        <p:spPr>
          <a:xfrm>
            <a:off x="975694" y="4561229"/>
            <a:ext cx="5363700" cy="4320300"/>
          </a:xfrm>
          <a:prstGeom prst="rect">
            <a:avLst/>
          </a:prstGeom>
          <a:noFill/>
          <a:ln>
            <a:noFill/>
          </a:ln>
        </p:spPr>
        <p:txBody>
          <a:bodyPr anchorCtr="0" anchor="t" bIns="48475" lIns="96950" spcFirstLastPara="1" rIns="96950" wrap="square" tIns="48475">
            <a:noAutofit/>
          </a:bodyPr>
          <a:lstStyle/>
          <a:p>
            <a:pPr indent="0" lvl="0" marL="0" rtl="0" algn="l">
              <a:lnSpc>
                <a:spcPct val="100000"/>
              </a:lnSpc>
              <a:spcBef>
                <a:spcPts val="0"/>
              </a:spcBef>
              <a:spcAft>
                <a:spcPts val="0"/>
              </a:spcAft>
              <a:buClr>
                <a:schemeClr val="dk1"/>
              </a:buClr>
              <a:buSzPts val="1400"/>
              <a:buFont typeface="Arial"/>
              <a:buNone/>
            </a:pPr>
            <a:r>
              <a:rPr lang="en-US">
                <a:solidFill>
                  <a:srgbClr val="000000"/>
                </a:solidFill>
              </a:rPr>
              <a:t>Fixsen and colleagues state that there are 4 stages to implementation: exploration, installation, initial implementation, and full implementation. Fixsen et al.’s (2013) framework was developed through a comprehensive literature review of existing implementation studies published in the fields of health, mental health, education, and business to identify variables that contributed to quality implementation, positive programmatic outcomes, and sustainability. </a:t>
            </a:r>
            <a:endParaRPr>
              <a:solidFill>
                <a:srgbClr val="000000"/>
              </a:solidFill>
            </a:endParaRPr>
          </a:p>
          <a:p>
            <a:pPr indent="0" lvl="0" marL="0" rtl="0" algn="l">
              <a:lnSpc>
                <a:spcPct val="100000"/>
              </a:lnSpc>
              <a:spcBef>
                <a:spcPts val="0"/>
              </a:spcBef>
              <a:spcAft>
                <a:spcPts val="0"/>
              </a:spcAft>
              <a:buClr>
                <a:schemeClr val="dk1"/>
              </a:buClr>
              <a:buSzPts val="1300"/>
              <a:buFont typeface="Calibri"/>
              <a:buNone/>
            </a:pPr>
            <a:r>
              <a:t/>
            </a:r>
            <a:endParaRPr>
              <a:solidFill>
                <a:srgbClr val="000000"/>
              </a:solidFill>
            </a:endParaRPr>
          </a:p>
          <a:p>
            <a:pPr indent="0" lvl="0" marL="0" rtl="0" algn="l">
              <a:lnSpc>
                <a:spcPct val="100000"/>
              </a:lnSpc>
              <a:spcBef>
                <a:spcPts val="0"/>
              </a:spcBef>
              <a:spcAft>
                <a:spcPts val="0"/>
              </a:spcAft>
              <a:buClr>
                <a:schemeClr val="dk1"/>
              </a:buClr>
              <a:buSzPts val="1300"/>
              <a:buFont typeface="Calibri"/>
              <a:buNone/>
            </a:pPr>
            <a:r>
              <a:rPr b="1" lang="en-US">
                <a:solidFill>
                  <a:srgbClr val="000000"/>
                </a:solidFill>
              </a:rPr>
              <a:t>Key characteristics of each stage </a:t>
            </a:r>
            <a:endParaRPr b="1">
              <a:solidFill>
                <a:srgbClr val="000000"/>
              </a:solidFill>
            </a:endParaRPr>
          </a:p>
          <a:p>
            <a:pPr indent="0" lvl="0" marL="0" rtl="0" algn="l">
              <a:lnSpc>
                <a:spcPct val="100000"/>
              </a:lnSpc>
              <a:spcBef>
                <a:spcPts val="0"/>
              </a:spcBef>
              <a:spcAft>
                <a:spcPts val="0"/>
              </a:spcAft>
              <a:buClr>
                <a:schemeClr val="dk1"/>
              </a:buClr>
              <a:buSzPts val="1400"/>
              <a:buFont typeface="Arial"/>
              <a:buNone/>
            </a:pPr>
            <a:r>
              <a:rPr b="1" lang="en-US">
                <a:solidFill>
                  <a:srgbClr val="000000"/>
                </a:solidFill>
              </a:rPr>
              <a:t>Exploration</a:t>
            </a:r>
            <a:r>
              <a:rPr lang="en-US">
                <a:solidFill>
                  <a:srgbClr val="000000"/>
                </a:solidFill>
              </a:rPr>
              <a:t>: assess the needs of students, identify possible programs and practices to meet those needs, and assess the fit and feasibility of implementing and sustaining the identified program(s)</a:t>
            </a:r>
            <a:endParaRPr>
              <a:solidFill>
                <a:srgbClr val="000000"/>
              </a:solidFill>
            </a:endParaRPr>
          </a:p>
          <a:p>
            <a:pPr indent="0" lvl="0" marL="0" rtl="0" algn="l">
              <a:lnSpc>
                <a:spcPct val="100000"/>
              </a:lnSpc>
              <a:spcBef>
                <a:spcPts val="0"/>
              </a:spcBef>
              <a:spcAft>
                <a:spcPts val="0"/>
              </a:spcAft>
              <a:buClr>
                <a:schemeClr val="dk1"/>
              </a:buClr>
              <a:buSzPts val="1400"/>
              <a:buFont typeface="Arial"/>
              <a:buNone/>
            </a:pPr>
            <a:r>
              <a:rPr b="1" lang="en-US">
                <a:solidFill>
                  <a:srgbClr val="000000"/>
                </a:solidFill>
              </a:rPr>
              <a:t>Installation</a:t>
            </a:r>
            <a:r>
              <a:rPr lang="en-US">
                <a:solidFill>
                  <a:srgbClr val="000000"/>
                </a:solidFill>
              </a:rPr>
              <a:t>: develop communication pathways, secure financial and human resources, find physical space, purchase equipment and technology, and develop practitioner competency</a:t>
            </a:r>
            <a:endParaRPr>
              <a:solidFill>
                <a:srgbClr val="000000"/>
              </a:solidFill>
            </a:endParaRPr>
          </a:p>
          <a:p>
            <a:pPr indent="0" lvl="0" marL="0" rtl="0" algn="l">
              <a:lnSpc>
                <a:spcPct val="100000"/>
              </a:lnSpc>
              <a:spcBef>
                <a:spcPts val="0"/>
              </a:spcBef>
              <a:spcAft>
                <a:spcPts val="0"/>
              </a:spcAft>
              <a:buClr>
                <a:schemeClr val="dk1"/>
              </a:buClr>
              <a:buSzPts val="1400"/>
              <a:buFont typeface="Arial"/>
              <a:buNone/>
            </a:pPr>
            <a:r>
              <a:rPr b="1" lang="en-US">
                <a:solidFill>
                  <a:srgbClr val="000000"/>
                </a:solidFill>
              </a:rPr>
              <a:t>Initial Implementation:</a:t>
            </a:r>
            <a:r>
              <a:rPr lang="en-US">
                <a:solidFill>
                  <a:srgbClr val="000000"/>
                </a:solidFill>
              </a:rPr>
              <a:t> special attention to coaching, focus on continuous improvement and rapid cycle problem solving, and the use of decision support data systems</a:t>
            </a:r>
            <a:endParaRPr>
              <a:solidFill>
                <a:srgbClr val="000000"/>
              </a:solidFill>
            </a:endParaRPr>
          </a:p>
          <a:p>
            <a:pPr indent="0" lvl="0" marL="0" rtl="0" algn="l">
              <a:lnSpc>
                <a:spcPct val="100000"/>
              </a:lnSpc>
              <a:spcBef>
                <a:spcPts val="0"/>
              </a:spcBef>
              <a:spcAft>
                <a:spcPts val="0"/>
              </a:spcAft>
              <a:buClr>
                <a:schemeClr val="dk1"/>
              </a:buClr>
              <a:buSzPts val="1400"/>
              <a:buFont typeface="Arial"/>
              <a:buNone/>
            </a:pPr>
            <a:r>
              <a:rPr b="1" lang="en-US">
                <a:solidFill>
                  <a:srgbClr val="000000"/>
                </a:solidFill>
              </a:rPr>
              <a:t>Full Implementation:</a:t>
            </a:r>
            <a:r>
              <a:rPr lang="en-US">
                <a:solidFill>
                  <a:srgbClr val="000000"/>
                </a:solidFill>
              </a:rPr>
              <a:t> educators skillfully employ new practices, there is an infrastructure to support teachers, integrate new learning in all classrooms; districts and buildings have at least 50% of sites/practitioners using the practice with fidelity and achieve expected outcomes </a:t>
            </a:r>
            <a:endParaRPr>
              <a:solidFill>
                <a:srgbClr val="000000"/>
              </a:solidFill>
            </a:endParaRPr>
          </a:p>
          <a:p>
            <a:pPr indent="0" lvl="0" marL="0" rtl="0" algn="l">
              <a:lnSpc>
                <a:spcPct val="100000"/>
              </a:lnSpc>
              <a:spcBef>
                <a:spcPts val="0"/>
              </a:spcBef>
              <a:spcAft>
                <a:spcPts val="0"/>
              </a:spcAft>
              <a:buClr>
                <a:schemeClr val="dk1"/>
              </a:buClr>
              <a:buSzPts val="1400"/>
              <a:buFont typeface="Arial"/>
              <a:buNone/>
            </a:pPr>
            <a:r>
              <a:rPr lang="en-US">
                <a:solidFill>
                  <a:srgbClr val="000000"/>
                </a:solidFill>
              </a:rPr>
              <a:t>*Why only 50% - constantly move back and forth between stages; must work at all levels to flow through stages</a:t>
            </a:r>
            <a:endParaRPr>
              <a:solidFill>
                <a:srgbClr val="000000"/>
              </a:solidFill>
            </a:endParaRPr>
          </a:p>
          <a:p>
            <a:pPr indent="0" lvl="0" marL="0" rtl="0" algn="l">
              <a:lnSpc>
                <a:spcPct val="100000"/>
              </a:lnSpc>
              <a:spcBef>
                <a:spcPts val="0"/>
              </a:spcBef>
              <a:spcAft>
                <a:spcPts val="0"/>
              </a:spcAft>
              <a:buClr>
                <a:schemeClr val="dk1"/>
              </a:buClr>
              <a:buSzPts val="1400"/>
              <a:buFont typeface="Arial"/>
              <a:buNone/>
            </a:pPr>
            <a:r>
              <a:t/>
            </a:r>
            <a:endParaRPr>
              <a:solidFill>
                <a:srgbClr val="000000"/>
              </a:solidFill>
            </a:endParaRPr>
          </a:p>
          <a:p>
            <a:pPr indent="0" lvl="0" marL="0" rtl="0" algn="l">
              <a:lnSpc>
                <a:spcPct val="100000"/>
              </a:lnSpc>
              <a:spcBef>
                <a:spcPts val="0"/>
              </a:spcBef>
              <a:spcAft>
                <a:spcPts val="0"/>
              </a:spcAft>
              <a:buClr>
                <a:schemeClr val="dk1"/>
              </a:buClr>
              <a:buSzPts val="1400"/>
              <a:buFont typeface="Arial"/>
              <a:buNone/>
            </a:pPr>
            <a:r>
              <a:rPr lang="en-US">
                <a:solidFill>
                  <a:srgbClr val="000000"/>
                </a:solidFill>
              </a:rPr>
              <a:t>RTI Leadership teams assess the organization's readiness for change and stage of implementation. The stages “may not progress in a linear fashion, but are often iterative and nonlinear, allowing for a program improvement feedback loop that includes strategic learning at the individual, organizational, and systems levels of program implementation in order to encourage policy changes that better support effective implementation over time.” (Fixsen et al., 2005)</a:t>
            </a:r>
            <a:endParaRPr>
              <a:solidFill>
                <a:srgbClr val="000000"/>
              </a:solidFill>
            </a:endParaRPr>
          </a:p>
        </p:txBody>
      </p:sp>
      <p:sp>
        <p:nvSpPr>
          <p:cNvPr id="643" name="Google Shape;643;p24:notes"/>
          <p:cNvSpPr txBox="1"/>
          <p:nvPr>
            <p:ph idx="12" type="sldNum"/>
          </p:nvPr>
        </p:nvSpPr>
        <p:spPr>
          <a:xfrm>
            <a:off x="4144619" y="9120816"/>
            <a:ext cx="3170700" cy="480300"/>
          </a:xfrm>
          <a:prstGeom prst="rect">
            <a:avLst/>
          </a:prstGeom>
          <a:noFill/>
          <a:ln>
            <a:noFill/>
          </a:ln>
        </p:spPr>
        <p:txBody>
          <a:bodyPr anchorCtr="0" anchor="b" bIns="48475" lIns="96950" spcFirstLastPara="1" rIns="96950" wrap="square" tIns="484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1" name="Shape 671"/>
        <p:cNvGrpSpPr/>
        <p:nvPr/>
      </p:nvGrpSpPr>
      <p:grpSpPr>
        <a:xfrm>
          <a:off x="0" y="0"/>
          <a:ext cx="0" cy="0"/>
          <a:chOff x="0" y="0"/>
          <a:chExt cx="0" cy="0"/>
        </a:xfrm>
      </p:grpSpPr>
      <p:sp>
        <p:nvSpPr>
          <p:cNvPr id="672" name="Google Shape;672;p25:notes"/>
          <p:cNvSpPr/>
          <p:nvPr>
            <p:ph idx="2" type="sldImg"/>
          </p:nvPr>
        </p:nvSpPr>
        <p:spPr>
          <a:xfrm>
            <a:off x="1257300" y="719138"/>
            <a:ext cx="4802100" cy="3600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73" name="Google Shape;673;p25:notes"/>
          <p:cNvSpPr txBox="1"/>
          <p:nvPr>
            <p:ph idx="1" type="body"/>
          </p:nvPr>
        </p:nvSpPr>
        <p:spPr>
          <a:xfrm>
            <a:off x="975694" y="4561229"/>
            <a:ext cx="5363700" cy="4320300"/>
          </a:xfrm>
          <a:prstGeom prst="rect">
            <a:avLst/>
          </a:prstGeom>
          <a:noFill/>
          <a:ln>
            <a:noFill/>
          </a:ln>
        </p:spPr>
        <p:txBody>
          <a:bodyPr anchorCtr="0" anchor="t" bIns="48475" lIns="96950" spcFirstLastPara="1" rIns="96950" wrap="square" tIns="48475">
            <a:noAutofit/>
          </a:bodyPr>
          <a:lstStyle/>
          <a:p>
            <a:pPr indent="0" lvl="0" marL="0" rtl="0" algn="l">
              <a:lnSpc>
                <a:spcPct val="100000"/>
              </a:lnSpc>
              <a:spcBef>
                <a:spcPts val="0"/>
              </a:spcBef>
              <a:spcAft>
                <a:spcPts val="0"/>
              </a:spcAft>
              <a:buClr>
                <a:schemeClr val="dk1"/>
              </a:buClr>
              <a:buSzPts val="1100"/>
              <a:buFont typeface="Arial"/>
              <a:buNone/>
            </a:pPr>
            <a:r>
              <a:rPr lang="en-US">
                <a:solidFill>
                  <a:srgbClr val="000000"/>
                </a:solidFill>
              </a:rPr>
              <a:t>Change is a process (not an event).  Implementation occurs in stages. One must plan and negotiate the journey through these stages to engage and support practitioners and administrators to effectively launch the work.  Implementation Team members ensure that others have the skills and support structures to feel competent and confident in using the innovation as intended.  Stage-based work helps to successfully navigate the process.</a:t>
            </a:r>
            <a:endParaRPr>
              <a:solidFill>
                <a:srgbClr val="000000"/>
              </a:solidFill>
            </a:endParaRPr>
          </a:p>
          <a:p>
            <a:pPr indent="0" lvl="0" marL="0" rtl="0" algn="l">
              <a:lnSpc>
                <a:spcPct val="100000"/>
              </a:lnSpc>
              <a:spcBef>
                <a:spcPts val="0"/>
              </a:spcBef>
              <a:spcAft>
                <a:spcPts val="0"/>
              </a:spcAft>
              <a:buSzPts val="1400"/>
              <a:buNone/>
            </a:pPr>
            <a:r>
              <a:t/>
            </a:r>
            <a:endParaRPr>
              <a:solidFill>
                <a:srgbClr val="000000"/>
              </a:solidFill>
            </a:endParaRPr>
          </a:p>
          <a:p>
            <a:pPr indent="0" lvl="0" marL="0" rtl="0" algn="l">
              <a:lnSpc>
                <a:spcPct val="100000"/>
              </a:lnSpc>
              <a:spcBef>
                <a:spcPts val="0"/>
              </a:spcBef>
              <a:spcAft>
                <a:spcPts val="0"/>
              </a:spcAft>
              <a:buClr>
                <a:schemeClr val="dk1"/>
              </a:buClr>
              <a:buSzPts val="1100"/>
              <a:buFont typeface="Arial"/>
              <a:buNone/>
            </a:pPr>
            <a:r>
              <a:rPr lang="en-US">
                <a:solidFill>
                  <a:srgbClr val="000000"/>
                </a:solidFill>
              </a:rPr>
              <a:t>Others are more willing to join the change journey if the activities are matched to the correct stage of implementation and if key individuals are taken into account. When we behave as though we are in one stage (e.g., Full Implementation), but are really in another (e.g., Initial Implementation), we create tension, feelings of incompetence, fear, and frustration. Signs of so-called “resistance” may actually be a signal that we need to reassess the activities to see if they truly match the current stage of implementation for a given organization (e.g. site, local, community, or state entities).</a:t>
            </a:r>
            <a:endParaRPr>
              <a:solidFill>
                <a:srgbClr val="000000"/>
              </a:solidFill>
            </a:endParaRPr>
          </a:p>
          <a:p>
            <a:pPr indent="0" lvl="0" marL="0" rtl="0" algn="l">
              <a:lnSpc>
                <a:spcPct val="100000"/>
              </a:lnSpc>
              <a:spcBef>
                <a:spcPts val="0"/>
              </a:spcBef>
              <a:spcAft>
                <a:spcPts val="0"/>
              </a:spcAft>
              <a:buSzPts val="1400"/>
              <a:buNone/>
            </a:pPr>
            <a:r>
              <a:t/>
            </a:r>
            <a:endParaRPr>
              <a:solidFill>
                <a:srgbClr val="000000"/>
              </a:solidFill>
            </a:endParaRPr>
          </a:p>
        </p:txBody>
      </p:sp>
      <p:sp>
        <p:nvSpPr>
          <p:cNvPr id="674" name="Google Shape;674;p25:notes"/>
          <p:cNvSpPr txBox="1"/>
          <p:nvPr>
            <p:ph idx="12" type="sldNum"/>
          </p:nvPr>
        </p:nvSpPr>
        <p:spPr>
          <a:xfrm>
            <a:off x="4144619" y="9120816"/>
            <a:ext cx="3170700" cy="480300"/>
          </a:xfrm>
          <a:prstGeom prst="rect">
            <a:avLst/>
          </a:prstGeom>
          <a:noFill/>
          <a:ln>
            <a:noFill/>
          </a:ln>
        </p:spPr>
        <p:txBody>
          <a:bodyPr anchorCtr="0" anchor="b" bIns="48475" lIns="96950" spcFirstLastPara="1" rIns="96950" wrap="square" tIns="48475">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2" name="Shape 682"/>
        <p:cNvGrpSpPr/>
        <p:nvPr/>
      </p:nvGrpSpPr>
      <p:grpSpPr>
        <a:xfrm>
          <a:off x="0" y="0"/>
          <a:ext cx="0" cy="0"/>
          <a:chOff x="0" y="0"/>
          <a:chExt cx="0" cy="0"/>
        </a:xfrm>
      </p:grpSpPr>
      <p:sp>
        <p:nvSpPr>
          <p:cNvPr id="683" name="Google Shape;683;p26:notes"/>
          <p:cNvSpPr/>
          <p:nvPr>
            <p:ph idx="2" type="sldImg"/>
          </p:nvPr>
        </p:nvSpPr>
        <p:spPr>
          <a:xfrm>
            <a:off x="1257300" y="719138"/>
            <a:ext cx="4802100" cy="3600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84" name="Google Shape;684;p26:notes"/>
          <p:cNvSpPr txBox="1"/>
          <p:nvPr>
            <p:ph idx="1" type="body"/>
          </p:nvPr>
        </p:nvSpPr>
        <p:spPr>
          <a:xfrm>
            <a:off x="975694" y="4561229"/>
            <a:ext cx="5363700" cy="4320300"/>
          </a:xfrm>
          <a:prstGeom prst="rect">
            <a:avLst/>
          </a:prstGeom>
          <a:noFill/>
          <a:ln>
            <a:noFill/>
          </a:ln>
        </p:spPr>
        <p:txBody>
          <a:bodyPr anchorCtr="0" anchor="t" bIns="48475" lIns="96950" spcFirstLastPara="1" rIns="96950" wrap="square" tIns="48475">
            <a:noAutofit/>
          </a:bodyPr>
          <a:lstStyle/>
          <a:p>
            <a:pPr indent="0" lvl="0" marL="0" rtl="0" algn="l">
              <a:lnSpc>
                <a:spcPct val="100000"/>
              </a:lnSpc>
              <a:spcBef>
                <a:spcPts val="0"/>
              </a:spcBef>
              <a:spcAft>
                <a:spcPts val="0"/>
              </a:spcAft>
              <a:buSzPts val="1400"/>
              <a:buNone/>
            </a:pPr>
            <a:r>
              <a:rPr i="1" lang="en-US">
                <a:solidFill>
                  <a:srgbClr val="000000"/>
                </a:solidFill>
              </a:rPr>
              <a:t>Trainer Notes:  Direct participants to Activity 2: Implementation Stages and Activities in the Participant Workbook.  Have teams read the description and related activities of each stage and discuss the presented questions. Allow 5-7 minutes for this activity.</a:t>
            </a:r>
            <a:endParaRPr i="1">
              <a:solidFill>
                <a:srgbClr val="000000"/>
              </a:solidFill>
            </a:endParaRPr>
          </a:p>
        </p:txBody>
      </p:sp>
      <p:sp>
        <p:nvSpPr>
          <p:cNvPr id="685" name="Google Shape;685;p26:notes"/>
          <p:cNvSpPr txBox="1"/>
          <p:nvPr>
            <p:ph idx="12" type="sldNum"/>
          </p:nvPr>
        </p:nvSpPr>
        <p:spPr>
          <a:xfrm>
            <a:off x="4144619" y="9120816"/>
            <a:ext cx="3170700" cy="480300"/>
          </a:xfrm>
          <a:prstGeom prst="rect">
            <a:avLst/>
          </a:prstGeom>
          <a:noFill/>
          <a:ln>
            <a:noFill/>
          </a:ln>
        </p:spPr>
        <p:txBody>
          <a:bodyPr anchorCtr="0" anchor="b" bIns="48475" lIns="96950" spcFirstLastPara="1" rIns="96950" wrap="square" tIns="48475">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9" name="Shape 699"/>
        <p:cNvGrpSpPr/>
        <p:nvPr/>
      </p:nvGrpSpPr>
      <p:grpSpPr>
        <a:xfrm>
          <a:off x="0" y="0"/>
          <a:ext cx="0" cy="0"/>
          <a:chOff x="0" y="0"/>
          <a:chExt cx="0" cy="0"/>
        </a:xfrm>
      </p:grpSpPr>
      <p:sp>
        <p:nvSpPr>
          <p:cNvPr id="700" name="Google Shape;700;p27:notes"/>
          <p:cNvSpPr/>
          <p:nvPr>
            <p:ph idx="2" type="sldImg"/>
          </p:nvPr>
        </p:nvSpPr>
        <p:spPr>
          <a:xfrm>
            <a:off x="1257300" y="719138"/>
            <a:ext cx="4802188" cy="3600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701" name="Google Shape;701;p27:notes"/>
          <p:cNvSpPr txBox="1"/>
          <p:nvPr>
            <p:ph idx="1" type="body"/>
          </p:nvPr>
        </p:nvSpPr>
        <p:spPr>
          <a:xfrm>
            <a:off x="975694" y="4561229"/>
            <a:ext cx="5363700" cy="4320300"/>
          </a:xfrm>
          <a:prstGeom prst="rect">
            <a:avLst/>
          </a:prstGeom>
          <a:noFill/>
          <a:ln>
            <a:noFill/>
          </a:ln>
        </p:spPr>
        <p:txBody>
          <a:bodyPr anchorCtr="0" anchor="t" bIns="48475" lIns="96950" spcFirstLastPara="1" rIns="96950" wrap="square" tIns="48475">
            <a:noAutofit/>
          </a:bodyPr>
          <a:lstStyle/>
          <a:p>
            <a:pPr indent="0" lvl="0" marL="0" rtl="0" algn="l">
              <a:lnSpc>
                <a:spcPct val="100000"/>
              </a:lnSpc>
              <a:spcBef>
                <a:spcPts val="0"/>
              </a:spcBef>
              <a:spcAft>
                <a:spcPts val="0"/>
              </a:spcAft>
              <a:buSzPts val="1400"/>
              <a:buNone/>
            </a:pPr>
            <a:r>
              <a:rPr i="1" lang="en-US">
                <a:solidFill>
                  <a:srgbClr val="000000"/>
                </a:solidFill>
              </a:rPr>
              <a:t>Trainer Notes: Read the definitions on the slide.  Ask participants “How do you assess infrastructure to determine the capacity to implement a new initiative?”  Have participants share out.</a:t>
            </a:r>
            <a:endParaRPr i="1">
              <a:solidFill>
                <a:srgbClr val="000000"/>
              </a:solidFill>
            </a:endParaRPr>
          </a:p>
        </p:txBody>
      </p:sp>
      <p:sp>
        <p:nvSpPr>
          <p:cNvPr id="702" name="Google Shape;702;p27:notes"/>
          <p:cNvSpPr txBox="1"/>
          <p:nvPr>
            <p:ph idx="12" type="sldNum"/>
          </p:nvPr>
        </p:nvSpPr>
        <p:spPr>
          <a:xfrm>
            <a:off x="4144619" y="9120816"/>
            <a:ext cx="3170700" cy="480300"/>
          </a:xfrm>
          <a:prstGeom prst="rect">
            <a:avLst/>
          </a:prstGeom>
          <a:noFill/>
          <a:ln>
            <a:noFill/>
          </a:ln>
        </p:spPr>
        <p:txBody>
          <a:bodyPr anchorCtr="0" anchor="b" bIns="48475" lIns="96950" spcFirstLastPara="1" rIns="96950" wrap="square" tIns="484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1" name="Shape 711"/>
        <p:cNvGrpSpPr/>
        <p:nvPr/>
      </p:nvGrpSpPr>
      <p:grpSpPr>
        <a:xfrm>
          <a:off x="0" y="0"/>
          <a:ext cx="0" cy="0"/>
          <a:chOff x="0" y="0"/>
          <a:chExt cx="0" cy="0"/>
        </a:xfrm>
      </p:grpSpPr>
      <p:sp>
        <p:nvSpPr>
          <p:cNvPr id="712" name="Google Shape;712;p28:notes"/>
          <p:cNvSpPr/>
          <p:nvPr>
            <p:ph idx="2" type="sldImg"/>
          </p:nvPr>
        </p:nvSpPr>
        <p:spPr>
          <a:xfrm>
            <a:off x="1257300" y="719138"/>
            <a:ext cx="4802100" cy="3600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713" name="Google Shape;713;p28:notes"/>
          <p:cNvSpPr txBox="1"/>
          <p:nvPr>
            <p:ph idx="1" type="body"/>
          </p:nvPr>
        </p:nvSpPr>
        <p:spPr>
          <a:xfrm>
            <a:off x="975694" y="4561229"/>
            <a:ext cx="5363700" cy="4320300"/>
          </a:xfrm>
          <a:prstGeom prst="rect">
            <a:avLst/>
          </a:prstGeom>
          <a:noFill/>
          <a:ln>
            <a:noFill/>
          </a:ln>
        </p:spPr>
        <p:txBody>
          <a:bodyPr anchorCtr="0" anchor="t" bIns="48475" lIns="96950" spcFirstLastPara="1" rIns="96950" wrap="square" tIns="48475">
            <a:noAutofit/>
          </a:bodyPr>
          <a:lstStyle/>
          <a:p>
            <a:pPr indent="0" lvl="0" marL="0" rtl="0" algn="l">
              <a:lnSpc>
                <a:spcPct val="100000"/>
              </a:lnSpc>
              <a:spcBef>
                <a:spcPts val="0"/>
              </a:spcBef>
              <a:spcAft>
                <a:spcPts val="0"/>
              </a:spcAft>
              <a:buClr>
                <a:schemeClr val="dk1"/>
              </a:buClr>
              <a:buSzPts val="1100"/>
              <a:buFont typeface="Arial"/>
              <a:buNone/>
            </a:pPr>
            <a:r>
              <a:rPr i="1" lang="en-US">
                <a:solidFill>
                  <a:srgbClr val="000000"/>
                </a:solidFill>
              </a:rPr>
              <a:t>Trainer Notes:  Read the slide to explain the specific purposes of the District Capacity Assessment (DCA).  To familiarize participants with the structure of the DCA, click on the LINK to access the assessment on the NIRN website.  </a:t>
            </a:r>
            <a:r>
              <a:rPr i="1" lang="en-US" u="sng">
                <a:solidFill>
                  <a:srgbClr val="000000"/>
                </a:solidFill>
                <a:hlinkClick r:id="rId2">
                  <a:extLst>
                    <a:ext uri="{A12FA001-AC4F-418D-AE19-62706E023703}">
                      <ahyp:hlinkClr val="tx"/>
                    </a:ext>
                  </a:extLst>
                </a:hlinkClick>
              </a:rPr>
              <a:t>LINK</a:t>
            </a:r>
            <a:r>
              <a:rPr i="1" lang="en-US">
                <a:solidFill>
                  <a:srgbClr val="000000"/>
                </a:solidFill>
              </a:rPr>
              <a:t>  </a:t>
            </a:r>
            <a:endParaRPr i="1">
              <a:solidFill>
                <a:srgbClr val="000000"/>
              </a:solidFill>
            </a:endParaRPr>
          </a:p>
          <a:p>
            <a:pPr indent="0" lvl="0" marL="0" rtl="0" algn="l">
              <a:lnSpc>
                <a:spcPct val="100000"/>
              </a:lnSpc>
              <a:spcBef>
                <a:spcPts val="0"/>
              </a:spcBef>
              <a:spcAft>
                <a:spcPts val="0"/>
              </a:spcAft>
              <a:buClr>
                <a:schemeClr val="dk1"/>
              </a:buClr>
              <a:buSzPts val="1100"/>
              <a:buFont typeface="Arial"/>
              <a:buNone/>
            </a:pPr>
            <a:r>
              <a:t/>
            </a:r>
            <a:endParaRPr i="1">
              <a:solidFill>
                <a:srgbClr val="000000"/>
              </a:solidFill>
            </a:endParaRPr>
          </a:p>
          <a:p>
            <a:pPr indent="0" lvl="0" marL="0" rtl="0" algn="l">
              <a:lnSpc>
                <a:spcPct val="100000"/>
              </a:lnSpc>
              <a:spcBef>
                <a:spcPts val="0"/>
              </a:spcBef>
              <a:spcAft>
                <a:spcPts val="0"/>
              </a:spcAft>
              <a:buClr>
                <a:schemeClr val="dk1"/>
              </a:buClr>
              <a:buSzPts val="1100"/>
              <a:buFont typeface="Arial"/>
              <a:buNone/>
            </a:pPr>
            <a:r>
              <a:rPr lang="en-US">
                <a:solidFill>
                  <a:srgbClr val="000000"/>
                </a:solidFill>
              </a:rPr>
              <a:t>The District Capacity Assessment (DCA) is grounded in implementation science and the Active Implementation Framework (Metz &amp; Bartley, 2012). The leadership, competency development, and organizational support factors identified in implementation science have been built into the 26 items that comprise the DCA. These factors are used by district staff to support schools and teachers’ use of evidence-based interventions and strategies that lead to positive student outcomes. </a:t>
            </a:r>
            <a:endParaRPr>
              <a:solidFill>
                <a:srgbClr val="000000"/>
              </a:solidFill>
            </a:endParaRPr>
          </a:p>
        </p:txBody>
      </p:sp>
      <p:sp>
        <p:nvSpPr>
          <p:cNvPr id="714" name="Google Shape;714;p28:notes"/>
          <p:cNvSpPr txBox="1"/>
          <p:nvPr>
            <p:ph idx="12" type="sldNum"/>
          </p:nvPr>
        </p:nvSpPr>
        <p:spPr>
          <a:xfrm>
            <a:off x="4144619" y="9120816"/>
            <a:ext cx="3170700" cy="480300"/>
          </a:xfrm>
          <a:prstGeom prst="rect">
            <a:avLst/>
          </a:prstGeom>
          <a:noFill/>
          <a:ln>
            <a:noFill/>
          </a:ln>
        </p:spPr>
        <p:txBody>
          <a:bodyPr anchorCtr="0" anchor="b" bIns="48475" lIns="96950" spcFirstLastPara="1" rIns="96950" wrap="square" tIns="484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9" name="Shape 729"/>
        <p:cNvGrpSpPr/>
        <p:nvPr/>
      </p:nvGrpSpPr>
      <p:grpSpPr>
        <a:xfrm>
          <a:off x="0" y="0"/>
          <a:ext cx="0" cy="0"/>
          <a:chOff x="0" y="0"/>
          <a:chExt cx="0" cy="0"/>
        </a:xfrm>
      </p:grpSpPr>
      <p:sp>
        <p:nvSpPr>
          <p:cNvPr id="730" name="Google Shape;730;p29:notes"/>
          <p:cNvSpPr/>
          <p:nvPr>
            <p:ph idx="2" type="sldImg"/>
          </p:nvPr>
        </p:nvSpPr>
        <p:spPr>
          <a:xfrm>
            <a:off x="1228622" y="719105"/>
            <a:ext cx="4859700" cy="3600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731" name="Google Shape;731;p29:notes"/>
          <p:cNvSpPr txBox="1"/>
          <p:nvPr>
            <p:ph idx="1" type="body"/>
          </p:nvPr>
        </p:nvSpPr>
        <p:spPr>
          <a:xfrm>
            <a:off x="975693" y="4561228"/>
            <a:ext cx="5363700" cy="4320000"/>
          </a:xfrm>
          <a:prstGeom prst="rect">
            <a:avLst/>
          </a:prstGeom>
          <a:noFill/>
          <a:ln>
            <a:noFill/>
          </a:ln>
        </p:spPr>
        <p:txBody>
          <a:bodyPr anchorCtr="0" anchor="t" bIns="48550" lIns="97100" spcFirstLastPara="1" rIns="97100" wrap="square" tIns="48550">
            <a:noAutofit/>
          </a:bodyPr>
          <a:lstStyle/>
          <a:p>
            <a:pPr indent="0" lvl="0" marL="0" rtl="0" algn="l">
              <a:lnSpc>
                <a:spcPct val="100000"/>
              </a:lnSpc>
              <a:spcBef>
                <a:spcPts val="400"/>
              </a:spcBef>
              <a:spcAft>
                <a:spcPts val="0"/>
              </a:spcAft>
              <a:buSzPts val="1500"/>
              <a:buNone/>
            </a:pPr>
            <a:r>
              <a:rPr lang="en-US">
                <a:solidFill>
                  <a:srgbClr val="333333"/>
                </a:solidFill>
              </a:rPr>
              <a:t>Dr. Judy Elliott</a:t>
            </a:r>
            <a:r>
              <a:rPr lang="en-US">
                <a:solidFill>
                  <a:srgbClr val="333333"/>
                </a:solidFill>
                <a:highlight>
                  <a:srgbClr val="FFFFFF"/>
                </a:highlight>
              </a:rPr>
              <a:t> has trained thousands of staff, teachers, and administrators in the United States and abroad, in the areas of inclusive schooling, linking assessment to classroom intervention, strategies and tactics for effective instruction, curriculum adaptation for students with mild to severe disabilities, and collaborative teaching. Let’s hear what Dr. Elliott has to say about RTI and leadership.</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p3:notes"/>
          <p:cNvSpPr/>
          <p:nvPr>
            <p:ph idx="2" type="sldImg"/>
          </p:nvPr>
        </p:nvSpPr>
        <p:spPr>
          <a:xfrm>
            <a:off x="1257300" y="719138"/>
            <a:ext cx="4802188" cy="3600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76" name="Google Shape;376;p3:notes"/>
          <p:cNvSpPr txBox="1"/>
          <p:nvPr>
            <p:ph idx="1" type="body"/>
          </p:nvPr>
        </p:nvSpPr>
        <p:spPr>
          <a:xfrm>
            <a:off x="975694" y="4561229"/>
            <a:ext cx="5363817" cy="4320213"/>
          </a:xfrm>
          <a:prstGeom prst="rect">
            <a:avLst/>
          </a:prstGeom>
          <a:noFill/>
          <a:ln>
            <a:noFill/>
          </a:ln>
        </p:spPr>
        <p:txBody>
          <a:bodyPr anchorCtr="0" anchor="t" bIns="48475" lIns="96950" spcFirstLastPara="1" rIns="96950" wrap="square" tIns="48475">
            <a:noAutofit/>
          </a:bodyPr>
          <a:lstStyle/>
          <a:p>
            <a:pPr indent="0" lvl="0" marL="0" marR="0" rtl="0" algn="l">
              <a:lnSpc>
                <a:spcPct val="100000"/>
              </a:lnSpc>
              <a:spcBef>
                <a:spcPts val="0"/>
              </a:spcBef>
              <a:spcAft>
                <a:spcPts val="0"/>
              </a:spcAft>
              <a:buSzPts val="1400"/>
              <a:buNone/>
            </a:pPr>
            <a:r>
              <a:t/>
            </a:r>
            <a:endParaRPr/>
          </a:p>
        </p:txBody>
      </p:sp>
      <p:sp>
        <p:nvSpPr>
          <p:cNvPr id="377" name="Google Shape;377;p3:notes"/>
          <p:cNvSpPr txBox="1"/>
          <p:nvPr>
            <p:ph idx="12" type="sldNum"/>
          </p:nvPr>
        </p:nvSpPr>
        <p:spPr>
          <a:xfrm>
            <a:off x="4144619" y="9120816"/>
            <a:ext cx="3170583" cy="480388"/>
          </a:xfrm>
          <a:prstGeom prst="rect">
            <a:avLst/>
          </a:prstGeom>
          <a:noFill/>
          <a:ln>
            <a:noFill/>
          </a:ln>
        </p:spPr>
        <p:txBody>
          <a:bodyPr anchorCtr="0" anchor="b" bIns="48475" lIns="96950" spcFirstLastPara="1" rIns="96950" wrap="square" tIns="48475">
            <a:noAutofit/>
          </a:bodyPr>
          <a:lstStyle/>
          <a:p>
            <a:pPr indent="0" lvl="0" marL="0" marR="0" rtl="0" algn="r">
              <a:lnSpc>
                <a:spcPct val="100000"/>
              </a:lnSpc>
              <a:spcBef>
                <a:spcPts val="0"/>
              </a:spcBef>
              <a:spcAft>
                <a:spcPts val="0"/>
              </a:spcAft>
              <a:buSzPts val="1200"/>
              <a:buNone/>
            </a:pPr>
            <a:fld id="{00000000-1234-1234-1234-123412341234}" type="slidenum">
              <a:rPr lang="en-US" sz="1200">
                <a:solidFill>
                  <a:schemeClr val="dk1"/>
                </a:solidFill>
                <a:latin typeface="Franklin Gothic"/>
                <a:ea typeface="Franklin Gothic"/>
                <a:cs typeface="Franklin Gothic"/>
                <a:sym typeface="Franklin Gothic"/>
              </a:rPr>
              <a:t>‹#›</a:t>
            </a:fld>
            <a:endParaRPr sz="1200">
              <a:solidFill>
                <a:schemeClr val="dk1"/>
              </a:solidFill>
              <a:latin typeface="Franklin Gothic"/>
              <a:ea typeface="Franklin Gothic"/>
              <a:cs typeface="Franklin Gothic"/>
              <a:sym typeface="Franklin Gothic"/>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9" name="Shape 739"/>
        <p:cNvGrpSpPr/>
        <p:nvPr/>
      </p:nvGrpSpPr>
      <p:grpSpPr>
        <a:xfrm>
          <a:off x="0" y="0"/>
          <a:ext cx="0" cy="0"/>
          <a:chOff x="0" y="0"/>
          <a:chExt cx="0" cy="0"/>
        </a:xfrm>
      </p:grpSpPr>
      <p:sp>
        <p:nvSpPr>
          <p:cNvPr id="740" name="Google Shape;740;p30:notes"/>
          <p:cNvSpPr/>
          <p:nvPr>
            <p:ph idx="2" type="sldImg"/>
          </p:nvPr>
        </p:nvSpPr>
        <p:spPr>
          <a:xfrm>
            <a:off x="1233531" y="720417"/>
            <a:ext cx="4849800" cy="3600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741" name="Google Shape;741;p30:notes"/>
          <p:cNvSpPr txBox="1"/>
          <p:nvPr>
            <p:ph idx="1" type="body"/>
          </p:nvPr>
        </p:nvSpPr>
        <p:spPr>
          <a:xfrm>
            <a:off x="975696" y="4561228"/>
            <a:ext cx="5363700" cy="4320300"/>
          </a:xfrm>
          <a:prstGeom prst="rect">
            <a:avLst/>
          </a:prstGeom>
          <a:noFill/>
          <a:ln>
            <a:noFill/>
          </a:ln>
        </p:spPr>
        <p:txBody>
          <a:bodyPr anchorCtr="0" anchor="t" bIns="48525" lIns="97025" spcFirstLastPara="1" rIns="97025" wrap="square" tIns="48525">
            <a:noAutofit/>
          </a:bodyPr>
          <a:lstStyle/>
          <a:p>
            <a:pPr indent="0" lvl="0" marL="0" rtl="0" algn="l">
              <a:lnSpc>
                <a:spcPct val="100000"/>
              </a:lnSpc>
              <a:spcBef>
                <a:spcPts val="0"/>
              </a:spcBef>
              <a:spcAft>
                <a:spcPts val="0"/>
              </a:spcAft>
              <a:buSzPts val="1500"/>
              <a:buNone/>
            </a:pPr>
            <a:r>
              <a:t/>
            </a:r>
            <a:endParaRPr sz="1100"/>
          </a:p>
        </p:txBody>
      </p:sp>
      <p:sp>
        <p:nvSpPr>
          <p:cNvPr id="742" name="Google Shape;742;p30:notes"/>
          <p:cNvSpPr txBox="1"/>
          <p:nvPr>
            <p:ph idx="12" type="sldNum"/>
          </p:nvPr>
        </p:nvSpPr>
        <p:spPr>
          <a:xfrm>
            <a:off x="4144620" y="9120818"/>
            <a:ext cx="3170700" cy="480600"/>
          </a:xfrm>
          <a:prstGeom prst="rect">
            <a:avLst/>
          </a:prstGeom>
          <a:noFill/>
          <a:ln>
            <a:noFill/>
          </a:ln>
        </p:spPr>
        <p:txBody>
          <a:bodyPr anchorCtr="0" anchor="b" bIns="48525" lIns="97025" spcFirstLastPara="1" rIns="97025" wrap="square" tIns="48525">
            <a:noAutofit/>
          </a:bodyPr>
          <a:lstStyle/>
          <a:p>
            <a:pPr indent="0" lvl="0" marL="0" rtl="0" algn="r">
              <a:lnSpc>
                <a:spcPct val="100000"/>
              </a:lnSpc>
              <a:spcBef>
                <a:spcPts val="0"/>
              </a:spcBef>
              <a:spcAft>
                <a:spcPts val="0"/>
              </a:spcAft>
              <a:buSzPts val="1500"/>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6" name="Shape 746"/>
        <p:cNvGrpSpPr/>
        <p:nvPr/>
      </p:nvGrpSpPr>
      <p:grpSpPr>
        <a:xfrm>
          <a:off x="0" y="0"/>
          <a:ext cx="0" cy="0"/>
          <a:chOff x="0" y="0"/>
          <a:chExt cx="0" cy="0"/>
        </a:xfrm>
      </p:grpSpPr>
      <p:sp>
        <p:nvSpPr>
          <p:cNvPr id="747" name="Google Shape;747;p31:notes"/>
          <p:cNvSpPr/>
          <p:nvPr>
            <p:ph idx="2" type="sldImg"/>
          </p:nvPr>
        </p:nvSpPr>
        <p:spPr>
          <a:xfrm>
            <a:off x="1228622" y="719105"/>
            <a:ext cx="4859700" cy="3600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748" name="Google Shape;748;p31:notes"/>
          <p:cNvSpPr txBox="1"/>
          <p:nvPr>
            <p:ph idx="1" type="body"/>
          </p:nvPr>
        </p:nvSpPr>
        <p:spPr>
          <a:xfrm>
            <a:off x="975693" y="4561228"/>
            <a:ext cx="5363700" cy="4320000"/>
          </a:xfrm>
          <a:prstGeom prst="rect">
            <a:avLst/>
          </a:prstGeom>
          <a:noFill/>
          <a:ln>
            <a:noFill/>
          </a:ln>
        </p:spPr>
        <p:txBody>
          <a:bodyPr anchorCtr="0" anchor="t" bIns="48550" lIns="97100" spcFirstLastPara="1" rIns="97100" wrap="square" tIns="48550">
            <a:noAutofit/>
          </a:bodyPr>
          <a:lstStyle/>
          <a:p>
            <a:pPr indent="0" lvl="0" marL="0" rtl="0" algn="l">
              <a:lnSpc>
                <a:spcPct val="100000"/>
              </a:lnSpc>
              <a:spcBef>
                <a:spcPts val="0"/>
              </a:spcBef>
              <a:spcAft>
                <a:spcPts val="0"/>
              </a:spcAft>
              <a:buSzPts val="1400"/>
              <a:buNone/>
            </a:pPr>
            <a:r>
              <a:rPr lang="en-US">
                <a:solidFill>
                  <a:srgbClr val="000000"/>
                </a:solidFill>
              </a:rPr>
              <a:t>There are four critical teams needed for districtwide RTI implementation: District Leadership Team, School Leadership Team, Teacher Teams, and Student Intervention Teams.  This graphic illustrates an example of the teaming structure in districtwide RTI implementation.  As we continue in the module, each team’s purpose and role will be discussed more in depth.</a:t>
            </a:r>
            <a:endParaRPr/>
          </a:p>
        </p:txBody>
      </p:sp>
      <p:sp>
        <p:nvSpPr>
          <p:cNvPr id="749" name="Google Shape;749;p31:notes"/>
          <p:cNvSpPr txBox="1"/>
          <p:nvPr>
            <p:ph idx="12" type="sldNum"/>
          </p:nvPr>
        </p:nvSpPr>
        <p:spPr>
          <a:xfrm>
            <a:off x="4144619" y="9120817"/>
            <a:ext cx="3170700" cy="480300"/>
          </a:xfrm>
          <a:prstGeom prst="rect">
            <a:avLst/>
          </a:prstGeom>
          <a:noFill/>
          <a:ln>
            <a:noFill/>
          </a:ln>
        </p:spPr>
        <p:txBody>
          <a:bodyPr anchorCtr="0" anchor="b" bIns="48550" lIns="97100" spcFirstLastPara="1" rIns="97100" wrap="square" tIns="485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0" name="Shape 810"/>
        <p:cNvGrpSpPr/>
        <p:nvPr/>
      </p:nvGrpSpPr>
      <p:grpSpPr>
        <a:xfrm>
          <a:off x="0" y="0"/>
          <a:ext cx="0" cy="0"/>
          <a:chOff x="0" y="0"/>
          <a:chExt cx="0" cy="0"/>
        </a:xfrm>
      </p:grpSpPr>
      <p:sp>
        <p:nvSpPr>
          <p:cNvPr id="811" name="Google Shape;811;p32:notes"/>
          <p:cNvSpPr/>
          <p:nvPr>
            <p:ph idx="2" type="sldImg"/>
          </p:nvPr>
        </p:nvSpPr>
        <p:spPr>
          <a:xfrm>
            <a:off x="1257300" y="719138"/>
            <a:ext cx="4802100" cy="3600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812" name="Google Shape;812;p32:notes"/>
          <p:cNvSpPr txBox="1"/>
          <p:nvPr>
            <p:ph idx="1" type="body"/>
          </p:nvPr>
        </p:nvSpPr>
        <p:spPr>
          <a:xfrm>
            <a:off x="975694" y="4561229"/>
            <a:ext cx="5363700" cy="4320300"/>
          </a:xfrm>
          <a:prstGeom prst="rect">
            <a:avLst/>
          </a:prstGeom>
          <a:noFill/>
          <a:ln>
            <a:noFill/>
          </a:ln>
        </p:spPr>
        <p:txBody>
          <a:bodyPr anchorCtr="0" anchor="t" bIns="48475" lIns="96950" spcFirstLastPara="1" rIns="96950" wrap="square" tIns="48475">
            <a:noAutofit/>
          </a:bodyPr>
          <a:lstStyle/>
          <a:p>
            <a:pPr indent="0" lvl="0" marL="0" rtl="0" algn="l">
              <a:lnSpc>
                <a:spcPct val="100000"/>
              </a:lnSpc>
              <a:spcBef>
                <a:spcPts val="0"/>
              </a:spcBef>
              <a:spcAft>
                <a:spcPts val="0"/>
              </a:spcAft>
              <a:buClr>
                <a:schemeClr val="dk1"/>
              </a:buClr>
              <a:buSzPts val="1400"/>
              <a:buFont typeface="Arial"/>
              <a:buNone/>
            </a:pPr>
            <a:r>
              <a:rPr i="1" lang="en-US">
                <a:solidFill>
                  <a:srgbClr val="000000"/>
                </a:solidFill>
              </a:rPr>
              <a:t>Trainer Notes: After group discussion, briefly highlight each team’s role in RTI:</a:t>
            </a:r>
            <a:endParaRPr i="1">
              <a:solidFill>
                <a:srgbClr val="000000"/>
              </a:solidFill>
            </a:endParaRPr>
          </a:p>
          <a:p>
            <a:pPr indent="-304800" lvl="0" marL="457200" rtl="0" algn="l">
              <a:lnSpc>
                <a:spcPct val="100000"/>
              </a:lnSpc>
              <a:spcBef>
                <a:spcPts val="0"/>
              </a:spcBef>
              <a:spcAft>
                <a:spcPts val="0"/>
              </a:spcAft>
              <a:buClr>
                <a:srgbClr val="000000"/>
              </a:buClr>
              <a:buSzPts val="1200"/>
              <a:buFont typeface="Franklin Gothic"/>
              <a:buChar char="●"/>
            </a:pPr>
            <a:r>
              <a:rPr lang="en-US">
                <a:solidFill>
                  <a:srgbClr val="000000"/>
                </a:solidFill>
              </a:rPr>
              <a:t>The district team first reviews the data used to engage in problem solving around any identified system issue(s). </a:t>
            </a:r>
            <a:endParaRPr>
              <a:solidFill>
                <a:srgbClr val="000000"/>
              </a:solidFill>
            </a:endParaRPr>
          </a:p>
          <a:p>
            <a:pPr indent="-304800" lvl="0" marL="457200" rtl="0" algn="l">
              <a:lnSpc>
                <a:spcPct val="100000"/>
              </a:lnSpc>
              <a:spcBef>
                <a:spcPts val="0"/>
              </a:spcBef>
              <a:spcAft>
                <a:spcPts val="0"/>
              </a:spcAft>
              <a:buClr>
                <a:srgbClr val="000000"/>
              </a:buClr>
              <a:buSzPts val="1200"/>
              <a:buFont typeface="Franklin Gothic"/>
              <a:buChar char="●"/>
            </a:pPr>
            <a:r>
              <a:rPr lang="en-US">
                <a:solidFill>
                  <a:srgbClr val="000000"/>
                </a:solidFill>
              </a:rPr>
              <a:t>The school leadership team then reviews the data to engage in problem solving around any school-wide system issue(s) (e.g., most grades are not performing as expected in reading). </a:t>
            </a:r>
            <a:endParaRPr>
              <a:solidFill>
                <a:srgbClr val="000000"/>
              </a:solidFill>
            </a:endParaRPr>
          </a:p>
          <a:p>
            <a:pPr indent="-304800" lvl="0" marL="457200" rtl="0" algn="l">
              <a:lnSpc>
                <a:spcPct val="100000"/>
              </a:lnSpc>
              <a:spcBef>
                <a:spcPts val="0"/>
              </a:spcBef>
              <a:spcAft>
                <a:spcPts val="0"/>
              </a:spcAft>
              <a:buClr>
                <a:srgbClr val="000000"/>
              </a:buClr>
              <a:buSzPts val="1200"/>
              <a:buFont typeface="Franklin Gothic"/>
              <a:buChar char="●"/>
            </a:pPr>
            <a:r>
              <a:rPr lang="en-US">
                <a:solidFill>
                  <a:srgbClr val="000000"/>
                </a:solidFill>
              </a:rPr>
              <a:t>After the district and school have begun action planning around any identified issue(s), collaborative teams begin problem solving to improve grade-level performance. Collaborative teams focus primarily on Tier I and Tier II instruction and curriculum.</a:t>
            </a:r>
            <a:endParaRPr>
              <a:solidFill>
                <a:srgbClr val="000000"/>
              </a:solidFill>
            </a:endParaRPr>
          </a:p>
          <a:p>
            <a:pPr indent="-304800" lvl="0" marL="457200" rtl="0" algn="l">
              <a:lnSpc>
                <a:spcPct val="100000"/>
              </a:lnSpc>
              <a:spcBef>
                <a:spcPts val="0"/>
              </a:spcBef>
              <a:spcAft>
                <a:spcPts val="0"/>
              </a:spcAft>
              <a:buClr>
                <a:srgbClr val="000000"/>
              </a:buClr>
              <a:buSzPts val="1200"/>
              <a:buFont typeface="Franklin Gothic"/>
              <a:buChar char="●"/>
            </a:pPr>
            <a:r>
              <a:rPr lang="en-US">
                <a:solidFill>
                  <a:srgbClr val="000000"/>
                </a:solidFill>
              </a:rPr>
              <a:t>In some cases, students may not respond to prevention efforts at Tiers I and II and may be referred to a Student Intervention Team to identify Tier III interventions and supports. </a:t>
            </a:r>
            <a:endParaRPr>
              <a:solidFill>
                <a:srgbClr val="000000"/>
              </a:solidFill>
            </a:endParaRPr>
          </a:p>
          <a:p>
            <a:pPr indent="0" lvl="0" marL="0" rtl="0" algn="l">
              <a:lnSpc>
                <a:spcPct val="100000"/>
              </a:lnSpc>
              <a:spcBef>
                <a:spcPts val="0"/>
              </a:spcBef>
              <a:spcAft>
                <a:spcPts val="0"/>
              </a:spcAft>
              <a:buSzPts val="1400"/>
              <a:buNone/>
            </a:pPr>
            <a:r>
              <a:t/>
            </a:r>
            <a:endParaRPr>
              <a:solidFill>
                <a:srgbClr val="000000"/>
              </a:solidFill>
            </a:endParaRPr>
          </a:p>
        </p:txBody>
      </p:sp>
      <p:sp>
        <p:nvSpPr>
          <p:cNvPr id="813" name="Google Shape;813;p32:notes"/>
          <p:cNvSpPr txBox="1"/>
          <p:nvPr>
            <p:ph idx="12" type="sldNum"/>
          </p:nvPr>
        </p:nvSpPr>
        <p:spPr>
          <a:xfrm>
            <a:off x="4144619" y="9120816"/>
            <a:ext cx="3170700" cy="480300"/>
          </a:xfrm>
          <a:prstGeom prst="rect">
            <a:avLst/>
          </a:prstGeom>
          <a:noFill/>
          <a:ln>
            <a:noFill/>
          </a:ln>
        </p:spPr>
        <p:txBody>
          <a:bodyPr anchorCtr="0" anchor="b" bIns="48475" lIns="96950" spcFirstLastPara="1" rIns="96950" wrap="square" tIns="4847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8" name="Shape 828"/>
        <p:cNvGrpSpPr/>
        <p:nvPr/>
      </p:nvGrpSpPr>
      <p:grpSpPr>
        <a:xfrm>
          <a:off x="0" y="0"/>
          <a:ext cx="0" cy="0"/>
          <a:chOff x="0" y="0"/>
          <a:chExt cx="0" cy="0"/>
        </a:xfrm>
      </p:grpSpPr>
      <p:sp>
        <p:nvSpPr>
          <p:cNvPr id="829" name="Google Shape;829;p33:notes"/>
          <p:cNvSpPr/>
          <p:nvPr>
            <p:ph idx="2" type="sldImg"/>
          </p:nvPr>
        </p:nvSpPr>
        <p:spPr>
          <a:xfrm>
            <a:off x="1257300" y="719138"/>
            <a:ext cx="4802188" cy="3600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830" name="Google Shape;830;p33:notes"/>
          <p:cNvSpPr txBox="1"/>
          <p:nvPr>
            <p:ph idx="1" type="body"/>
          </p:nvPr>
        </p:nvSpPr>
        <p:spPr>
          <a:xfrm>
            <a:off x="975694" y="4561229"/>
            <a:ext cx="5363817" cy="4320213"/>
          </a:xfrm>
          <a:prstGeom prst="rect">
            <a:avLst/>
          </a:prstGeom>
          <a:noFill/>
          <a:ln>
            <a:noFill/>
          </a:ln>
        </p:spPr>
        <p:txBody>
          <a:bodyPr anchorCtr="0" anchor="t" bIns="48475" lIns="96950" spcFirstLastPara="1" rIns="96950" wrap="square" tIns="48475">
            <a:noAutofit/>
          </a:bodyPr>
          <a:lstStyle/>
          <a:p>
            <a:pPr indent="0" lvl="0" marL="0" marR="0" rtl="0" algn="l">
              <a:lnSpc>
                <a:spcPct val="100000"/>
              </a:lnSpc>
              <a:spcBef>
                <a:spcPts val="0"/>
              </a:spcBef>
              <a:spcAft>
                <a:spcPts val="0"/>
              </a:spcAft>
              <a:buClr>
                <a:schemeClr val="dk1"/>
              </a:buClr>
              <a:buSzPts val="1200"/>
              <a:buFont typeface="Noto Sans Symbols"/>
              <a:buNone/>
            </a:pPr>
            <a:r>
              <a:rPr b="0" i="0" lang="en-US" sz="1200" u="none" cap="none" strike="noStrike">
                <a:solidFill>
                  <a:srgbClr val="000000"/>
                </a:solidFill>
                <a:latin typeface="Franklin Gothic"/>
                <a:ea typeface="Franklin Gothic"/>
                <a:cs typeface="Franklin Gothic"/>
                <a:sym typeface="Franklin Gothic"/>
              </a:rPr>
              <a:t>These “must haves” are applicable to teams at all levels (district, school, grade, and intervention). </a:t>
            </a:r>
            <a:r>
              <a:rPr lang="en-US">
                <a:solidFill>
                  <a:srgbClr val="000000"/>
                </a:solidFill>
              </a:rPr>
              <a:t>The four critical</a:t>
            </a:r>
            <a:r>
              <a:rPr b="0" i="0" lang="en-US" sz="1200" u="none" cap="none" strike="noStrike">
                <a:solidFill>
                  <a:srgbClr val="000000"/>
                </a:solidFill>
                <a:latin typeface="Franklin Gothic"/>
                <a:ea typeface="Franklin Gothic"/>
                <a:cs typeface="Franklin Gothic"/>
                <a:sym typeface="Franklin Gothic"/>
              </a:rPr>
              <a:t> teams must have a clear purpose</a:t>
            </a:r>
            <a:r>
              <a:rPr lang="en-US">
                <a:solidFill>
                  <a:srgbClr val="000000"/>
                </a:solidFill>
              </a:rPr>
              <a:t>;</a:t>
            </a:r>
            <a:r>
              <a:rPr b="0" i="0" lang="en-US" sz="1200" u="none" cap="none" strike="noStrike">
                <a:solidFill>
                  <a:srgbClr val="000000"/>
                </a:solidFill>
                <a:latin typeface="Franklin Gothic"/>
                <a:ea typeface="Franklin Gothic"/>
                <a:cs typeface="Franklin Gothic"/>
                <a:sym typeface="Franklin Gothic"/>
              </a:rPr>
              <a:t> </a:t>
            </a:r>
            <a:r>
              <a:rPr lang="en-US">
                <a:solidFill>
                  <a:srgbClr val="000000"/>
                </a:solidFill>
              </a:rPr>
              <a:t>identified</a:t>
            </a:r>
            <a:r>
              <a:rPr b="0" i="0" lang="en-US" sz="1200" u="none" cap="none" strike="noStrike">
                <a:solidFill>
                  <a:srgbClr val="000000"/>
                </a:solidFill>
                <a:latin typeface="Franklin Gothic"/>
                <a:ea typeface="Franklin Gothic"/>
                <a:cs typeface="Franklin Gothic"/>
                <a:sym typeface="Franklin Gothic"/>
              </a:rPr>
              <a:t> roles</a:t>
            </a:r>
            <a:r>
              <a:rPr lang="en-US">
                <a:solidFill>
                  <a:srgbClr val="000000"/>
                </a:solidFill>
              </a:rPr>
              <a:t>, </a:t>
            </a:r>
            <a:r>
              <a:rPr b="0" i="0" lang="en-US" sz="1200" u="none" cap="none" strike="noStrike">
                <a:solidFill>
                  <a:srgbClr val="000000"/>
                </a:solidFill>
                <a:latin typeface="Franklin Gothic"/>
                <a:ea typeface="Franklin Gothic"/>
                <a:cs typeface="Franklin Gothic"/>
                <a:sym typeface="Franklin Gothic"/>
              </a:rPr>
              <a:t>responsibilities, and norms</a:t>
            </a:r>
            <a:r>
              <a:rPr lang="en-US">
                <a:solidFill>
                  <a:srgbClr val="000000"/>
                </a:solidFill>
              </a:rPr>
              <a:t>;</a:t>
            </a:r>
            <a:r>
              <a:rPr b="0" i="0" lang="en-US" sz="1200" u="none" cap="none" strike="noStrike">
                <a:solidFill>
                  <a:srgbClr val="000000"/>
                </a:solidFill>
                <a:latin typeface="Franklin Gothic"/>
                <a:ea typeface="Franklin Gothic"/>
                <a:cs typeface="Franklin Gothic"/>
                <a:sym typeface="Franklin Gothic"/>
              </a:rPr>
              <a:t> a regular and consistent meeting schedule</a:t>
            </a:r>
            <a:r>
              <a:rPr lang="en-US">
                <a:solidFill>
                  <a:srgbClr val="000000"/>
                </a:solidFill>
              </a:rPr>
              <a:t>;</a:t>
            </a:r>
            <a:r>
              <a:rPr b="0" i="0" lang="en-US" sz="1200" u="none" cap="none" strike="noStrike">
                <a:solidFill>
                  <a:srgbClr val="000000"/>
                </a:solidFill>
                <a:latin typeface="Franklin Gothic"/>
                <a:ea typeface="Franklin Gothic"/>
                <a:cs typeface="Franklin Gothic"/>
                <a:sym typeface="Franklin Gothic"/>
              </a:rPr>
              <a:t> data sources that drive decisions</a:t>
            </a:r>
            <a:r>
              <a:rPr lang="en-US">
                <a:solidFill>
                  <a:srgbClr val="000000"/>
                </a:solidFill>
              </a:rPr>
              <a:t>;</a:t>
            </a:r>
            <a:r>
              <a:rPr b="0" i="0" lang="en-US" sz="1200" u="none" cap="none" strike="noStrike">
                <a:solidFill>
                  <a:srgbClr val="000000"/>
                </a:solidFill>
                <a:latin typeface="Franklin Gothic"/>
                <a:ea typeface="Franklin Gothic"/>
                <a:cs typeface="Franklin Gothic"/>
                <a:sym typeface="Franklin Gothic"/>
              </a:rPr>
              <a:t> an agreed upon problem-solving process</a:t>
            </a:r>
            <a:r>
              <a:rPr lang="en-US">
                <a:solidFill>
                  <a:srgbClr val="000000"/>
                </a:solidFill>
              </a:rPr>
              <a:t>;</a:t>
            </a:r>
            <a:r>
              <a:rPr b="0" i="0" lang="en-US" sz="1200" u="none" cap="none" strike="noStrike">
                <a:solidFill>
                  <a:srgbClr val="000000"/>
                </a:solidFill>
                <a:latin typeface="Franklin Gothic"/>
                <a:ea typeface="Franklin Gothic"/>
                <a:cs typeface="Franklin Gothic"/>
                <a:sym typeface="Franklin Gothic"/>
              </a:rPr>
              <a:t> decision rules relat</a:t>
            </a:r>
            <a:r>
              <a:rPr lang="en-US">
                <a:solidFill>
                  <a:srgbClr val="000000"/>
                </a:solidFill>
              </a:rPr>
              <a:t>ed</a:t>
            </a:r>
            <a:r>
              <a:rPr b="0" i="0" lang="en-US" sz="1200" u="none" cap="none" strike="noStrike">
                <a:solidFill>
                  <a:srgbClr val="000000"/>
                </a:solidFill>
                <a:latin typeface="Franklin Gothic"/>
                <a:ea typeface="Franklin Gothic"/>
                <a:cs typeface="Franklin Gothic"/>
                <a:sym typeface="Franklin Gothic"/>
              </a:rPr>
              <a:t> to RTI implementation</a:t>
            </a:r>
            <a:r>
              <a:rPr lang="en-US">
                <a:solidFill>
                  <a:srgbClr val="000000"/>
                </a:solidFill>
              </a:rPr>
              <a:t>;</a:t>
            </a:r>
            <a:r>
              <a:rPr b="0" i="0" lang="en-US" sz="1200" u="none" cap="none" strike="noStrike">
                <a:solidFill>
                  <a:srgbClr val="000000"/>
                </a:solidFill>
                <a:latin typeface="Franklin Gothic"/>
                <a:ea typeface="Franklin Gothic"/>
                <a:cs typeface="Franklin Gothic"/>
                <a:sym typeface="Franklin Gothic"/>
              </a:rPr>
              <a:t> and a system for communicating with team members and stakeholders.</a:t>
            </a:r>
            <a:endParaRPr b="0" i="0" sz="1200" u="none" cap="none" strike="noStrike">
              <a:solidFill>
                <a:srgbClr val="000000"/>
              </a:solidFill>
              <a:latin typeface="Franklin Gothic"/>
              <a:ea typeface="Franklin Gothic"/>
              <a:cs typeface="Franklin Gothic"/>
              <a:sym typeface="Franklin Gothic"/>
            </a:endParaRPr>
          </a:p>
        </p:txBody>
      </p:sp>
      <p:sp>
        <p:nvSpPr>
          <p:cNvPr id="831" name="Google Shape;831;p33:notes"/>
          <p:cNvSpPr txBox="1"/>
          <p:nvPr>
            <p:ph idx="12" type="sldNum"/>
          </p:nvPr>
        </p:nvSpPr>
        <p:spPr>
          <a:xfrm>
            <a:off x="4144619" y="9120816"/>
            <a:ext cx="3170583" cy="480388"/>
          </a:xfrm>
          <a:prstGeom prst="rect">
            <a:avLst/>
          </a:prstGeom>
          <a:noFill/>
          <a:ln>
            <a:noFill/>
          </a:ln>
        </p:spPr>
        <p:txBody>
          <a:bodyPr anchorCtr="0" anchor="b" bIns="48475" lIns="96950" spcFirstLastPara="1" rIns="96950" wrap="square" tIns="48475">
            <a:noAutofit/>
          </a:bodyPr>
          <a:lstStyle/>
          <a:p>
            <a:pPr indent="0" lvl="0" marL="0" marR="0" rtl="0" algn="r">
              <a:lnSpc>
                <a:spcPct val="100000"/>
              </a:lnSpc>
              <a:spcBef>
                <a:spcPts val="0"/>
              </a:spcBef>
              <a:spcAft>
                <a:spcPts val="0"/>
              </a:spcAft>
              <a:buSzPts val="1200"/>
              <a:buNone/>
            </a:pPr>
            <a:fld id="{00000000-1234-1234-1234-123412341234}" type="slidenum">
              <a:rPr lang="en-US" sz="1200">
                <a:solidFill>
                  <a:srgbClr val="000000"/>
                </a:solidFill>
                <a:latin typeface="Franklin Gothic"/>
                <a:ea typeface="Franklin Gothic"/>
                <a:cs typeface="Franklin Gothic"/>
                <a:sym typeface="Franklin Gothic"/>
              </a:rPr>
              <a:t>‹#›</a:t>
            </a:fld>
            <a:endParaRPr sz="1200">
              <a:solidFill>
                <a:srgbClr val="000000"/>
              </a:solidFill>
              <a:latin typeface="Franklin Gothic"/>
              <a:ea typeface="Franklin Gothic"/>
              <a:cs typeface="Franklin Gothic"/>
              <a:sym typeface="Franklin Gothic"/>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1" name="Shape 851"/>
        <p:cNvGrpSpPr/>
        <p:nvPr/>
      </p:nvGrpSpPr>
      <p:grpSpPr>
        <a:xfrm>
          <a:off x="0" y="0"/>
          <a:ext cx="0" cy="0"/>
          <a:chOff x="0" y="0"/>
          <a:chExt cx="0" cy="0"/>
        </a:xfrm>
      </p:grpSpPr>
      <p:sp>
        <p:nvSpPr>
          <p:cNvPr id="852" name="Google Shape;852;p34:notes"/>
          <p:cNvSpPr/>
          <p:nvPr>
            <p:ph idx="2" type="sldImg"/>
          </p:nvPr>
        </p:nvSpPr>
        <p:spPr>
          <a:xfrm>
            <a:off x="1257300" y="719138"/>
            <a:ext cx="4802100" cy="3600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853" name="Google Shape;853;p34:notes"/>
          <p:cNvSpPr txBox="1"/>
          <p:nvPr>
            <p:ph idx="1" type="body"/>
          </p:nvPr>
        </p:nvSpPr>
        <p:spPr>
          <a:xfrm>
            <a:off x="975694" y="4561229"/>
            <a:ext cx="5363700" cy="4320300"/>
          </a:xfrm>
          <a:prstGeom prst="rect">
            <a:avLst/>
          </a:prstGeom>
          <a:noFill/>
          <a:ln>
            <a:noFill/>
          </a:ln>
        </p:spPr>
        <p:txBody>
          <a:bodyPr anchorCtr="0" anchor="t" bIns="48475" lIns="96950" spcFirstLastPara="1" rIns="96950" wrap="square" tIns="48475">
            <a:noAutofit/>
          </a:bodyPr>
          <a:lstStyle/>
          <a:p>
            <a:pPr indent="0" lvl="0" marL="0" rtl="0" algn="l">
              <a:lnSpc>
                <a:spcPct val="100000"/>
              </a:lnSpc>
              <a:spcBef>
                <a:spcPts val="0"/>
              </a:spcBef>
              <a:spcAft>
                <a:spcPts val="0"/>
              </a:spcAft>
              <a:buSzPts val="1400"/>
              <a:buNone/>
            </a:pPr>
            <a:r>
              <a:rPr lang="en-US">
                <a:solidFill>
                  <a:srgbClr val="000000"/>
                </a:solidFill>
              </a:rPr>
              <a:t>Let’s begin by discussing the key roles of leadership within an RTI framework. Leadership must first establish a purpose and a focus for RTI.  Agreeing on a common purpose and focus for RTI can provide the catalyst for RTI implementation.  Common goals of RTI implementation include: (1) close the achievement gap, (2) meet accountability standards (ESSA), and (3) address undesirable and disruptive behaviors. </a:t>
            </a:r>
            <a:endParaRPr>
              <a:solidFill>
                <a:srgbClr val="000000"/>
              </a:solidFill>
            </a:endParaRPr>
          </a:p>
          <a:p>
            <a:pPr indent="0" lvl="0" marL="0" rtl="0" algn="l">
              <a:lnSpc>
                <a:spcPct val="100000"/>
              </a:lnSpc>
              <a:spcBef>
                <a:spcPts val="0"/>
              </a:spcBef>
              <a:spcAft>
                <a:spcPts val="0"/>
              </a:spcAft>
              <a:buSzPts val="1400"/>
              <a:buNone/>
            </a:pPr>
            <a:r>
              <a:t/>
            </a:r>
            <a:endParaRPr>
              <a:solidFill>
                <a:srgbClr val="000000"/>
              </a:solidFill>
            </a:endParaRPr>
          </a:p>
          <a:p>
            <a:pPr indent="0" lvl="0" marL="0" rtl="0" algn="l">
              <a:lnSpc>
                <a:spcPct val="100000"/>
              </a:lnSpc>
              <a:spcBef>
                <a:spcPts val="0"/>
              </a:spcBef>
              <a:spcAft>
                <a:spcPts val="0"/>
              </a:spcAft>
              <a:buSzPts val="1400"/>
              <a:buNone/>
            </a:pPr>
            <a:r>
              <a:rPr lang="en-US">
                <a:solidFill>
                  <a:srgbClr val="000000"/>
                </a:solidFill>
              </a:rPr>
              <a:t>Establishing a shared purpose allows teams to focus efforts on producing outcomes aimed at the identified area.  The area of focus is usually identified through needs assessments and data, which will be discussed later. Leaders and leadership teams should establish a shared vision of RTI. This is important because when managing complex change, such as implementing RTI, schools without a vision statement encounter confusion or lack focus.  This leads to misuse of resources, frustration, and impedes the ability to reach the predetermined goal of RTI.</a:t>
            </a:r>
            <a:endParaRPr>
              <a:solidFill>
                <a:srgbClr val="000000"/>
              </a:solidFill>
            </a:endParaRPr>
          </a:p>
          <a:p>
            <a:pPr indent="-304800" lvl="0" marL="457200" rtl="0" algn="l">
              <a:lnSpc>
                <a:spcPct val="100000"/>
              </a:lnSpc>
              <a:spcBef>
                <a:spcPts val="0"/>
              </a:spcBef>
              <a:spcAft>
                <a:spcPts val="0"/>
              </a:spcAft>
              <a:buSzPts val="1200"/>
              <a:buFont typeface="Franklin Gothic"/>
              <a:buChar char="●"/>
            </a:pPr>
            <a:r>
              <a:rPr lang="en-US">
                <a:solidFill>
                  <a:srgbClr val="000000"/>
                </a:solidFill>
              </a:rPr>
              <a:t>Leadership is also critical in establishing a shift in culture and expectations. A cultural change often involves perceptual changes (ex: “All students can learn.” “All staff teach all students.”) as well as changes in staff roles and responsibilities.  </a:t>
            </a:r>
            <a:endParaRPr>
              <a:solidFill>
                <a:srgbClr val="000000"/>
              </a:solidFill>
            </a:endParaRPr>
          </a:p>
          <a:p>
            <a:pPr indent="-304800" lvl="0" marL="457200" rtl="0" algn="l">
              <a:lnSpc>
                <a:spcPct val="100000"/>
              </a:lnSpc>
              <a:spcBef>
                <a:spcPts val="0"/>
              </a:spcBef>
              <a:spcAft>
                <a:spcPts val="0"/>
              </a:spcAft>
              <a:buSzPts val="1200"/>
              <a:buFont typeface="Franklin Gothic"/>
              <a:buChar char="●"/>
            </a:pPr>
            <a:r>
              <a:rPr lang="en-US">
                <a:solidFill>
                  <a:srgbClr val="000000"/>
                </a:solidFill>
              </a:rPr>
              <a:t>Decision making is a key responsibility of leaders within any organization or initiative, as well as within an RTI framework.  Leaders should make clear and consistent decisions while promoting staff ownership and changes in the school and/or district culture.</a:t>
            </a:r>
            <a:endParaRPr>
              <a:solidFill>
                <a:srgbClr val="000000"/>
              </a:solidFill>
            </a:endParaRPr>
          </a:p>
          <a:p>
            <a:pPr indent="-304800" lvl="0" marL="457200" rtl="0" algn="l">
              <a:lnSpc>
                <a:spcPct val="100000"/>
              </a:lnSpc>
              <a:spcBef>
                <a:spcPts val="0"/>
              </a:spcBef>
              <a:spcAft>
                <a:spcPts val="0"/>
              </a:spcAft>
              <a:buSzPts val="1200"/>
              <a:buFont typeface="Franklin Gothic"/>
              <a:buChar char="●"/>
            </a:pPr>
            <a:r>
              <a:rPr lang="en-US">
                <a:solidFill>
                  <a:srgbClr val="000000"/>
                </a:solidFill>
              </a:rPr>
              <a:t>Leaders also play an important part in setting up the logistical elements to support RTI implementation. These include establishing measurable outcome goals; providing time in the schedule for meetings; assessments, instruction and intervention; securing necessary resources; and monitoring and evaluating the initiative.</a:t>
            </a:r>
            <a:endParaRPr>
              <a:solidFill>
                <a:srgbClr val="000000"/>
              </a:solidFill>
            </a:endParaRPr>
          </a:p>
        </p:txBody>
      </p:sp>
      <p:sp>
        <p:nvSpPr>
          <p:cNvPr id="854" name="Google Shape;854;p34:notes"/>
          <p:cNvSpPr txBox="1"/>
          <p:nvPr>
            <p:ph idx="12" type="sldNum"/>
          </p:nvPr>
        </p:nvSpPr>
        <p:spPr>
          <a:xfrm>
            <a:off x="4144619" y="9120816"/>
            <a:ext cx="3170700" cy="480300"/>
          </a:xfrm>
          <a:prstGeom prst="rect">
            <a:avLst/>
          </a:prstGeom>
          <a:noFill/>
          <a:ln>
            <a:noFill/>
          </a:ln>
        </p:spPr>
        <p:txBody>
          <a:bodyPr anchorCtr="0" anchor="b" bIns="48475" lIns="96950" spcFirstLastPara="1" rIns="96950" wrap="square" tIns="48475">
            <a:noAutofit/>
          </a:bodyPr>
          <a:lstStyle/>
          <a:p>
            <a:pPr indent="0" lvl="0" marL="0" marR="0" rtl="0" algn="r">
              <a:lnSpc>
                <a:spcPct val="100000"/>
              </a:lnSpc>
              <a:spcBef>
                <a:spcPts val="0"/>
              </a:spcBef>
              <a:spcAft>
                <a:spcPts val="0"/>
              </a:spcAft>
              <a:buSzPts val="1200"/>
              <a:buNone/>
            </a:pPr>
            <a:fld id="{00000000-1234-1234-1234-123412341234}" type="slidenum">
              <a:rPr lang="en-US" sz="1200">
                <a:solidFill>
                  <a:srgbClr val="000000"/>
                </a:solidFill>
                <a:latin typeface="Franklin Gothic"/>
                <a:ea typeface="Franklin Gothic"/>
                <a:cs typeface="Franklin Gothic"/>
                <a:sym typeface="Franklin Gothic"/>
              </a:rPr>
              <a:t>‹#›</a:t>
            </a:fld>
            <a:endParaRPr sz="1200">
              <a:solidFill>
                <a:srgbClr val="000000"/>
              </a:solidFill>
              <a:latin typeface="Franklin Gothic"/>
              <a:ea typeface="Franklin Gothic"/>
              <a:cs typeface="Franklin Gothic"/>
              <a:sym typeface="Franklin Gothic"/>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1" name="Shape 861"/>
        <p:cNvGrpSpPr/>
        <p:nvPr/>
      </p:nvGrpSpPr>
      <p:grpSpPr>
        <a:xfrm>
          <a:off x="0" y="0"/>
          <a:ext cx="0" cy="0"/>
          <a:chOff x="0" y="0"/>
          <a:chExt cx="0" cy="0"/>
        </a:xfrm>
      </p:grpSpPr>
      <p:sp>
        <p:nvSpPr>
          <p:cNvPr id="862" name="Google Shape;862;p35:notes"/>
          <p:cNvSpPr/>
          <p:nvPr>
            <p:ph idx="2" type="sldImg"/>
          </p:nvPr>
        </p:nvSpPr>
        <p:spPr>
          <a:xfrm>
            <a:off x="1257300" y="719138"/>
            <a:ext cx="4802100" cy="3600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863" name="Google Shape;863;p35:notes"/>
          <p:cNvSpPr txBox="1"/>
          <p:nvPr>
            <p:ph idx="1" type="body"/>
          </p:nvPr>
        </p:nvSpPr>
        <p:spPr>
          <a:xfrm>
            <a:off x="975694" y="4561229"/>
            <a:ext cx="5363700" cy="4320300"/>
          </a:xfrm>
          <a:prstGeom prst="rect">
            <a:avLst/>
          </a:prstGeom>
          <a:noFill/>
          <a:ln>
            <a:noFill/>
          </a:ln>
        </p:spPr>
        <p:txBody>
          <a:bodyPr anchorCtr="0" anchor="t" bIns="48475" lIns="96950" spcFirstLastPara="1" rIns="96950" wrap="square" tIns="48475">
            <a:noAutofit/>
          </a:bodyPr>
          <a:lstStyle/>
          <a:p>
            <a:pPr indent="0" lvl="0" marL="0" rtl="0" algn="l">
              <a:lnSpc>
                <a:spcPct val="100000"/>
              </a:lnSpc>
              <a:spcBef>
                <a:spcPts val="0"/>
              </a:spcBef>
              <a:spcAft>
                <a:spcPts val="0"/>
              </a:spcAft>
              <a:buSzPts val="1400"/>
              <a:buNone/>
            </a:pPr>
            <a:r>
              <a:rPr lang="en-US">
                <a:solidFill>
                  <a:srgbClr val="000000"/>
                </a:solidFill>
                <a:highlight>
                  <a:srgbClr val="FFFFFF"/>
                </a:highlight>
              </a:rPr>
              <a:t>To define a clear purpose, organizations use the four pillars (Mission, Vision, Values, and Goals) to build a shared sense of purpose and a strong foundation for improvement efforts.  To begin, the first question districts must consider is the question of purpose (Drucker, 1992).  </a:t>
            </a:r>
            <a:endParaRPr>
              <a:solidFill>
                <a:srgbClr val="000000"/>
              </a:solidFill>
              <a:highlight>
                <a:srgbClr val="FFFFFF"/>
              </a:highlight>
            </a:endParaRPr>
          </a:p>
          <a:p>
            <a:pPr indent="-304800" lvl="0" marL="457200" rtl="0" algn="l">
              <a:lnSpc>
                <a:spcPct val="100000"/>
              </a:lnSpc>
              <a:spcBef>
                <a:spcPts val="0"/>
              </a:spcBef>
              <a:spcAft>
                <a:spcPts val="0"/>
              </a:spcAft>
              <a:buSzPts val="1200"/>
              <a:buFont typeface="Franklin Gothic"/>
              <a:buChar char="●"/>
            </a:pPr>
            <a:r>
              <a:rPr lang="en-US">
                <a:solidFill>
                  <a:srgbClr val="000000"/>
                </a:solidFill>
                <a:highlight>
                  <a:srgbClr val="FFFFFF"/>
                </a:highlight>
              </a:rPr>
              <a:t>Why does our organization exist?  What are we here to do together?  What exactly do we hope to accomplish?  What is the business of our business (American Society for Quality, n.d.; Champy, 1995; Senge et al., 1994)?</a:t>
            </a:r>
            <a:endParaRPr>
              <a:solidFill>
                <a:srgbClr val="000000"/>
              </a:solidFill>
              <a:highlight>
                <a:srgbClr val="FFFFFF"/>
              </a:highlight>
            </a:endParaRPr>
          </a:p>
          <a:p>
            <a:pPr indent="0" lvl="0" marL="0" rtl="0" algn="l">
              <a:lnSpc>
                <a:spcPct val="100000"/>
              </a:lnSpc>
              <a:spcBef>
                <a:spcPts val="0"/>
              </a:spcBef>
              <a:spcAft>
                <a:spcPts val="0"/>
              </a:spcAft>
              <a:buSzPts val="1400"/>
              <a:buNone/>
            </a:pPr>
            <a:r>
              <a:t/>
            </a:r>
            <a:endParaRPr>
              <a:solidFill>
                <a:srgbClr val="000000"/>
              </a:solidFill>
              <a:highlight>
                <a:srgbClr val="FFFFFF"/>
              </a:highlight>
            </a:endParaRPr>
          </a:p>
          <a:p>
            <a:pPr indent="0" lvl="0" marL="0" rtl="0" algn="l">
              <a:lnSpc>
                <a:spcPct val="100000"/>
              </a:lnSpc>
              <a:spcBef>
                <a:spcPts val="0"/>
              </a:spcBef>
              <a:spcAft>
                <a:spcPts val="0"/>
              </a:spcAft>
              <a:buSzPts val="1400"/>
              <a:buNone/>
            </a:pPr>
            <a:r>
              <a:rPr lang="en-US">
                <a:solidFill>
                  <a:srgbClr val="000000"/>
                </a:solidFill>
                <a:highlight>
                  <a:srgbClr val="FFFFFF"/>
                </a:highlight>
              </a:rPr>
              <a:t>DuFour, Richard, et al. </a:t>
            </a:r>
            <a:r>
              <a:rPr i="1" lang="en-US">
                <a:solidFill>
                  <a:srgbClr val="000000"/>
                </a:solidFill>
              </a:rPr>
              <a:t>Learning by Doing: a Handbook for Professional Learning Communities at Work</a:t>
            </a:r>
            <a:r>
              <a:rPr lang="en-US">
                <a:solidFill>
                  <a:srgbClr val="000000"/>
                </a:solidFill>
                <a:highlight>
                  <a:srgbClr val="FFFFFF"/>
                </a:highlight>
              </a:rPr>
              <a:t>. Solution Tree Press, 2016.</a:t>
            </a:r>
            <a:endParaRPr>
              <a:solidFill>
                <a:srgbClr val="000000"/>
              </a:solidFill>
            </a:endParaRPr>
          </a:p>
        </p:txBody>
      </p:sp>
      <p:sp>
        <p:nvSpPr>
          <p:cNvPr id="864" name="Google Shape;864;p35:notes"/>
          <p:cNvSpPr txBox="1"/>
          <p:nvPr>
            <p:ph idx="12" type="sldNum"/>
          </p:nvPr>
        </p:nvSpPr>
        <p:spPr>
          <a:xfrm>
            <a:off x="4144619" y="9120816"/>
            <a:ext cx="3170700" cy="480300"/>
          </a:xfrm>
          <a:prstGeom prst="rect">
            <a:avLst/>
          </a:prstGeom>
          <a:noFill/>
          <a:ln>
            <a:noFill/>
          </a:ln>
        </p:spPr>
        <p:txBody>
          <a:bodyPr anchorCtr="0" anchor="b" bIns="48475" lIns="96950" spcFirstLastPara="1" rIns="96950" wrap="square" tIns="48475">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6" name="Shape 876"/>
        <p:cNvGrpSpPr/>
        <p:nvPr/>
      </p:nvGrpSpPr>
      <p:grpSpPr>
        <a:xfrm>
          <a:off x="0" y="0"/>
          <a:ext cx="0" cy="0"/>
          <a:chOff x="0" y="0"/>
          <a:chExt cx="0" cy="0"/>
        </a:xfrm>
      </p:grpSpPr>
      <p:sp>
        <p:nvSpPr>
          <p:cNvPr id="877" name="Google Shape;877;p36:notes"/>
          <p:cNvSpPr/>
          <p:nvPr>
            <p:ph idx="2" type="sldImg"/>
          </p:nvPr>
        </p:nvSpPr>
        <p:spPr>
          <a:xfrm>
            <a:off x="1257300" y="719138"/>
            <a:ext cx="4802100" cy="3600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878" name="Google Shape;878;p36:notes"/>
          <p:cNvSpPr txBox="1"/>
          <p:nvPr>
            <p:ph idx="1" type="body"/>
          </p:nvPr>
        </p:nvSpPr>
        <p:spPr>
          <a:xfrm>
            <a:off x="975694" y="4561229"/>
            <a:ext cx="5363700" cy="4320300"/>
          </a:xfrm>
          <a:prstGeom prst="rect">
            <a:avLst/>
          </a:prstGeom>
          <a:noFill/>
          <a:ln>
            <a:noFill/>
          </a:ln>
        </p:spPr>
        <p:txBody>
          <a:bodyPr anchorCtr="0" anchor="t" bIns="48475" lIns="96950" spcFirstLastPara="1" rIns="96950" wrap="square" tIns="48475">
            <a:noAutofit/>
          </a:bodyPr>
          <a:lstStyle/>
          <a:p>
            <a:pPr indent="0" lvl="0" marL="0" rtl="0" algn="l">
              <a:lnSpc>
                <a:spcPct val="100000"/>
              </a:lnSpc>
              <a:spcBef>
                <a:spcPts val="0"/>
              </a:spcBef>
              <a:spcAft>
                <a:spcPts val="0"/>
              </a:spcAft>
              <a:buSzPts val="1400"/>
              <a:buNone/>
            </a:pPr>
            <a:r>
              <a:rPr i="1" lang="en-US">
                <a:solidFill>
                  <a:srgbClr val="000000"/>
                </a:solidFill>
              </a:rPr>
              <a:t>Trainer Notes: Pose the questions on the slide.  Provide teams with 2-3 minutes to discuss and share whole group.</a:t>
            </a:r>
            <a:endParaRPr i="1">
              <a:solidFill>
                <a:srgbClr val="000000"/>
              </a:solidFill>
            </a:endParaRPr>
          </a:p>
        </p:txBody>
      </p:sp>
      <p:sp>
        <p:nvSpPr>
          <p:cNvPr id="879" name="Google Shape;879;p36:notes"/>
          <p:cNvSpPr txBox="1"/>
          <p:nvPr>
            <p:ph idx="12" type="sldNum"/>
          </p:nvPr>
        </p:nvSpPr>
        <p:spPr>
          <a:xfrm>
            <a:off x="4144619" y="9120816"/>
            <a:ext cx="3170700" cy="480300"/>
          </a:xfrm>
          <a:prstGeom prst="rect">
            <a:avLst/>
          </a:prstGeom>
          <a:noFill/>
          <a:ln>
            <a:noFill/>
          </a:ln>
        </p:spPr>
        <p:txBody>
          <a:bodyPr anchorCtr="0" anchor="b" bIns="48475" lIns="96950" spcFirstLastPara="1" rIns="96950" wrap="square" tIns="48475">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0" name="Shape 890"/>
        <p:cNvGrpSpPr/>
        <p:nvPr/>
      </p:nvGrpSpPr>
      <p:grpSpPr>
        <a:xfrm>
          <a:off x="0" y="0"/>
          <a:ext cx="0" cy="0"/>
          <a:chOff x="0" y="0"/>
          <a:chExt cx="0" cy="0"/>
        </a:xfrm>
      </p:grpSpPr>
      <p:sp>
        <p:nvSpPr>
          <p:cNvPr id="891" name="Google Shape;891;p37:notes"/>
          <p:cNvSpPr/>
          <p:nvPr>
            <p:ph idx="2" type="sldImg"/>
          </p:nvPr>
        </p:nvSpPr>
        <p:spPr>
          <a:xfrm>
            <a:off x="1233531" y="720417"/>
            <a:ext cx="4849800" cy="3600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892" name="Google Shape;892;p37:notes"/>
          <p:cNvSpPr txBox="1"/>
          <p:nvPr>
            <p:ph idx="1" type="body"/>
          </p:nvPr>
        </p:nvSpPr>
        <p:spPr>
          <a:xfrm>
            <a:off x="975696" y="4561228"/>
            <a:ext cx="5363700" cy="4320300"/>
          </a:xfrm>
          <a:prstGeom prst="rect">
            <a:avLst/>
          </a:prstGeom>
          <a:noFill/>
          <a:ln>
            <a:noFill/>
          </a:ln>
        </p:spPr>
        <p:txBody>
          <a:bodyPr anchorCtr="0" anchor="t" bIns="48525" lIns="97025" spcFirstLastPara="1" rIns="97025" wrap="square" tIns="48525">
            <a:noAutofit/>
          </a:bodyPr>
          <a:lstStyle/>
          <a:p>
            <a:pPr indent="0" lvl="0" marL="0" rtl="0" algn="l">
              <a:lnSpc>
                <a:spcPct val="100000"/>
              </a:lnSpc>
              <a:spcBef>
                <a:spcPts val="0"/>
              </a:spcBef>
              <a:spcAft>
                <a:spcPts val="0"/>
              </a:spcAft>
              <a:buSzPts val="1500"/>
              <a:buNone/>
            </a:pPr>
            <a:r>
              <a:t/>
            </a:r>
            <a:endParaRPr sz="1100"/>
          </a:p>
        </p:txBody>
      </p:sp>
      <p:sp>
        <p:nvSpPr>
          <p:cNvPr id="893" name="Google Shape;893;p37:notes"/>
          <p:cNvSpPr txBox="1"/>
          <p:nvPr>
            <p:ph idx="12" type="sldNum"/>
          </p:nvPr>
        </p:nvSpPr>
        <p:spPr>
          <a:xfrm>
            <a:off x="4144620" y="9120818"/>
            <a:ext cx="3170700" cy="480600"/>
          </a:xfrm>
          <a:prstGeom prst="rect">
            <a:avLst/>
          </a:prstGeom>
          <a:noFill/>
          <a:ln>
            <a:noFill/>
          </a:ln>
        </p:spPr>
        <p:txBody>
          <a:bodyPr anchorCtr="0" anchor="b" bIns="48525" lIns="97025" spcFirstLastPara="1" rIns="97025" wrap="square" tIns="48525">
            <a:noAutofit/>
          </a:bodyPr>
          <a:lstStyle/>
          <a:p>
            <a:pPr indent="0" lvl="0" marL="0" rtl="0" algn="r">
              <a:lnSpc>
                <a:spcPct val="100000"/>
              </a:lnSpc>
              <a:spcBef>
                <a:spcPts val="0"/>
              </a:spcBef>
              <a:spcAft>
                <a:spcPts val="0"/>
              </a:spcAft>
              <a:buSzPts val="1500"/>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7" name="Shape 897"/>
        <p:cNvGrpSpPr/>
        <p:nvPr/>
      </p:nvGrpSpPr>
      <p:grpSpPr>
        <a:xfrm>
          <a:off x="0" y="0"/>
          <a:ext cx="0" cy="0"/>
          <a:chOff x="0" y="0"/>
          <a:chExt cx="0" cy="0"/>
        </a:xfrm>
      </p:grpSpPr>
      <p:sp>
        <p:nvSpPr>
          <p:cNvPr id="898" name="Google Shape;898;p38:notes"/>
          <p:cNvSpPr/>
          <p:nvPr>
            <p:ph idx="2" type="sldImg"/>
          </p:nvPr>
        </p:nvSpPr>
        <p:spPr>
          <a:xfrm>
            <a:off x="1257300" y="719138"/>
            <a:ext cx="4802188" cy="3600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899" name="Google Shape;899;p38:notes"/>
          <p:cNvSpPr txBox="1"/>
          <p:nvPr>
            <p:ph idx="1" type="body"/>
          </p:nvPr>
        </p:nvSpPr>
        <p:spPr>
          <a:xfrm>
            <a:off x="975694" y="4561229"/>
            <a:ext cx="5363817" cy="4320213"/>
          </a:xfrm>
          <a:prstGeom prst="rect">
            <a:avLst/>
          </a:prstGeom>
          <a:noFill/>
          <a:ln>
            <a:noFill/>
          </a:ln>
        </p:spPr>
        <p:txBody>
          <a:bodyPr anchorCtr="0" anchor="t" bIns="48475" lIns="96950" spcFirstLastPara="1" rIns="96950" wrap="square" tIns="48475">
            <a:noAutofit/>
          </a:bodyPr>
          <a:lstStyle/>
          <a:p>
            <a:pPr indent="0" lvl="0" marL="0" rtl="0" algn="l">
              <a:lnSpc>
                <a:spcPct val="100000"/>
              </a:lnSpc>
              <a:spcBef>
                <a:spcPts val="0"/>
              </a:spcBef>
              <a:spcAft>
                <a:spcPts val="0"/>
              </a:spcAft>
              <a:buSzPts val="1400"/>
              <a:buNone/>
            </a:pPr>
            <a:r>
              <a:rPr lang="en-US">
                <a:solidFill>
                  <a:srgbClr val="000000"/>
                </a:solidFill>
              </a:rPr>
              <a:t>Within an RTI framework, leadership teams must first establish a vision and a purpose for RTI across the district.  Having a shared vision and purpose allows teams to focus their efforts on producing outcomes aimed at the identified area.  </a:t>
            </a:r>
            <a:endParaRPr>
              <a:solidFill>
                <a:srgbClr val="000000"/>
              </a:solidFill>
            </a:endParaRPr>
          </a:p>
          <a:p>
            <a:pPr indent="0" lvl="0" marL="0" marR="0" rtl="0" algn="l">
              <a:lnSpc>
                <a:spcPct val="100000"/>
              </a:lnSpc>
              <a:spcBef>
                <a:spcPts val="0"/>
              </a:spcBef>
              <a:spcAft>
                <a:spcPts val="0"/>
              </a:spcAft>
              <a:buSzPts val="1400"/>
              <a:buNone/>
            </a:pPr>
            <a:r>
              <a:t/>
            </a:r>
            <a:endParaRPr>
              <a:solidFill>
                <a:srgbClr val="000000"/>
              </a:solidFill>
            </a:endParaRPr>
          </a:p>
          <a:p>
            <a:pPr indent="0" lvl="0" marL="0" marR="0" rtl="0" algn="l">
              <a:lnSpc>
                <a:spcPct val="100000"/>
              </a:lnSpc>
              <a:spcBef>
                <a:spcPts val="0"/>
              </a:spcBef>
              <a:spcAft>
                <a:spcPts val="0"/>
              </a:spcAft>
              <a:buSzPts val="1400"/>
              <a:buNone/>
            </a:pPr>
            <a:r>
              <a:rPr i="0" lang="en-US" u="none" cap="none" strike="noStrike">
                <a:solidFill>
                  <a:srgbClr val="000000"/>
                </a:solidFill>
              </a:rPr>
              <a:t>The purpose of the district-level team is to lead the design of the R</a:t>
            </a:r>
            <a:r>
              <a:rPr lang="en-US">
                <a:solidFill>
                  <a:srgbClr val="000000"/>
                </a:solidFill>
              </a:rPr>
              <a:t>T</a:t>
            </a:r>
            <a:r>
              <a:rPr i="0" lang="en-US" u="none" cap="none" strike="noStrike">
                <a:solidFill>
                  <a:srgbClr val="000000"/>
                </a:solidFill>
              </a:rPr>
              <a:t>I model and to help build </a:t>
            </a:r>
            <a:r>
              <a:rPr lang="en-US">
                <a:solidFill>
                  <a:srgbClr val="000000"/>
                </a:solidFill>
              </a:rPr>
              <a:t>a</a:t>
            </a:r>
            <a:r>
              <a:rPr i="0" lang="en-US" u="none" cap="none" strike="noStrike">
                <a:solidFill>
                  <a:srgbClr val="000000"/>
                </a:solidFill>
              </a:rPr>
              <a:t> shared vision of R</a:t>
            </a:r>
            <a:r>
              <a:rPr lang="en-US">
                <a:solidFill>
                  <a:srgbClr val="000000"/>
                </a:solidFill>
              </a:rPr>
              <a:t>T</a:t>
            </a:r>
            <a:r>
              <a:rPr i="0" lang="en-US" u="none" cap="none" strike="noStrike">
                <a:solidFill>
                  <a:srgbClr val="000000"/>
                </a:solidFill>
              </a:rPr>
              <a:t>I.</a:t>
            </a:r>
            <a:r>
              <a:rPr lang="en-US">
                <a:solidFill>
                  <a:srgbClr val="000000"/>
                </a:solidFill>
              </a:rPr>
              <a:t>  The </a:t>
            </a:r>
            <a:r>
              <a:rPr i="0" lang="en-US" u="none" cap="none" strike="noStrike">
                <a:solidFill>
                  <a:srgbClr val="000000"/>
                </a:solidFill>
              </a:rPr>
              <a:t>district R</a:t>
            </a:r>
            <a:r>
              <a:rPr lang="en-US">
                <a:solidFill>
                  <a:srgbClr val="000000"/>
                </a:solidFill>
              </a:rPr>
              <a:t>T</a:t>
            </a:r>
            <a:r>
              <a:rPr i="0" lang="en-US" u="none" cap="none" strike="noStrike">
                <a:solidFill>
                  <a:srgbClr val="000000"/>
                </a:solidFill>
              </a:rPr>
              <a:t>I team will </a:t>
            </a:r>
            <a:r>
              <a:rPr lang="en-US">
                <a:solidFill>
                  <a:srgbClr val="000000"/>
                </a:solidFill>
              </a:rPr>
              <a:t>often</a:t>
            </a:r>
            <a:r>
              <a:rPr i="0" lang="en-US" u="none" cap="none" strike="noStrike">
                <a:solidFill>
                  <a:srgbClr val="000000"/>
                </a:solidFill>
              </a:rPr>
              <a:t> provide districtwide resources, tools, and decision rules.  Having district-established decision rules helps schools make consistent decisions about instruction, intervention, and assessment with greater ease and also helps the district to more accurately compare student performance and needs across schools.  </a:t>
            </a:r>
            <a:endParaRPr>
              <a:solidFill>
                <a:srgbClr val="000000"/>
              </a:solidFill>
              <a:highlight>
                <a:srgbClr val="FFFF00"/>
              </a:highlight>
            </a:endParaRPr>
          </a:p>
        </p:txBody>
      </p:sp>
      <p:sp>
        <p:nvSpPr>
          <p:cNvPr id="900" name="Google Shape;900;p38:notes"/>
          <p:cNvSpPr txBox="1"/>
          <p:nvPr>
            <p:ph idx="12" type="sldNum"/>
          </p:nvPr>
        </p:nvSpPr>
        <p:spPr>
          <a:xfrm>
            <a:off x="4144619" y="9120816"/>
            <a:ext cx="3170583" cy="480388"/>
          </a:xfrm>
          <a:prstGeom prst="rect">
            <a:avLst/>
          </a:prstGeom>
          <a:noFill/>
          <a:ln>
            <a:noFill/>
          </a:ln>
        </p:spPr>
        <p:txBody>
          <a:bodyPr anchorCtr="0" anchor="b" bIns="48475" lIns="96950" spcFirstLastPara="1" rIns="96950" wrap="square" tIns="48475">
            <a:noAutofit/>
          </a:bodyPr>
          <a:lstStyle/>
          <a:p>
            <a:pPr indent="0" lvl="0" marL="0" marR="0" rtl="0" algn="r">
              <a:lnSpc>
                <a:spcPct val="100000"/>
              </a:lnSpc>
              <a:spcBef>
                <a:spcPts val="0"/>
              </a:spcBef>
              <a:spcAft>
                <a:spcPts val="0"/>
              </a:spcAft>
              <a:buSzPts val="1200"/>
              <a:buNone/>
            </a:pPr>
            <a:fld id="{00000000-1234-1234-1234-123412341234}" type="slidenum">
              <a:rPr lang="en-US" sz="1200">
                <a:solidFill>
                  <a:schemeClr val="dk1"/>
                </a:solidFill>
                <a:latin typeface="Franklin Gothic"/>
                <a:ea typeface="Franklin Gothic"/>
                <a:cs typeface="Franklin Gothic"/>
                <a:sym typeface="Franklin Gothic"/>
              </a:rPr>
              <a:t>‹#›</a:t>
            </a:fld>
            <a:endParaRPr sz="1200">
              <a:solidFill>
                <a:schemeClr val="dk1"/>
              </a:solidFill>
              <a:latin typeface="Franklin Gothic"/>
              <a:ea typeface="Franklin Gothic"/>
              <a:cs typeface="Franklin Gothic"/>
              <a:sym typeface="Franklin Gothic"/>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7" name="Shape 907"/>
        <p:cNvGrpSpPr/>
        <p:nvPr/>
      </p:nvGrpSpPr>
      <p:grpSpPr>
        <a:xfrm>
          <a:off x="0" y="0"/>
          <a:ext cx="0" cy="0"/>
          <a:chOff x="0" y="0"/>
          <a:chExt cx="0" cy="0"/>
        </a:xfrm>
      </p:grpSpPr>
      <p:sp>
        <p:nvSpPr>
          <p:cNvPr id="908" name="Google Shape;908;p39:notes"/>
          <p:cNvSpPr/>
          <p:nvPr>
            <p:ph idx="2" type="sldImg"/>
          </p:nvPr>
        </p:nvSpPr>
        <p:spPr>
          <a:xfrm>
            <a:off x="1257300" y="719138"/>
            <a:ext cx="4802188" cy="3600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909" name="Google Shape;909;p39:notes"/>
          <p:cNvSpPr txBox="1"/>
          <p:nvPr>
            <p:ph idx="1" type="body"/>
          </p:nvPr>
        </p:nvSpPr>
        <p:spPr>
          <a:xfrm>
            <a:off x="975694" y="4561229"/>
            <a:ext cx="5363817" cy="4320213"/>
          </a:xfrm>
          <a:prstGeom prst="rect">
            <a:avLst/>
          </a:prstGeom>
          <a:noFill/>
          <a:ln>
            <a:noFill/>
          </a:ln>
        </p:spPr>
        <p:txBody>
          <a:bodyPr anchorCtr="0" anchor="t" bIns="48475" lIns="96950" spcFirstLastPara="1" rIns="96950" wrap="square" tIns="48475">
            <a:noAutofit/>
          </a:bodyPr>
          <a:lstStyle/>
          <a:p>
            <a:pPr indent="0" lvl="0" marL="0" marR="0" rtl="0" algn="l">
              <a:lnSpc>
                <a:spcPct val="100000"/>
              </a:lnSpc>
              <a:spcBef>
                <a:spcPts val="0"/>
              </a:spcBef>
              <a:spcAft>
                <a:spcPts val="0"/>
              </a:spcAft>
              <a:buSzPts val="1400"/>
              <a:buNone/>
            </a:pPr>
            <a:r>
              <a:rPr lang="en-US">
                <a:solidFill>
                  <a:srgbClr val="000000"/>
                </a:solidFill>
              </a:rPr>
              <a:t>In addition to the previous slide, d</a:t>
            </a:r>
            <a:r>
              <a:rPr i="0" lang="en-US" u="none" cap="none" strike="noStrike">
                <a:solidFill>
                  <a:srgbClr val="000000"/>
                </a:solidFill>
              </a:rPr>
              <a:t>istrict-level teams may provide ongoing professional development and training for all schools, as well as collect and analyze data to determine the effectiveness of the R</a:t>
            </a:r>
            <a:r>
              <a:rPr lang="en-US">
                <a:solidFill>
                  <a:srgbClr val="000000"/>
                </a:solidFill>
              </a:rPr>
              <a:t>T</a:t>
            </a:r>
            <a:r>
              <a:rPr i="0" lang="en-US" u="none" cap="none" strike="noStrike">
                <a:solidFill>
                  <a:srgbClr val="000000"/>
                </a:solidFill>
              </a:rPr>
              <a:t>I framework.</a:t>
            </a:r>
            <a:endParaRPr>
              <a:solidFill>
                <a:srgbClr val="000000"/>
              </a:solidFill>
            </a:endParaRPr>
          </a:p>
          <a:p>
            <a:pPr indent="0" lvl="0" marL="0" marR="0" rtl="0" algn="l">
              <a:lnSpc>
                <a:spcPct val="100000"/>
              </a:lnSpc>
              <a:spcBef>
                <a:spcPts val="0"/>
              </a:spcBef>
              <a:spcAft>
                <a:spcPts val="0"/>
              </a:spcAft>
              <a:buSzPts val="1400"/>
              <a:buNone/>
            </a:pPr>
            <a:r>
              <a:t/>
            </a:r>
            <a:endParaRPr>
              <a:solidFill>
                <a:srgbClr val="000000"/>
              </a:solidFill>
            </a:endParaRPr>
          </a:p>
          <a:p>
            <a:pPr indent="0" lvl="0" marL="0" marR="0" rtl="0" algn="l">
              <a:lnSpc>
                <a:spcPct val="100000"/>
              </a:lnSpc>
              <a:spcBef>
                <a:spcPts val="0"/>
              </a:spcBef>
              <a:spcAft>
                <a:spcPts val="0"/>
              </a:spcAft>
              <a:buSzPts val="1400"/>
              <a:buNone/>
            </a:pPr>
            <a:r>
              <a:rPr lang="en-US">
                <a:solidFill>
                  <a:srgbClr val="000000"/>
                </a:solidFill>
              </a:rPr>
              <a:t>T</a:t>
            </a:r>
            <a:r>
              <a:rPr i="0" lang="en-US" u="none" cap="none" strike="noStrike">
                <a:solidFill>
                  <a:srgbClr val="000000"/>
                </a:solidFill>
              </a:rPr>
              <a:t>he district team often makes the decision </a:t>
            </a:r>
            <a:r>
              <a:rPr lang="en-US">
                <a:solidFill>
                  <a:srgbClr val="000000"/>
                </a:solidFill>
              </a:rPr>
              <a:t>regarding</a:t>
            </a:r>
            <a:r>
              <a:rPr i="0" lang="en-US" u="none" cap="none" strike="noStrike">
                <a:solidFill>
                  <a:srgbClr val="000000"/>
                </a:solidFill>
              </a:rPr>
              <a:t> what system will be used to warehouse important academic student data and make strategi</a:t>
            </a:r>
            <a:r>
              <a:rPr lang="en-US">
                <a:solidFill>
                  <a:srgbClr val="000000"/>
                </a:solidFill>
              </a:rPr>
              <a:t>c improvements as needed</a:t>
            </a:r>
            <a:r>
              <a:rPr i="0" lang="en-US" u="none" cap="none" strike="noStrike">
                <a:solidFill>
                  <a:srgbClr val="000000"/>
                </a:solidFill>
              </a:rPr>
              <a:t>.</a:t>
            </a:r>
            <a:endParaRPr>
              <a:solidFill>
                <a:srgbClr val="000000"/>
              </a:solidFill>
            </a:endParaRPr>
          </a:p>
          <a:p>
            <a:pPr indent="0" lvl="0" marL="0" marR="0" rtl="0" algn="l">
              <a:lnSpc>
                <a:spcPct val="100000"/>
              </a:lnSpc>
              <a:spcBef>
                <a:spcPts val="0"/>
              </a:spcBef>
              <a:spcAft>
                <a:spcPts val="0"/>
              </a:spcAft>
              <a:buSzPts val="1400"/>
              <a:buNone/>
            </a:pPr>
            <a:r>
              <a:t/>
            </a:r>
            <a:endParaRPr>
              <a:solidFill>
                <a:srgbClr val="000000"/>
              </a:solidFill>
            </a:endParaRPr>
          </a:p>
          <a:p>
            <a:pPr indent="0" lvl="0" marL="0" marR="0" rtl="0" algn="l">
              <a:lnSpc>
                <a:spcPct val="100000"/>
              </a:lnSpc>
              <a:spcBef>
                <a:spcPts val="0"/>
              </a:spcBef>
              <a:spcAft>
                <a:spcPts val="0"/>
              </a:spcAft>
              <a:buSzPts val="1400"/>
              <a:buNone/>
            </a:pPr>
            <a:r>
              <a:rPr i="0" lang="en-US" u="none" cap="none" strike="noStrike">
                <a:solidFill>
                  <a:srgbClr val="000000"/>
                </a:solidFill>
              </a:rPr>
              <a:t>Lastly, an important role of the district R</a:t>
            </a:r>
            <a:r>
              <a:rPr lang="en-US">
                <a:solidFill>
                  <a:srgbClr val="000000"/>
                </a:solidFill>
              </a:rPr>
              <a:t>T</a:t>
            </a:r>
            <a:r>
              <a:rPr i="0" lang="en-US" u="none" cap="none" strike="noStrike">
                <a:solidFill>
                  <a:srgbClr val="000000"/>
                </a:solidFill>
              </a:rPr>
              <a:t>I team is to establish clear and consistent lines of communication between the district- and school</a:t>
            </a:r>
            <a:r>
              <a:rPr lang="en-US">
                <a:solidFill>
                  <a:srgbClr val="000000"/>
                </a:solidFill>
              </a:rPr>
              <a:t>-</a:t>
            </a:r>
            <a:r>
              <a:rPr i="0" lang="en-US" u="none" cap="none" strike="noStrike">
                <a:solidFill>
                  <a:srgbClr val="000000"/>
                </a:solidFill>
              </a:rPr>
              <a:t>level teams.  Who is in charge of taking the lead in communicating with school teams?  How will this person communicate (e.g. regular meetings, conference calls, etc.)?</a:t>
            </a:r>
            <a:endParaRPr i="0" u="none" cap="none" strike="noStrike">
              <a:solidFill>
                <a:srgbClr val="000000"/>
              </a:solidFill>
            </a:endParaRPr>
          </a:p>
        </p:txBody>
      </p:sp>
      <p:sp>
        <p:nvSpPr>
          <p:cNvPr id="910" name="Google Shape;910;p39:notes"/>
          <p:cNvSpPr txBox="1"/>
          <p:nvPr>
            <p:ph idx="12" type="sldNum"/>
          </p:nvPr>
        </p:nvSpPr>
        <p:spPr>
          <a:xfrm>
            <a:off x="4144619" y="9120816"/>
            <a:ext cx="3170583" cy="480388"/>
          </a:xfrm>
          <a:prstGeom prst="rect">
            <a:avLst/>
          </a:prstGeom>
          <a:noFill/>
          <a:ln>
            <a:noFill/>
          </a:ln>
        </p:spPr>
        <p:txBody>
          <a:bodyPr anchorCtr="0" anchor="b" bIns="48475" lIns="96950" spcFirstLastPara="1" rIns="96950" wrap="square" tIns="48475">
            <a:noAutofit/>
          </a:bodyPr>
          <a:lstStyle/>
          <a:p>
            <a:pPr indent="0" lvl="0" marL="0" marR="0" rtl="0" algn="r">
              <a:lnSpc>
                <a:spcPct val="100000"/>
              </a:lnSpc>
              <a:spcBef>
                <a:spcPts val="0"/>
              </a:spcBef>
              <a:spcAft>
                <a:spcPts val="0"/>
              </a:spcAft>
              <a:buSzPts val="1200"/>
              <a:buNone/>
            </a:pPr>
            <a:fld id="{00000000-1234-1234-1234-123412341234}" type="slidenum">
              <a:rPr lang="en-US" sz="1200">
                <a:solidFill>
                  <a:schemeClr val="dk1"/>
                </a:solidFill>
                <a:latin typeface="Franklin Gothic"/>
                <a:ea typeface="Franklin Gothic"/>
                <a:cs typeface="Franklin Gothic"/>
                <a:sym typeface="Franklin Gothic"/>
              </a:rPr>
              <a:t>‹#›</a:t>
            </a:fld>
            <a:endParaRPr sz="1200">
              <a:solidFill>
                <a:schemeClr val="dk1"/>
              </a:solidFill>
              <a:latin typeface="Franklin Gothic"/>
              <a:ea typeface="Franklin Gothic"/>
              <a:cs typeface="Franklin Gothic"/>
              <a:sym typeface="Franklin Gothic"/>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p4:notes"/>
          <p:cNvSpPr/>
          <p:nvPr>
            <p:ph idx="2" type="sldImg"/>
          </p:nvPr>
        </p:nvSpPr>
        <p:spPr>
          <a:xfrm>
            <a:off x="1228622" y="719105"/>
            <a:ext cx="4859700" cy="3600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86" name="Google Shape;386;p4:notes"/>
          <p:cNvSpPr txBox="1"/>
          <p:nvPr>
            <p:ph idx="1" type="body"/>
          </p:nvPr>
        </p:nvSpPr>
        <p:spPr>
          <a:xfrm>
            <a:off x="975693" y="4561228"/>
            <a:ext cx="5363700" cy="4320000"/>
          </a:xfrm>
          <a:prstGeom prst="rect">
            <a:avLst/>
          </a:prstGeom>
          <a:noFill/>
          <a:ln>
            <a:noFill/>
          </a:ln>
        </p:spPr>
        <p:txBody>
          <a:bodyPr anchorCtr="0" anchor="t" bIns="48550" lIns="97100" spcFirstLastPara="1" rIns="97100" wrap="square" tIns="48550">
            <a:noAutofit/>
          </a:bodyPr>
          <a:lstStyle/>
          <a:p>
            <a:pPr indent="0" lvl="0" marL="0" rtl="0" algn="l">
              <a:lnSpc>
                <a:spcPct val="100000"/>
              </a:lnSpc>
              <a:spcBef>
                <a:spcPts val="0"/>
              </a:spcBef>
              <a:spcAft>
                <a:spcPts val="0"/>
              </a:spcAft>
              <a:buSzPts val="1500"/>
              <a:buNone/>
            </a:pPr>
            <a:r>
              <a:rPr lang="en-US">
                <a:solidFill>
                  <a:srgbClr val="000000"/>
                </a:solidFill>
              </a:rPr>
              <a:t>The Division of Elementary and Secondary Education has developed this graphic to highlight the essential components of the RTI framework, universal screening, progress monitoring, and data-based decision making. </a:t>
            </a:r>
            <a:endParaRPr>
              <a:solidFill>
                <a:srgbClr val="000000"/>
              </a:solidFill>
            </a:endParaRPr>
          </a:p>
        </p:txBody>
      </p:sp>
      <p:sp>
        <p:nvSpPr>
          <p:cNvPr id="387" name="Google Shape;387;p4:notes"/>
          <p:cNvSpPr txBox="1"/>
          <p:nvPr>
            <p:ph idx="12" type="sldNum"/>
          </p:nvPr>
        </p:nvSpPr>
        <p:spPr>
          <a:xfrm>
            <a:off x="4144619" y="9120817"/>
            <a:ext cx="3170700" cy="480300"/>
          </a:xfrm>
          <a:prstGeom prst="rect">
            <a:avLst/>
          </a:prstGeom>
          <a:noFill/>
          <a:ln>
            <a:noFill/>
          </a:ln>
        </p:spPr>
        <p:txBody>
          <a:bodyPr anchorCtr="0" anchor="b" bIns="48550" lIns="97100" spcFirstLastPara="1" rIns="97100" wrap="square" tIns="48550">
            <a:noAutofit/>
          </a:bodyPr>
          <a:lstStyle/>
          <a:p>
            <a:pPr indent="0" lvl="0" marL="0" rtl="0" algn="r">
              <a:lnSpc>
                <a:spcPct val="100000"/>
              </a:lnSpc>
              <a:spcBef>
                <a:spcPts val="0"/>
              </a:spcBef>
              <a:spcAft>
                <a:spcPts val="0"/>
              </a:spcAft>
              <a:buSzPts val="1500"/>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7" name="Shape 917"/>
        <p:cNvGrpSpPr/>
        <p:nvPr/>
      </p:nvGrpSpPr>
      <p:grpSpPr>
        <a:xfrm>
          <a:off x="0" y="0"/>
          <a:ext cx="0" cy="0"/>
          <a:chOff x="0" y="0"/>
          <a:chExt cx="0" cy="0"/>
        </a:xfrm>
      </p:grpSpPr>
      <p:sp>
        <p:nvSpPr>
          <p:cNvPr id="918" name="Google Shape;918;p40:notes"/>
          <p:cNvSpPr/>
          <p:nvPr>
            <p:ph idx="2" type="sldImg"/>
          </p:nvPr>
        </p:nvSpPr>
        <p:spPr>
          <a:xfrm>
            <a:off x="1257300" y="719138"/>
            <a:ext cx="4802100" cy="3600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
            <a:headEnd len="sm" w="sm" type="none"/>
            <a:tailEnd len="sm" w="sm" type="none"/>
          </a:ln>
        </p:spPr>
      </p:sp>
      <p:sp>
        <p:nvSpPr>
          <p:cNvPr id="919" name="Google Shape;919;p40:notes"/>
          <p:cNvSpPr txBox="1"/>
          <p:nvPr>
            <p:ph idx="1" type="body"/>
          </p:nvPr>
        </p:nvSpPr>
        <p:spPr>
          <a:xfrm>
            <a:off x="975694" y="4561228"/>
            <a:ext cx="5363700" cy="4320300"/>
          </a:xfrm>
          <a:prstGeom prst="rect">
            <a:avLst/>
          </a:prstGeom>
          <a:noFill/>
          <a:ln>
            <a:noFill/>
          </a:ln>
        </p:spPr>
        <p:txBody>
          <a:bodyPr anchorCtr="0" anchor="t" bIns="48475" lIns="96950" spcFirstLastPara="1" rIns="96950" wrap="square" tIns="48475">
            <a:noAutofit/>
          </a:bodyPr>
          <a:lstStyle/>
          <a:p>
            <a:pPr indent="0" lvl="0" marL="0" marR="0" rtl="0" algn="l">
              <a:lnSpc>
                <a:spcPct val="100000"/>
              </a:lnSpc>
              <a:spcBef>
                <a:spcPts val="0"/>
              </a:spcBef>
              <a:spcAft>
                <a:spcPts val="0"/>
              </a:spcAft>
              <a:buSzPts val="1400"/>
              <a:buNone/>
            </a:pPr>
            <a:r>
              <a:rPr b="0" i="0" lang="en-US" sz="1200" u="none" cap="none" strike="noStrike">
                <a:solidFill>
                  <a:srgbClr val="000000"/>
                </a:solidFill>
                <a:latin typeface="Franklin Gothic"/>
                <a:ea typeface="Franklin Gothic"/>
                <a:cs typeface="Franklin Gothic"/>
                <a:sym typeface="Franklin Gothic"/>
              </a:rPr>
              <a:t>Although each district is different and will include varied team members, these are recommended team members to consider:</a:t>
            </a:r>
            <a:endParaRPr>
              <a:solidFill>
                <a:srgbClr val="000000"/>
              </a:solidFill>
            </a:endParaRPr>
          </a:p>
          <a:p>
            <a:pPr indent="-304800" lvl="0" marL="457200" marR="0" rtl="0" algn="l">
              <a:lnSpc>
                <a:spcPct val="100000"/>
              </a:lnSpc>
              <a:spcBef>
                <a:spcPts val="0"/>
              </a:spcBef>
              <a:spcAft>
                <a:spcPts val="0"/>
              </a:spcAft>
              <a:buSzPts val="1200"/>
              <a:buFont typeface="Franklin Gothic"/>
              <a:buChar char="●"/>
            </a:pPr>
            <a:r>
              <a:rPr b="0" i="0" lang="en-US" sz="1200" u="none" cap="none" strike="noStrike">
                <a:solidFill>
                  <a:srgbClr val="000000"/>
                </a:solidFill>
                <a:latin typeface="Franklin Gothic"/>
                <a:ea typeface="Franklin Gothic"/>
                <a:cs typeface="Franklin Gothic"/>
                <a:sym typeface="Franklin Gothic"/>
              </a:rPr>
              <a:t>District administrator(s) - Superintendent or designee (executive leadership authority)</a:t>
            </a:r>
            <a:endParaRPr b="0" i="0" sz="1200" u="none" cap="none" strike="noStrike">
              <a:solidFill>
                <a:srgbClr val="000000"/>
              </a:solidFill>
              <a:latin typeface="Franklin Gothic"/>
              <a:ea typeface="Franklin Gothic"/>
              <a:cs typeface="Franklin Gothic"/>
              <a:sym typeface="Franklin Gothic"/>
            </a:endParaRPr>
          </a:p>
          <a:p>
            <a:pPr indent="-304800" lvl="0" marL="457200" marR="0" rtl="0" algn="l">
              <a:lnSpc>
                <a:spcPct val="100000"/>
              </a:lnSpc>
              <a:spcBef>
                <a:spcPts val="0"/>
              </a:spcBef>
              <a:spcAft>
                <a:spcPts val="0"/>
              </a:spcAft>
              <a:buSzPts val="1200"/>
              <a:buFont typeface="Franklin Gothic"/>
              <a:buChar char="●"/>
            </a:pPr>
            <a:r>
              <a:rPr lang="en-US">
                <a:solidFill>
                  <a:srgbClr val="000000"/>
                </a:solidFill>
              </a:rPr>
              <a:t>Designated coordinator(s) for supporting RTI</a:t>
            </a:r>
            <a:endParaRPr>
              <a:solidFill>
                <a:srgbClr val="000000"/>
              </a:solidFill>
            </a:endParaRPr>
          </a:p>
          <a:p>
            <a:pPr indent="-304800" lvl="0" marL="457200" marR="0" rtl="0" algn="l">
              <a:lnSpc>
                <a:spcPct val="100000"/>
              </a:lnSpc>
              <a:spcBef>
                <a:spcPts val="0"/>
              </a:spcBef>
              <a:spcAft>
                <a:spcPts val="0"/>
              </a:spcAft>
              <a:buSzPts val="1200"/>
              <a:buFont typeface="Franklin Gothic"/>
              <a:buChar char="●"/>
            </a:pPr>
            <a:r>
              <a:rPr lang="en-US">
                <a:solidFill>
                  <a:srgbClr val="000000"/>
                </a:solidFill>
              </a:rPr>
              <a:t>Director(s) - Curriculum and Instruction, Special Education, English learners, etc.</a:t>
            </a:r>
            <a:endParaRPr>
              <a:solidFill>
                <a:srgbClr val="000000"/>
              </a:solidFill>
            </a:endParaRPr>
          </a:p>
          <a:p>
            <a:pPr indent="-304800" lvl="0" marL="457200" marR="0" rtl="0" algn="l">
              <a:lnSpc>
                <a:spcPct val="100000"/>
              </a:lnSpc>
              <a:spcBef>
                <a:spcPts val="0"/>
              </a:spcBef>
              <a:spcAft>
                <a:spcPts val="0"/>
              </a:spcAft>
              <a:buSzPts val="1200"/>
              <a:buFont typeface="Franklin Gothic"/>
              <a:buChar char="●"/>
            </a:pPr>
            <a:r>
              <a:rPr b="0" i="0" lang="en-US" sz="1200" u="none" cap="none" strike="noStrike">
                <a:solidFill>
                  <a:srgbClr val="000000"/>
                </a:solidFill>
                <a:latin typeface="Franklin Gothic"/>
                <a:ea typeface="Franklin Gothic"/>
                <a:cs typeface="Franklin Gothic"/>
                <a:sym typeface="Franklin Gothic"/>
              </a:rPr>
              <a:t>Content-area coaches/specialists</a:t>
            </a:r>
            <a:endParaRPr>
              <a:solidFill>
                <a:srgbClr val="000000"/>
              </a:solidFill>
            </a:endParaRPr>
          </a:p>
          <a:p>
            <a:pPr indent="-304800" lvl="0" marL="457200" marR="0" rtl="0" algn="l">
              <a:lnSpc>
                <a:spcPct val="100000"/>
              </a:lnSpc>
              <a:spcBef>
                <a:spcPts val="0"/>
              </a:spcBef>
              <a:spcAft>
                <a:spcPts val="0"/>
              </a:spcAft>
              <a:buSzPts val="1200"/>
              <a:buFont typeface="Franklin Gothic"/>
              <a:buChar char="●"/>
            </a:pPr>
            <a:r>
              <a:rPr b="0" i="0" lang="en-US" sz="1200" u="none" cap="none" strike="noStrike">
                <a:solidFill>
                  <a:srgbClr val="000000"/>
                </a:solidFill>
                <a:latin typeface="Franklin Gothic"/>
                <a:ea typeface="Franklin Gothic"/>
                <a:cs typeface="Franklin Gothic"/>
                <a:sym typeface="Franklin Gothic"/>
              </a:rPr>
              <a:t>Data manager</a:t>
            </a:r>
            <a:endParaRPr>
              <a:solidFill>
                <a:srgbClr val="000000"/>
              </a:solidFill>
            </a:endParaRPr>
          </a:p>
          <a:p>
            <a:pPr indent="-304800" lvl="0" marL="457200" marR="0" rtl="0" algn="l">
              <a:lnSpc>
                <a:spcPct val="100000"/>
              </a:lnSpc>
              <a:spcBef>
                <a:spcPts val="0"/>
              </a:spcBef>
              <a:spcAft>
                <a:spcPts val="0"/>
              </a:spcAft>
              <a:buSzPts val="1200"/>
              <a:buFont typeface="Franklin Gothic"/>
              <a:buChar char="●"/>
            </a:pPr>
            <a:r>
              <a:rPr b="0" i="0" lang="en-US" sz="1200" u="none" cap="none" strike="noStrike">
                <a:solidFill>
                  <a:srgbClr val="000000"/>
                </a:solidFill>
                <a:latin typeface="Franklin Gothic"/>
                <a:ea typeface="Franklin Gothic"/>
                <a:cs typeface="Franklin Gothic"/>
                <a:sym typeface="Franklin Gothic"/>
              </a:rPr>
              <a:t>District personnel in charge of programs (</a:t>
            </a:r>
            <a:r>
              <a:rPr lang="en-US">
                <a:solidFill>
                  <a:srgbClr val="000000"/>
                </a:solidFill>
              </a:rPr>
              <a:t>S</a:t>
            </a:r>
            <a:r>
              <a:rPr b="0" i="0" lang="en-US" sz="1200" u="none" cap="none" strike="noStrike">
                <a:solidFill>
                  <a:srgbClr val="000000"/>
                </a:solidFill>
                <a:latin typeface="Franklin Gothic"/>
                <a:ea typeface="Franklin Gothic"/>
                <a:cs typeface="Franklin Gothic"/>
                <a:sym typeface="Franklin Gothic"/>
              </a:rPr>
              <a:t>pecial </a:t>
            </a:r>
            <a:r>
              <a:rPr lang="en-US">
                <a:solidFill>
                  <a:srgbClr val="000000"/>
                </a:solidFill>
              </a:rPr>
              <a:t>E</a:t>
            </a:r>
            <a:r>
              <a:rPr b="0" i="0" lang="en-US" sz="1200" u="none" cap="none" strike="noStrike">
                <a:solidFill>
                  <a:srgbClr val="000000"/>
                </a:solidFill>
                <a:latin typeface="Franklin Gothic"/>
                <a:ea typeface="Franklin Gothic"/>
                <a:cs typeface="Franklin Gothic"/>
                <a:sym typeface="Franklin Gothic"/>
              </a:rPr>
              <a:t>ducation, Title I, ELL)</a:t>
            </a:r>
            <a:endParaRPr>
              <a:solidFill>
                <a:srgbClr val="000000"/>
              </a:solidFill>
            </a:endParaRPr>
          </a:p>
          <a:p>
            <a:pPr indent="-304800" lvl="0" marL="457200" marR="0" rtl="0" algn="l">
              <a:lnSpc>
                <a:spcPct val="100000"/>
              </a:lnSpc>
              <a:spcBef>
                <a:spcPts val="0"/>
              </a:spcBef>
              <a:spcAft>
                <a:spcPts val="0"/>
              </a:spcAft>
              <a:buSzPts val="1200"/>
              <a:buFont typeface="Franklin Gothic"/>
              <a:buChar char="●"/>
            </a:pPr>
            <a:r>
              <a:rPr b="0" i="0" lang="en-US" sz="1200" u="none" cap="none" strike="noStrike">
                <a:solidFill>
                  <a:srgbClr val="000000"/>
                </a:solidFill>
                <a:latin typeface="Franklin Gothic"/>
                <a:ea typeface="Franklin Gothic"/>
                <a:cs typeface="Franklin Gothic"/>
                <a:sym typeface="Franklin Gothic"/>
              </a:rPr>
              <a:t>School leadership representatives</a:t>
            </a:r>
            <a:endParaRPr>
              <a:solidFill>
                <a:srgbClr val="000000"/>
              </a:solidFill>
            </a:endParaRPr>
          </a:p>
          <a:p>
            <a:pPr indent="0" lvl="0" marL="0" marR="0" rtl="0" algn="l">
              <a:lnSpc>
                <a:spcPct val="100000"/>
              </a:lnSpc>
              <a:spcBef>
                <a:spcPts val="0"/>
              </a:spcBef>
              <a:spcAft>
                <a:spcPts val="0"/>
              </a:spcAft>
              <a:buSzPts val="1400"/>
              <a:buNone/>
            </a:pPr>
            <a:r>
              <a:t/>
            </a:r>
            <a:endParaRPr>
              <a:solidFill>
                <a:srgbClr val="000000"/>
              </a:solidFill>
            </a:endParaRPr>
          </a:p>
          <a:p>
            <a:pPr indent="0" lvl="0" marL="0" marR="0" rtl="0" algn="l">
              <a:lnSpc>
                <a:spcPct val="100000"/>
              </a:lnSpc>
              <a:spcBef>
                <a:spcPts val="0"/>
              </a:spcBef>
              <a:spcAft>
                <a:spcPts val="0"/>
              </a:spcAft>
              <a:buSzPts val="1400"/>
              <a:buNone/>
            </a:pPr>
            <a:r>
              <a:rPr b="0" i="0" lang="en-US" sz="1200" u="none" cap="none" strike="noStrike">
                <a:solidFill>
                  <a:srgbClr val="000000"/>
                </a:solidFill>
                <a:latin typeface="Franklin Gothic"/>
                <a:ea typeface="Franklin Gothic"/>
                <a:cs typeface="Franklin Gothic"/>
                <a:sym typeface="Franklin Gothic"/>
              </a:rPr>
              <a:t>Similarly, roles of team members will also vary by district. </a:t>
            </a:r>
            <a:r>
              <a:rPr lang="en-US">
                <a:solidFill>
                  <a:srgbClr val="000000"/>
                </a:solidFill>
              </a:rPr>
              <a:t> I</a:t>
            </a:r>
            <a:r>
              <a:rPr b="0" i="0" lang="en-US" sz="1200" u="none" cap="none" strike="noStrike">
                <a:solidFill>
                  <a:srgbClr val="000000"/>
                </a:solidFill>
                <a:latin typeface="Franklin Gothic"/>
                <a:ea typeface="Franklin Gothic"/>
                <a:cs typeface="Franklin Gothic"/>
                <a:sym typeface="Franklin Gothic"/>
              </a:rPr>
              <a:t>t is important that all team members take on roles</a:t>
            </a:r>
            <a:r>
              <a:rPr lang="en-US">
                <a:solidFill>
                  <a:srgbClr val="000000"/>
                </a:solidFill>
              </a:rPr>
              <a:t> to build</a:t>
            </a:r>
            <a:r>
              <a:rPr b="0" i="0" lang="en-US" sz="1200" u="none" cap="none" strike="noStrike">
                <a:solidFill>
                  <a:srgbClr val="000000"/>
                </a:solidFill>
                <a:latin typeface="Franklin Gothic"/>
                <a:ea typeface="Franklin Gothic"/>
                <a:cs typeface="Franklin Gothic"/>
                <a:sym typeface="Franklin Gothic"/>
              </a:rPr>
              <a:t> a sense of shared responsibility. In creating roles, district teams should consider who will be responsible for facilitating meetings, scheduling meetings, gathering and sharing necessary data, taking notes, etc.  Leadership teams should be relatively small and involve only key stakeholders so that teams can quickly come to consensus and make decisions.</a:t>
            </a:r>
            <a:endParaRPr b="0" i="0" sz="1200" u="none" cap="none" strike="noStrike">
              <a:solidFill>
                <a:srgbClr val="000000"/>
              </a:solidFill>
              <a:latin typeface="Franklin Gothic"/>
              <a:ea typeface="Franklin Gothic"/>
              <a:cs typeface="Franklin Gothic"/>
              <a:sym typeface="Franklin Gothic"/>
            </a:endParaRPr>
          </a:p>
        </p:txBody>
      </p:sp>
      <p:sp>
        <p:nvSpPr>
          <p:cNvPr id="920" name="Google Shape;920;p40:notes"/>
          <p:cNvSpPr txBox="1"/>
          <p:nvPr>
            <p:ph idx="12" type="sldNum"/>
          </p:nvPr>
        </p:nvSpPr>
        <p:spPr>
          <a:xfrm>
            <a:off x="4144619" y="9120814"/>
            <a:ext cx="3170700" cy="480300"/>
          </a:xfrm>
          <a:prstGeom prst="rect">
            <a:avLst/>
          </a:prstGeom>
          <a:noFill/>
          <a:ln>
            <a:noFill/>
          </a:ln>
        </p:spPr>
        <p:txBody>
          <a:bodyPr anchorCtr="0" anchor="b" bIns="48475" lIns="96950" spcFirstLastPara="1" rIns="96950" wrap="square" tIns="48475">
            <a:noAutofit/>
          </a:bodyPr>
          <a:lstStyle/>
          <a:p>
            <a:pPr indent="0" lvl="0" marL="0" marR="0" rtl="0" algn="r">
              <a:lnSpc>
                <a:spcPct val="100000"/>
              </a:lnSpc>
              <a:spcBef>
                <a:spcPts val="0"/>
              </a:spcBef>
              <a:spcAft>
                <a:spcPts val="0"/>
              </a:spcAft>
              <a:buClr>
                <a:srgbClr val="000000"/>
              </a:buClr>
              <a:buSzPts val="300"/>
              <a:buFont typeface="Franklin Gothic"/>
              <a:buNone/>
            </a:pPr>
            <a:fld id="{00000000-1234-1234-1234-123412341234}" type="slidenum">
              <a:rPr b="0" i="0" lang="en-US" sz="1200" u="none" cap="none" strike="noStrike">
                <a:solidFill>
                  <a:srgbClr val="000000"/>
                </a:solidFill>
                <a:latin typeface="Franklin Gothic"/>
                <a:ea typeface="Franklin Gothic"/>
                <a:cs typeface="Franklin Gothic"/>
                <a:sym typeface="Franklin Gothic"/>
              </a:rPr>
              <a:t>‹#›</a:t>
            </a:fld>
            <a:endParaRPr b="0" i="0" sz="1200" u="none" cap="none" strike="noStrike">
              <a:solidFill>
                <a:srgbClr val="000000"/>
              </a:solidFill>
              <a:latin typeface="Franklin Gothic"/>
              <a:ea typeface="Franklin Gothic"/>
              <a:cs typeface="Franklin Gothic"/>
              <a:sym typeface="Franklin Gothic"/>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7" name="Shape 927"/>
        <p:cNvGrpSpPr/>
        <p:nvPr/>
      </p:nvGrpSpPr>
      <p:grpSpPr>
        <a:xfrm>
          <a:off x="0" y="0"/>
          <a:ext cx="0" cy="0"/>
          <a:chOff x="0" y="0"/>
          <a:chExt cx="0" cy="0"/>
        </a:xfrm>
      </p:grpSpPr>
      <p:sp>
        <p:nvSpPr>
          <p:cNvPr id="928" name="Google Shape;928;p41:notes"/>
          <p:cNvSpPr/>
          <p:nvPr>
            <p:ph idx="2" type="sldImg"/>
          </p:nvPr>
        </p:nvSpPr>
        <p:spPr>
          <a:xfrm>
            <a:off x="1257300" y="719138"/>
            <a:ext cx="4802188" cy="3600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929" name="Google Shape;929;p41:notes"/>
          <p:cNvSpPr txBox="1"/>
          <p:nvPr>
            <p:ph idx="1" type="body"/>
          </p:nvPr>
        </p:nvSpPr>
        <p:spPr>
          <a:xfrm>
            <a:off x="975694" y="4561229"/>
            <a:ext cx="5363817" cy="4320213"/>
          </a:xfrm>
          <a:prstGeom prst="rect">
            <a:avLst/>
          </a:prstGeom>
          <a:noFill/>
          <a:ln>
            <a:noFill/>
          </a:ln>
        </p:spPr>
        <p:txBody>
          <a:bodyPr anchorCtr="0" anchor="t" bIns="48475" lIns="96950" spcFirstLastPara="1" rIns="96950" wrap="square" tIns="48475">
            <a:noAutofit/>
          </a:bodyPr>
          <a:lstStyle/>
          <a:p>
            <a:pPr indent="0" lvl="0" marL="0" marR="0" rtl="0" algn="l">
              <a:lnSpc>
                <a:spcPct val="100000"/>
              </a:lnSpc>
              <a:spcBef>
                <a:spcPts val="0"/>
              </a:spcBef>
              <a:spcAft>
                <a:spcPts val="0"/>
              </a:spcAft>
              <a:buSzPts val="1400"/>
              <a:buNone/>
            </a:pPr>
            <a:r>
              <a:rPr i="1" lang="en-US">
                <a:solidFill>
                  <a:srgbClr val="000000"/>
                </a:solidFill>
              </a:rPr>
              <a:t>Trainer Notes:  Present the questions on the slide.  Allow teams 3-5 minutes to discuss and share out.</a:t>
            </a:r>
            <a:endParaRPr b="0" i="1" sz="1200" u="none" cap="none" strike="noStrike">
              <a:solidFill>
                <a:srgbClr val="000000"/>
              </a:solidFill>
              <a:latin typeface="Franklin Gothic"/>
              <a:ea typeface="Franklin Gothic"/>
              <a:cs typeface="Franklin Gothic"/>
              <a:sym typeface="Franklin Gothic"/>
            </a:endParaRPr>
          </a:p>
        </p:txBody>
      </p:sp>
      <p:sp>
        <p:nvSpPr>
          <p:cNvPr id="930" name="Google Shape;930;p41:notes"/>
          <p:cNvSpPr txBox="1"/>
          <p:nvPr>
            <p:ph idx="12" type="sldNum"/>
          </p:nvPr>
        </p:nvSpPr>
        <p:spPr>
          <a:xfrm>
            <a:off x="4144619" y="9120816"/>
            <a:ext cx="3170583" cy="480388"/>
          </a:xfrm>
          <a:prstGeom prst="rect">
            <a:avLst/>
          </a:prstGeom>
          <a:noFill/>
          <a:ln>
            <a:noFill/>
          </a:ln>
        </p:spPr>
        <p:txBody>
          <a:bodyPr anchorCtr="0" anchor="b" bIns="48475" lIns="96950" spcFirstLastPara="1" rIns="96950" wrap="square" tIns="48475">
            <a:noAutofit/>
          </a:bodyPr>
          <a:lstStyle/>
          <a:p>
            <a:pPr indent="0" lvl="0" marL="0" marR="0" rtl="0" algn="r">
              <a:lnSpc>
                <a:spcPct val="100000"/>
              </a:lnSpc>
              <a:spcBef>
                <a:spcPts val="0"/>
              </a:spcBef>
              <a:spcAft>
                <a:spcPts val="0"/>
              </a:spcAft>
              <a:buSzPts val="1200"/>
              <a:buNone/>
            </a:pPr>
            <a:fld id="{00000000-1234-1234-1234-123412341234}" type="slidenum">
              <a:rPr lang="en-US" sz="1200">
                <a:solidFill>
                  <a:srgbClr val="000000"/>
                </a:solidFill>
                <a:latin typeface="Franklin Gothic"/>
                <a:ea typeface="Franklin Gothic"/>
                <a:cs typeface="Franklin Gothic"/>
                <a:sym typeface="Franklin Gothic"/>
              </a:rPr>
              <a:t>‹#›</a:t>
            </a:fld>
            <a:endParaRPr sz="1200">
              <a:solidFill>
                <a:srgbClr val="000000"/>
              </a:solidFill>
              <a:latin typeface="Franklin Gothic"/>
              <a:ea typeface="Franklin Gothic"/>
              <a:cs typeface="Franklin Gothic"/>
              <a:sym typeface="Franklin Gothic"/>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0" name="Shape 940"/>
        <p:cNvGrpSpPr/>
        <p:nvPr/>
      </p:nvGrpSpPr>
      <p:grpSpPr>
        <a:xfrm>
          <a:off x="0" y="0"/>
          <a:ext cx="0" cy="0"/>
          <a:chOff x="0" y="0"/>
          <a:chExt cx="0" cy="0"/>
        </a:xfrm>
      </p:grpSpPr>
      <p:sp>
        <p:nvSpPr>
          <p:cNvPr id="941" name="Google Shape;941;p42:notes"/>
          <p:cNvSpPr/>
          <p:nvPr>
            <p:ph idx="2" type="sldImg"/>
          </p:nvPr>
        </p:nvSpPr>
        <p:spPr>
          <a:xfrm>
            <a:off x="1233531" y="720417"/>
            <a:ext cx="4849800" cy="3600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942" name="Google Shape;942;p42:notes"/>
          <p:cNvSpPr txBox="1"/>
          <p:nvPr>
            <p:ph idx="1" type="body"/>
          </p:nvPr>
        </p:nvSpPr>
        <p:spPr>
          <a:xfrm>
            <a:off x="975696" y="4561228"/>
            <a:ext cx="5363700" cy="4320300"/>
          </a:xfrm>
          <a:prstGeom prst="rect">
            <a:avLst/>
          </a:prstGeom>
          <a:noFill/>
          <a:ln>
            <a:noFill/>
          </a:ln>
        </p:spPr>
        <p:txBody>
          <a:bodyPr anchorCtr="0" anchor="t" bIns="48525" lIns="97025" spcFirstLastPara="1" rIns="97025" wrap="square" tIns="48525">
            <a:noAutofit/>
          </a:bodyPr>
          <a:lstStyle/>
          <a:p>
            <a:pPr indent="0" lvl="0" marL="0" rtl="0" algn="l">
              <a:lnSpc>
                <a:spcPct val="100000"/>
              </a:lnSpc>
              <a:spcBef>
                <a:spcPts val="0"/>
              </a:spcBef>
              <a:spcAft>
                <a:spcPts val="0"/>
              </a:spcAft>
              <a:buSzPts val="1500"/>
              <a:buNone/>
            </a:pPr>
            <a:r>
              <a:t/>
            </a:r>
            <a:endParaRPr sz="1100"/>
          </a:p>
        </p:txBody>
      </p:sp>
      <p:sp>
        <p:nvSpPr>
          <p:cNvPr id="943" name="Google Shape;943;p42:notes"/>
          <p:cNvSpPr txBox="1"/>
          <p:nvPr>
            <p:ph idx="12" type="sldNum"/>
          </p:nvPr>
        </p:nvSpPr>
        <p:spPr>
          <a:xfrm>
            <a:off x="4144620" y="9120818"/>
            <a:ext cx="3170700" cy="480600"/>
          </a:xfrm>
          <a:prstGeom prst="rect">
            <a:avLst/>
          </a:prstGeom>
          <a:noFill/>
          <a:ln>
            <a:noFill/>
          </a:ln>
        </p:spPr>
        <p:txBody>
          <a:bodyPr anchorCtr="0" anchor="b" bIns="48525" lIns="97025" spcFirstLastPara="1" rIns="97025" wrap="square" tIns="48525">
            <a:noAutofit/>
          </a:bodyPr>
          <a:lstStyle/>
          <a:p>
            <a:pPr indent="0" lvl="0" marL="0" rtl="0" algn="r">
              <a:lnSpc>
                <a:spcPct val="100000"/>
              </a:lnSpc>
              <a:spcBef>
                <a:spcPts val="0"/>
              </a:spcBef>
              <a:spcAft>
                <a:spcPts val="0"/>
              </a:spcAft>
              <a:buSzPts val="1500"/>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7" name="Shape 947"/>
        <p:cNvGrpSpPr/>
        <p:nvPr/>
      </p:nvGrpSpPr>
      <p:grpSpPr>
        <a:xfrm>
          <a:off x="0" y="0"/>
          <a:ext cx="0" cy="0"/>
          <a:chOff x="0" y="0"/>
          <a:chExt cx="0" cy="0"/>
        </a:xfrm>
      </p:grpSpPr>
      <p:sp>
        <p:nvSpPr>
          <p:cNvPr id="948" name="Google Shape;948;p43:notes"/>
          <p:cNvSpPr txBox="1"/>
          <p:nvPr>
            <p:ph idx="1" type="body"/>
          </p:nvPr>
        </p:nvSpPr>
        <p:spPr>
          <a:xfrm>
            <a:off x="975694" y="4561229"/>
            <a:ext cx="5363817" cy="4320213"/>
          </a:xfrm>
          <a:prstGeom prst="rect">
            <a:avLst/>
          </a:prstGeom>
          <a:noFill/>
          <a:ln>
            <a:noFill/>
          </a:ln>
        </p:spPr>
        <p:txBody>
          <a:bodyPr anchorCtr="0" anchor="t" bIns="48475" lIns="96950" spcFirstLastPara="1" rIns="96950" wrap="square" tIns="48475">
            <a:noAutofit/>
          </a:bodyPr>
          <a:lstStyle/>
          <a:p>
            <a:pPr indent="0" lvl="0" marL="0" rtl="0" algn="l">
              <a:lnSpc>
                <a:spcPct val="100000"/>
              </a:lnSpc>
              <a:spcBef>
                <a:spcPts val="360"/>
              </a:spcBef>
              <a:spcAft>
                <a:spcPts val="0"/>
              </a:spcAft>
              <a:buSzPts val="1400"/>
              <a:buNone/>
            </a:pPr>
            <a:r>
              <a:rPr i="1" lang="en-US">
                <a:solidFill>
                  <a:srgbClr val="000000"/>
                </a:solidFill>
              </a:rPr>
              <a:t>Read the slide.</a:t>
            </a:r>
            <a:endParaRPr i="1">
              <a:solidFill>
                <a:srgbClr val="000000"/>
              </a:solidFill>
            </a:endParaRPr>
          </a:p>
        </p:txBody>
      </p:sp>
      <p:sp>
        <p:nvSpPr>
          <p:cNvPr id="949" name="Google Shape;949;p43:notes"/>
          <p:cNvSpPr/>
          <p:nvPr>
            <p:ph idx="2" type="sldImg"/>
          </p:nvPr>
        </p:nvSpPr>
        <p:spPr>
          <a:xfrm>
            <a:off x="1257300" y="719138"/>
            <a:ext cx="4802188" cy="3600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6" name="Shape 956"/>
        <p:cNvGrpSpPr/>
        <p:nvPr/>
      </p:nvGrpSpPr>
      <p:grpSpPr>
        <a:xfrm>
          <a:off x="0" y="0"/>
          <a:ext cx="0" cy="0"/>
          <a:chOff x="0" y="0"/>
          <a:chExt cx="0" cy="0"/>
        </a:xfrm>
      </p:grpSpPr>
      <p:sp>
        <p:nvSpPr>
          <p:cNvPr id="957" name="Google Shape;957;p44:notes"/>
          <p:cNvSpPr/>
          <p:nvPr>
            <p:ph idx="2" type="sldImg"/>
          </p:nvPr>
        </p:nvSpPr>
        <p:spPr>
          <a:xfrm>
            <a:off x="1257300" y="719138"/>
            <a:ext cx="4802188" cy="3600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958" name="Google Shape;958;p44:notes"/>
          <p:cNvSpPr txBox="1"/>
          <p:nvPr>
            <p:ph idx="1" type="body"/>
          </p:nvPr>
        </p:nvSpPr>
        <p:spPr>
          <a:xfrm>
            <a:off x="975694" y="4561229"/>
            <a:ext cx="5363817" cy="4320213"/>
          </a:xfrm>
          <a:prstGeom prst="rect">
            <a:avLst/>
          </a:prstGeom>
          <a:noFill/>
          <a:ln>
            <a:noFill/>
          </a:ln>
        </p:spPr>
        <p:txBody>
          <a:bodyPr anchorCtr="0" anchor="t" bIns="48475" lIns="96950" spcFirstLastPara="1" rIns="96950" wrap="square" tIns="48475">
            <a:noAutofit/>
          </a:bodyPr>
          <a:lstStyle/>
          <a:p>
            <a:pPr indent="0" lvl="0" marL="0" marR="0" rtl="0" algn="l">
              <a:lnSpc>
                <a:spcPct val="100000"/>
              </a:lnSpc>
              <a:spcBef>
                <a:spcPts val="0"/>
              </a:spcBef>
              <a:spcAft>
                <a:spcPts val="0"/>
              </a:spcAft>
              <a:buSzPts val="1400"/>
              <a:buNone/>
            </a:pPr>
            <a:r>
              <a:rPr i="0" lang="en-US" u="none" cap="none" strike="noStrike">
                <a:solidFill>
                  <a:srgbClr val="000000"/>
                </a:solidFill>
              </a:rPr>
              <a:t>The exact composition of </a:t>
            </a:r>
            <a:r>
              <a:rPr lang="en-US">
                <a:solidFill>
                  <a:srgbClr val="000000"/>
                </a:solidFill>
              </a:rPr>
              <a:t>the</a:t>
            </a:r>
            <a:r>
              <a:rPr i="0" lang="en-US" u="none" cap="none" strike="noStrike">
                <a:solidFill>
                  <a:srgbClr val="000000"/>
                </a:solidFill>
              </a:rPr>
              <a:t> school-level team will vary—depending on factors such as the size of </a:t>
            </a:r>
            <a:r>
              <a:rPr lang="en-US">
                <a:solidFill>
                  <a:srgbClr val="000000"/>
                </a:solidFill>
              </a:rPr>
              <a:t>the</a:t>
            </a:r>
            <a:r>
              <a:rPr i="0" lang="en-US" u="none" cap="none" strike="noStrike">
                <a:solidFill>
                  <a:srgbClr val="000000"/>
                </a:solidFill>
              </a:rPr>
              <a:t> school, student population, and personnel and resources.  Despite these differences, recommended team members include </a:t>
            </a:r>
            <a:r>
              <a:rPr i="1" lang="en-US" u="none" cap="none" strike="noStrike">
                <a:solidFill>
                  <a:srgbClr val="000000"/>
                </a:solidFill>
              </a:rPr>
              <a:t>(read the slide)</a:t>
            </a:r>
            <a:r>
              <a:rPr i="0" lang="en-US" u="none" cap="none" strike="noStrike">
                <a:solidFill>
                  <a:srgbClr val="000000"/>
                </a:solidFill>
              </a:rPr>
              <a:t>.</a:t>
            </a:r>
            <a:endParaRPr i="0" u="none" cap="none" strike="noStrike">
              <a:solidFill>
                <a:srgbClr val="000000"/>
              </a:solidFill>
            </a:endParaRPr>
          </a:p>
          <a:p>
            <a:pPr indent="0" lvl="0" marL="0" marR="0" rtl="0" algn="l">
              <a:lnSpc>
                <a:spcPct val="100000"/>
              </a:lnSpc>
              <a:spcBef>
                <a:spcPts val="0"/>
              </a:spcBef>
              <a:spcAft>
                <a:spcPts val="0"/>
              </a:spcAft>
              <a:buSzPts val="1400"/>
              <a:buNone/>
            </a:pPr>
            <a:r>
              <a:t/>
            </a:r>
            <a:endParaRPr i="0" u="none" cap="none" strike="noStrike">
              <a:solidFill>
                <a:srgbClr val="000000"/>
              </a:solidFill>
            </a:endParaRPr>
          </a:p>
          <a:p>
            <a:pPr indent="0" lvl="0" marL="0" marR="0" rtl="0" algn="l">
              <a:lnSpc>
                <a:spcPct val="100000"/>
              </a:lnSpc>
              <a:spcBef>
                <a:spcPts val="0"/>
              </a:spcBef>
              <a:spcAft>
                <a:spcPts val="0"/>
              </a:spcAft>
              <a:buSzPts val="1400"/>
              <a:buNone/>
            </a:pPr>
            <a:r>
              <a:rPr i="0" lang="en-US" u="none" cap="none" strike="noStrike">
                <a:solidFill>
                  <a:srgbClr val="000000"/>
                </a:solidFill>
              </a:rPr>
              <a:t>An ideal team would consist of a combination of administrators, classroom teachers, and specialists who can represent the diverse needs of </a:t>
            </a:r>
            <a:r>
              <a:rPr lang="en-US">
                <a:solidFill>
                  <a:srgbClr val="000000"/>
                </a:solidFill>
              </a:rPr>
              <a:t>the </a:t>
            </a:r>
            <a:r>
              <a:rPr i="0" lang="en-US" u="none" cap="none" strike="noStrike">
                <a:solidFill>
                  <a:srgbClr val="000000"/>
                </a:solidFill>
              </a:rPr>
              <a:t>student population. Schools should determine </a:t>
            </a:r>
            <a:r>
              <a:rPr lang="en-US">
                <a:solidFill>
                  <a:srgbClr val="000000"/>
                </a:solidFill>
              </a:rPr>
              <a:t>a way to</a:t>
            </a:r>
            <a:r>
              <a:rPr i="0" lang="en-US" u="none" cap="none" strike="noStrike">
                <a:solidFill>
                  <a:srgbClr val="000000"/>
                </a:solidFill>
              </a:rPr>
              <a:t> work with and involve parents. It is important to keep in mind that parents should not be part of any meetings where confidential student information is shared, unless the student is their child. Schools make the determination for how to best involve parents and families as part of the team. </a:t>
            </a:r>
            <a:endParaRPr i="0" u="none" cap="none" strike="noStrike">
              <a:solidFill>
                <a:srgbClr val="000000"/>
              </a:solidFill>
            </a:endParaRPr>
          </a:p>
          <a:p>
            <a:pPr indent="0" lvl="0" marL="0" marR="0" rtl="0" algn="l">
              <a:lnSpc>
                <a:spcPct val="100000"/>
              </a:lnSpc>
              <a:spcBef>
                <a:spcPts val="0"/>
              </a:spcBef>
              <a:spcAft>
                <a:spcPts val="0"/>
              </a:spcAft>
              <a:buSzPts val="1400"/>
              <a:buNone/>
            </a:pPr>
            <a:r>
              <a:t/>
            </a:r>
            <a:endParaRPr>
              <a:solidFill>
                <a:srgbClr val="000000"/>
              </a:solidFill>
            </a:endParaRPr>
          </a:p>
          <a:p>
            <a:pPr indent="0" lvl="0" marL="0" rtl="0" algn="l">
              <a:lnSpc>
                <a:spcPct val="100000"/>
              </a:lnSpc>
              <a:spcBef>
                <a:spcPts val="0"/>
              </a:spcBef>
              <a:spcAft>
                <a:spcPts val="0"/>
              </a:spcAft>
              <a:buSzPts val="1200"/>
              <a:buNone/>
            </a:pPr>
            <a:r>
              <a:rPr lang="en-US">
                <a:solidFill>
                  <a:srgbClr val="000000"/>
                </a:solidFill>
              </a:rPr>
              <a:t>CC Image from Pixabay.com</a:t>
            </a:r>
            <a:endParaRPr>
              <a:solidFill>
                <a:srgbClr val="000000"/>
              </a:solidFill>
            </a:endParaRPr>
          </a:p>
        </p:txBody>
      </p:sp>
      <p:sp>
        <p:nvSpPr>
          <p:cNvPr id="959" name="Google Shape;959;p44:notes"/>
          <p:cNvSpPr txBox="1"/>
          <p:nvPr>
            <p:ph idx="12" type="sldNum"/>
          </p:nvPr>
        </p:nvSpPr>
        <p:spPr>
          <a:xfrm>
            <a:off x="4144619" y="9120816"/>
            <a:ext cx="3170583" cy="480388"/>
          </a:xfrm>
          <a:prstGeom prst="rect">
            <a:avLst/>
          </a:prstGeom>
          <a:noFill/>
          <a:ln>
            <a:noFill/>
          </a:ln>
        </p:spPr>
        <p:txBody>
          <a:bodyPr anchorCtr="0" anchor="b" bIns="48475" lIns="96950" spcFirstLastPara="1" rIns="96950" wrap="square" tIns="48475">
            <a:noAutofit/>
          </a:bodyPr>
          <a:lstStyle/>
          <a:p>
            <a:pPr indent="0" lvl="0" marL="0" marR="0" rtl="0" algn="r">
              <a:lnSpc>
                <a:spcPct val="100000"/>
              </a:lnSpc>
              <a:spcBef>
                <a:spcPts val="0"/>
              </a:spcBef>
              <a:spcAft>
                <a:spcPts val="0"/>
              </a:spcAft>
              <a:buSzPts val="1200"/>
              <a:buNone/>
            </a:pPr>
            <a:fld id="{00000000-1234-1234-1234-123412341234}" type="slidenum">
              <a:rPr lang="en-US" sz="1200">
                <a:solidFill>
                  <a:srgbClr val="000000"/>
                </a:solidFill>
                <a:latin typeface="Franklin Gothic"/>
                <a:ea typeface="Franklin Gothic"/>
                <a:cs typeface="Franklin Gothic"/>
                <a:sym typeface="Franklin Gothic"/>
              </a:rPr>
              <a:t>‹#›</a:t>
            </a:fld>
            <a:endParaRPr sz="1200">
              <a:solidFill>
                <a:srgbClr val="000000"/>
              </a:solidFill>
              <a:latin typeface="Franklin Gothic"/>
              <a:ea typeface="Franklin Gothic"/>
              <a:cs typeface="Franklin Gothic"/>
              <a:sym typeface="Franklin Gothic"/>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8" name="Shape 968"/>
        <p:cNvGrpSpPr/>
        <p:nvPr/>
      </p:nvGrpSpPr>
      <p:grpSpPr>
        <a:xfrm>
          <a:off x="0" y="0"/>
          <a:ext cx="0" cy="0"/>
          <a:chOff x="0" y="0"/>
          <a:chExt cx="0" cy="0"/>
        </a:xfrm>
      </p:grpSpPr>
      <p:sp>
        <p:nvSpPr>
          <p:cNvPr id="969" name="Google Shape;969;p45:notes"/>
          <p:cNvSpPr/>
          <p:nvPr>
            <p:ph idx="2" type="sldImg"/>
          </p:nvPr>
        </p:nvSpPr>
        <p:spPr>
          <a:xfrm>
            <a:off x="1257300" y="719138"/>
            <a:ext cx="4802100" cy="3600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970" name="Google Shape;970;p45:notes"/>
          <p:cNvSpPr txBox="1"/>
          <p:nvPr>
            <p:ph idx="1" type="body"/>
          </p:nvPr>
        </p:nvSpPr>
        <p:spPr>
          <a:xfrm>
            <a:off x="975694" y="4561229"/>
            <a:ext cx="5363700" cy="4320300"/>
          </a:xfrm>
          <a:prstGeom prst="rect">
            <a:avLst/>
          </a:prstGeom>
          <a:noFill/>
          <a:ln>
            <a:noFill/>
          </a:ln>
        </p:spPr>
        <p:txBody>
          <a:bodyPr anchorCtr="0" anchor="t" bIns="48475" lIns="96950" spcFirstLastPara="1" rIns="96950" wrap="square" tIns="48475">
            <a:noAutofit/>
          </a:bodyPr>
          <a:lstStyle/>
          <a:p>
            <a:pPr indent="0" lvl="0" marL="0" rtl="0" algn="l">
              <a:lnSpc>
                <a:spcPct val="100000"/>
              </a:lnSpc>
              <a:spcBef>
                <a:spcPts val="0"/>
              </a:spcBef>
              <a:spcAft>
                <a:spcPts val="0"/>
              </a:spcAft>
              <a:buSzPts val="1400"/>
              <a:buNone/>
            </a:pPr>
            <a:r>
              <a:rPr i="1" lang="en-US">
                <a:solidFill>
                  <a:srgbClr val="000000"/>
                </a:solidFill>
              </a:rPr>
              <a:t>Trainer Notes:  Present the questions on the slide.  Allow teams 3-5 minutes to discuss and share out.</a:t>
            </a:r>
            <a:endParaRPr i="1">
              <a:solidFill>
                <a:srgbClr val="000000"/>
              </a:solidFill>
            </a:endParaRPr>
          </a:p>
        </p:txBody>
      </p:sp>
      <p:sp>
        <p:nvSpPr>
          <p:cNvPr id="971" name="Google Shape;971;p45:notes"/>
          <p:cNvSpPr txBox="1"/>
          <p:nvPr>
            <p:ph idx="12" type="sldNum"/>
          </p:nvPr>
        </p:nvSpPr>
        <p:spPr>
          <a:xfrm>
            <a:off x="4144619" y="9120816"/>
            <a:ext cx="3170700" cy="480300"/>
          </a:xfrm>
          <a:prstGeom prst="rect">
            <a:avLst/>
          </a:prstGeom>
          <a:noFill/>
          <a:ln>
            <a:noFill/>
          </a:ln>
        </p:spPr>
        <p:txBody>
          <a:bodyPr anchorCtr="0" anchor="b" bIns="48475" lIns="96950" spcFirstLastPara="1" rIns="96950" wrap="square" tIns="48475">
            <a:noAutofit/>
          </a:bodyPr>
          <a:lstStyle/>
          <a:p>
            <a:pPr indent="0" lvl="0" marL="0" marR="0" rtl="0" algn="r">
              <a:lnSpc>
                <a:spcPct val="100000"/>
              </a:lnSpc>
              <a:spcBef>
                <a:spcPts val="0"/>
              </a:spcBef>
              <a:spcAft>
                <a:spcPts val="0"/>
              </a:spcAft>
              <a:buSzPts val="1200"/>
              <a:buNone/>
            </a:pPr>
            <a:fld id="{00000000-1234-1234-1234-123412341234}" type="slidenum">
              <a:rPr lang="en-US" sz="1200">
                <a:solidFill>
                  <a:srgbClr val="000000"/>
                </a:solidFill>
                <a:latin typeface="Franklin Gothic"/>
                <a:ea typeface="Franklin Gothic"/>
                <a:cs typeface="Franklin Gothic"/>
                <a:sym typeface="Franklin Gothic"/>
              </a:rPr>
              <a:t>‹#›</a:t>
            </a:fld>
            <a:endParaRPr sz="1200">
              <a:solidFill>
                <a:srgbClr val="000000"/>
              </a:solidFill>
              <a:latin typeface="Franklin Gothic"/>
              <a:ea typeface="Franklin Gothic"/>
              <a:cs typeface="Franklin Gothic"/>
              <a:sym typeface="Franklin Gothic"/>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1" name="Shape 981"/>
        <p:cNvGrpSpPr/>
        <p:nvPr/>
      </p:nvGrpSpPr>
      <p:grpSpPr>
        <a:xfrm>
          <a:off x="0" y="0"/>
          <a:ext cx="0" cy="0"/>
          <a:chOff x="0" y="0"/>
          <a:chExt cx="0" cy="0"/>
        </a:xfrm>
      </p:grpSpPr>
      <p:sp>
        <p:nvSpPr>
          <p:cNvPr id="982" name="Google Shape;982;p46:notes"/>
          <p:cNvSpPr txBox="1"/>
          <p:nvPr>
            <p:ph idx="1" type="body"/>
          </p:nvPr>
        </p:nvSpPr>
        <p:spPr>
          <a:xfrm>
            <a:off x="975694" y="4561229"/>
            <a:ext cx="5363700" cy="4320300"/>
          </a:xfrm>
          <a:prstGeom prst="rect">
            <a:avLst/>
          </a:prstGeom>
          <a:noFill/>
          <a:ln>
            <a:noFill/>
          </a:ln>
        </p:spPr>
        <p:txBody>
          <a:bodyPr anchorCtr="0" anchor="t" bIns="48475" lIns="96950" spcFirstLastPara="1" rIns="96950" wrap="square" tIns="48475">
            <a:noAutofit/>
          </a:bodyPr>
          <a:lstStyle/>
          <a:p>
            <a:pPr indent="0" lvl="0" marL="0" rtl="0" algn="l">
              <a:lnSpc>
                <a:spcPct val="100000"/>
              </a:lnSpc>
              <a:spcBef>
                <a:spcPts val="0"/>
              </a:spcBef>
              <a:spcAft>
                <a:spcPts val="0"/>
              </a:spcAft>
              <a:buSzPts val="1400"/>
              <a:buNone/>
            </a:pPr>
            <a:r>
              <a:rPr i="1" lang="en-US">
                <a:solidFill>
                  <a:srgbClr val="000000"/>
                </a:solidFill>
              </a:rPr>
              <a:t>Trainer Notes:  Have participants locate Activity 3: Developing Teams in the Participant Workbook.  Read the directions on the slide.  Provide 7-10 minutes for teams to start the process of developing and/or discussing their current district/school leadership teams. Do not have participants focus on the Student Intervention Team, as it will be reviewed in a later section. Depending on the audience, teams might only focus on one teaming structure.  Let participants know that if they don’t finish, they can revisit the topic when creating an action plan at the end of the module.</a:t>
            </a:r>
            <a:endParaRPr i="1">
              <a:solidFill>
                <a:srgbClr val="000000"/>
              </a:solidFill>
            </a:endParaRPr>
          </a:p>
        </p:txBody>
      </p:sp>
      <p:sp>
        <p:nvSpPr>
          <p:cNvPr id="983" name="Google Shape;983;p46:notes"/>
          <p:cNvSpPr/>
          <p:nvPr>
            <p:ph idx="2" type="sldImg"/>
          </p:nvPr>
        </p:nvSpPr>
        <p:spPr>
          <a:xfrm>
            <a:off x="1257300" y="719138"/>
            <a:ext cx="4802100" cy="3600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5" name="Shape 995"/>
        <p:cNvGrpSpPr/>
        <p:nvPr/>
      </p:nvGrpSpPr>
      <p:grpSpPr>
        <a:xfrm>
          <a:off x="0" y="0"/>
          <a:ext cx="0" cy="0"/>
          <a:chOff x="0" y="0"/>
          <a:chExt cx="0" cy="0"/>
        </a:xfrm>
      </p:grpSpPr>
      <p:sp>
        <p:nvSpPr>
          <p:cNvPr id="996" name="Google Shape;996;p47:notes"/>
          <p:cNvSpPr/>
          <p:nvPr>
            <p:ph idx="2" type="sldImg"/>
          </p:nvPr>
        </p:nvSpPr>
        <p:spPr>
          <a:xfrm>
            <a:off x="1233531" y="720417"/>
            <a:ext cx="4849800" cy="3600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997" name="Google Shape;997;p47:notes"/>
          <p:cNvSpPr txBox="1"/>
          <p:nvPr>
            <p:ph idx="1" type="body"/>
          </p:nvPr>
        </p:nvSpPr>
        <p:spPr>
          <a:xfrm>
            <a:off x="975696" y="4561228"/>
            <a:ext cx="5363700" cy="4320300"/>
          </a:xfrm>
          <a:prstGeom prst="rect">
            <a:avLst/>
          </a:prstGeom>
          <a:noFill/>
          <a:ln>
            <a:noFill/>
          </a:ln>
        </p:spPr>
        <p:txBody>
          <a:bodyPr anchorCtr="0" anchor="t" bIns="48525" lIns="97025" spcFirstLastPara="1" rIns="97025" wrap="square" tIns="48525">
            <a:noAutofit/>
          </a:bodyPr>
          <a:lstStyle/>
          <a:p>
            <a:pPr indent="0" lvl="0" marL="0" rtl="0" algn="l">
              <a:lnSpc>
                <a:spcPct val="100000"/>
              </a:lnSpc>
              <a:spcBef>
                <a:spcPts val="0"/>
              </a:spcBef>
              <a:spcAft>
                <a:spcPts val="0"/>
              </a:spcAft>
              <a:buSzPts val="1500"/>
              <a:buNone/>
            </a:pPr>
            <a:r>
              <a:t/>
            </a:r>
            <a:endParaRPr sz="1100"/>
          </a:p>
        </p:txBody>
      </p:sp>
      <p:sp>
        <p:nvSpPr>
          <p:cNvPr id="998" name="Google Shape;998;p47:notes"/>
          <p:cNvSpPr txBox="1"/>
          <p:nvPr>
            <p:ph idx="12" type="sldNum"/>
          </p:nvPr>
        </p:nvSpPr>
        <p:spPr>
          <a:xfrm>
            <a:off x="4144620" y="9120818"/>
            <a:ext cx="3170700" cy="480600"/>
          </a:xfrm>
          <a:prstGeom prst="rect">
            <a:avLst/>
          </a:prstGeom>
          <a:noFill/>
          <a:ln>
            <a:noFill/>
          </a:ln>
        </p:spPr>
        <p:txBody>
          <a:bodyPr anchorCtr="0" anchor="b" bIns="48525" lIns="97025" spcFirstLastPara="1" rIns="97025" wrap="square" tIns="48525">
            <a:noAutofit/>
          </a:bodyPr>
          <a:lstStyle/>
          <a:p>
            <a:pPr indent="0" lvl="0" marL="0" rtl="0" algn="r">
              <a:lnSpc>
                <a:spcPct val="100000"/>
              </a:lnSpc>
              <a:spcBef>
                <a:spcPts val="0"/>
              </a:spcBef>
              <a:spcAft>
                <a:spcPts val="0"/>
              </a:spcAft>
              <a:buSzPts val="1500"/>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2" name="Shape 1002"/>
        <p:cNvGrpSpPr/>
        <p:nvPr/>
      </p:nvGrpSpPr>
      <p:grpSpPr>
        <a:xfrm>
          <a:off x="0" y="0"/>
          <a:ext cx="0" cy="0"/>
          <a:chOff x="0" y="0"/>
          <a:chExt cx="0" cy="0"/>
        </a:xfrm>
      </p:grpSpPr>
      <p:sp>
        <p:nvSpPr>
          <p:cNvPr id="1003" name="Google Shape;1003;p48:notes"/>
          <p:cNvSpPr/>
          <p:nvPr>
            <p:ph idx="2" type="sldImg"/>
          </p:nvPr>
        </p:nvSpPr>
        <p:spPr>
          <a:xfrm>
            <a:off x="1257300" y="719138"/>
            <a:ext cx="4802100" cy="3600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004" name="Google Shape;1004;p48:notes"/>
          <p:cNvSpPr txBox="1"/>
          <p:nvPr>
            <p:ph idx="1" type="body"/>
          </p:nvPr>
        </p:nvSpPr>
        <p:spPr>
          <a:xfrm>
            <a:off x="975694" y="4561229"/>
            <a:ext cx="5363700" cy="4320300"/>
          </a:xfrm>
          <a:prstGeom prst="rect">
            <a:avLst/>
          </a:prstGeom>
          <a:noFill/>
          <a:ln>
            <a:noFill/>
          </a:ln>
        </p:spPr>
        <p:txBody>
          <a:bodyPr anchorCtr="0" anchor="t" bIns="48475" lIns="96950" spcFirstLastPara="1" rIns="96950" wrap="square" tIns="48475">
            <a:noAutofit/>
          </a:bodyPr>
          <a:lstStyle/>
          <a:p>
            <a:pPr indent="0" lvl="0" marL="0" rtl="0" algn="l">
              <a:lnSpc>
                <a:spcPct val="100000"/>
              </a:lnSpc>
              <a:spcBef>
                <a:spcPts val="360"/>
              </a:spcBef>
              <a:spcAft>
                <a:spcPts val="0"/>
              </a:spcAft>
              <a:buSzPts val="1400"/>
              <a:buNone/>
            </a:pPr>
            <a:r>
              <a:rPr i="1" lang="en-US">
                <a:solidFill>
                  <a:srgbClr val="000000"/>
                </a:solidFill>
              </a:rPr>
              <a:t>Read the slide.</a:t>
            </a:r>
            <a:endParaRPr i="1">
              <a:solidFill>
                <a:srgbClr val="000000"/>
              </a:solidFill>
            </a:endParaRPr>
          </a:p>
        </p:txBody>
      </p:sp>
      <p:sp>
        <p:nvSpPr>
          <p:cNvPr id="1005" name="Google Shape;1005;p48:notes"/>
          <p:cNvSpPr txBox="1"/>
          <p:nvPr>
            <p:ph idx="12" type="sldNum"/>
          </p:nvPr>
        </p:nvSpPr>
        <p:spPr>
          <a:xfrm>
            <a:off x="4144619" y="9120816"/>
            <a:ext cx="3170700" cy="480300"/>
          </a:xfrm>
          <a:prstGeom prst="rect">
            <a:avLst/>
          </a:prstGeom>
          <a:noFill/>
          <a:ln>
            <a:noFill/>
          </a:ln>
        </p:spPr>
        <p:txBody>
          <a:bodyPr anchorCtr="0" anchor="b" bIns="48475" lIns="96950" spcFirstLastPara="1" rIns="96950" wrap="square" tIns="48475">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2" name="Shape 1012"/>
        <p:cNvGrpSpPr/>
        <p:nvPr/>
      </p:nvGrpSpPr>
      <p:grpSpPr>
        <a:xfrm>
          <a:off x="0" y="0"/>
          <a:ext cx="0" cy="0"/>
          <a:chOff x="0" y="0"/>
          <a:chExt cx="0" cy="0"/>
        </a:xfrm>
      </p:grpSpPr>
      <p:sp>
        <p:nvSpPr>
          <p:cNvPr id="1013" name="Google Shape;1013;p49:notes"/>
          <p:cNvSpPr/>
          <p:nvPr>
            <p:ph idx="2" type="sldImg"/>
          </p:nvPr>
        </p:nvSpPr>
        <p:spPr>
          <a:xfrm>
            <a:off x="1257300" y="719138"/>
            <a:ext cx="4802100" cy="3600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014" name="Google Shape;1014;p49:notes"/>
          <p:cNvSpPr txBox="1"/>
          <p:nvPr>
            <p:ph idx="1" type="body"/>
          </p:nvPr>
        </p:nvSpPr>
        <p:spPr>
          <a:xfrm>
            <a:off x="975694" y="4561229"/>
            <a:ext cx="5363700" cy="4320300"/>
          </a:xfrm>
          <a:prstGeom prst="rect">
            <a:avLst/>
          </a:prstGeom>
          <a:noFill/>
          <a:ln>
            <a:noFill/>
          </a:ln>
        </p:spPr>
        <p:txBody>
          <a:bodyPr anchorCtr="0" anchor="t" bIns="48475" lIns="96950" spcFirstLastPara="1" rIns="96950" wrap="square" tIns="48475">
            <a:noAutofit/>
          </a:bodyPr>
          <a:lstStyle/>
          <a:p>
            <a:pPr indent="0" lvl="0" marL="0" rtl="0" algn="l">
              <a:lnSpc>
                <a:spcPct val="100000"/>
              </a:lnSpc>
              <a:spcBef>
                <a:spcPts val="360"/>
              </a:spcBef>
              <a:spcAft>
                <a:spcPts val="0"/>
              </a:spcAft>
              <a:buSzPts val="1400"/>
              <a:buNone/>
            </a:pPr>
            <a:r>
              <a:rPr i="1" lang="en-US">
                <a:solidFill>
                  <a:srgbClr val="000000"/>
                </a:solidFill>
              </a:rPr>
              <a:t>Trainer Notes:  Present the questions on the slide.  Allow teams 3-5 minutes to discuss and share out.</a:t>
            </a:r>
            <a:endParaRPr i="1">
              <a:solidFill>
                <a:srgbClr val="000000"/>
              </a:solidFill>
            </a:endParaRPr>
          </a:p>
        </p:txBody>
      </p:sp>
      <p:sp>
        <p:nvSpPr>
          <p:cNvPr id="1015" name="Google Shape;1015;p49:notes"/>
          <p:cNvSpPr txBox="1"/>
          <p:nvPr>
            <p:ph idx="12" type="sldNum"/>
          </p:nvPr>
        </p:nvSpPr>
        <p:spPr>
          <a:xfrm>
            <a:off x="4144619" y="9120816"/>
            <a:ext cx="3170700" cy="480300"/>
          </a:xfrm>
          <a:prstGeom prst="rect">
            <a:avLst/>
          </a:prstGeom>
          <a:noFill/>
          <a:ln>
            <a:noFill/>
          </a:ln>
        </p:spPr>
        <p:txBody>
          <a:bodyPr anchorCtr="0" anchor="b" bIns="48475" lIns="96950" spcFirstLastPara="1" rIns="96950" wrap="square" tIns="48475">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p5:notes"/>
          <p:cNvSpPr/>
          <p:nvPr>
            <p:ph idx="2" type="sldImg"/>
          </p:nvPr>
        </p:nvSpPr>
        <p:spPr>
          <a:xfrm>
            <a:off x="1228622" y="719105"/>
            <a:ext cx="4859700" cy="3600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96" name="Google Shape;396;p5:notes"/>
          <p:cNvSpPr txBox="1"/>
          <p:nvPr>
            <p:ph idx="1" type="body"/>
          </p:nvPr>
        </p:nvSpPr>
        <p:spPr>
          <a:xfrm>
            <a:off x="975693" y="4561228"/>
            <a:ext cx="5363700" cy="4320000"/>
          </a:xfrm>
          <a:prstGeom prst="rect">
            <a:avLst/>
          </a:prstGeom>
          <a:noFill/>
          <a:ln>
            <a:noFill/>
          </a:ln>
        </p:spPr>
        <p:txBody>
          <a:bodyPr anchorCtr="0" anchor="t" bIns="48550" lIns="97100" spcFirstLastPara="1" rIns="97100" wrap="square" tIns="48550">
            <a:noAutofit/>
          </a:bodyPr>
          <a:lstStyle/>
          <a:p>
            <a:pPr indent="0" lvl="0" marL="0" rtl="0" algn="l">
              <a:lnSpc>
                <a:spcPct val="100000"/>
              </a:lnSpc>
              <a:spcBef>
                <a:spcPts val="0"/>
              </a:spcBef>
              <a:spcAft>
                <a:spcPts val="0"/>
              </a:spcAft>
              <a:buClr>
                <a:schemeClr val="dk1"/>
              </a:buClr>
              <a:buSzPts val="1400"/>
              <a:buFont typeface="Arial"/>
              <a:buNone/>
            </a:pPr>
            <a:r>
              <a:rPr lang="en-US">
                <a:solidFill>
                  <a:srgbClr val="000000"/>
                </a:solidFill>
              </a:rPr>
              <a:t>The pyramid graphic depicts the progression of support across the multilevel prevention system. This represents three tiers of prevention and the percentage of students we would expect to benefit from those levels of prevention in an effective system. </a:t>
            </a:r>
            <a:endParaRPr>
              <a:solidFill>
                <a:srgbClr val="000000"/>
              </a:solidFill>
            </a:endParaRPr>
          </a:p>
          <a:p>
            <a:pPr indent="0" lvl="0" marL="0" rtl="0" algn="l">
              <a:lnSpc>
                <a:spcPct val="100000"/>
              </a:lnSpc>
              <a:spcBef>
                <a:spcPts val="0"/>
              </a:spcBef>
              <a:spcAft>
                <a:spcPts val="0"/>
              </a:spcAft>
              <a:buClr>
                <a:schemeClr val="dk1"/>
              </a:buClr>
              <a:buSzPts val="1400"/>
              <a:buFont typeface="Arial"/>
              <a:buNone/>
            </a:pPr>
            <a:r>
              <a:t/>
            </a:r>
            <a:endParaRPr>
              <a:solidFill>
                <a:srgbClr val="000000"/>
              </a:solidFill>
            </a:endParaRPr>
          </a:p>
          <a:p>
            <a:pPr indent="0" lvl="0" marL="0" rtl="0" algn="l">
              <a:lnSpc>
                <a:spcPct val="100000"/>
              </a:lnSpc>
              <a:spcBef>
                <a:spcPts val="0"/>
              </a:spcBef>
              <a:spcAft>
                <a:spcPts val="0"/>
              </a:spcAft>
              <a:buClr>
                <a:schemeClr val="dk1"/>
              </a:buClr>
              <a:buSzPts val="1400"/>
              <a:buFont typeface="Arial"/>
              <a:buNone/>
            </a:pPr>
            <a:r>
              <a:rPr lang="en-US">
                <a:solidFill>
                  <a:srgbClr val="000000"/>
                </a:solidFill>
              </a:rPr>
              <a:t>The first tier is the base of the pyramid as it is the foundation of the framework. In Arkansas, we expect most students, at least 80%, to benefit from the instruction, which uses well-differentiated instruction in the core curriculum. The next tier, Tier 2, is the second level. We expect approximately 10–15% of students to need supplemental, small-group instruction to benefit from the core instruction and curriculum. The top level in red, or Tier 3 Intensive Intervention, includes specialized, individualized instruction for students with intensive needs. It typically involves small-group and/or one-on-one instruction of one to three students who are significantly behind their peers. Decisions regarding student participation in both Tier 2 and Tier 3 interventions are made on a case-by-case basis according to student need. </a:t>
            </a:r>
            <a:endParaRPr>
              <a:solidFill>
                <a:srgbClr val="000000"/>
              </a:solidFill>
            </a:endParaRPr>
          </a:p>
          <a:p>
            <a:pPr indent="0" lvl="0" marL="0" rtl="0" algn="l">
              <a:lnSpc>
                <a:spcPct val="100000"/>
              </a:lnSpc>
              <a:spcBef>
                <a:spcPts val="0"/>
              </a:spcBef>
              <a:spcAft>
                <a:spcPts val="0"/>
              </a:spcAft>
              <a:buClr>
                <a:schemeClr val="dk1"/>
              </a:buClr>
              <a:buSzPts val="1400"/>
              <a:buFont typeface="Arial"/>
              <a:buNone/>
            </a:pPr>
            <a:r>
              <a:t/>
            </a:r>
            <a:endParaRPr>
              <a:solidFill>
                <a:srgbClr val="000000"/>
              </a:solidFill>
            </a:endParaRPr>
          </a:p>
          <a:p>
            <a:pPr indent="0" lvl="0" marL="0" rtl="0" algn="l">
              <a:lnSpc>
                <a:spcPct val="100000"/>
              </a:lnSpc>
              <a:spcBef>
                <a:spcPts val="0"/>
              </a:spcBef>
              <a:spcAft>
                <a:spcPts val="0"/>
              </a:spcAft>
              <a:buClr>
                <a:schemeClr val="dk1"/>
              </a:buClr>
              <a:buSzPts val="1200"/>
              <a:buFont typeface="Franklin Gothic"/>
              <a:buNone/>
            </a:pPr>
            <a:r>
              <a:rPr i="1" lang="en-US">
                <a:solidFill>
                  <a:srgbClr val="000000"/>
                </a:solidFill>
              </a:rPr>
              <a:t>Trainer Notes: It is important to differentiate between an RTI framework and an RTI model. The levels correspond to the RTI framework, whereas the tiers correspond to the RTI model specified by states, districts, and schools. Keep in mind that these are recommended estimates. If these percentages are not representative of your school, then these recommended percentages may be good targets to work toward. </a:t>
            </a:r>
            <a:endParaRPr>
              <a:solidFill>
                <a:srgbClr val="000000"/>
              </a:solidFill>
            </a:endParaRPr>
          </a:p>
        </p:txBody>
      </p:sp>
      <p:sp>
        <p:nvSpPr>
          <p:cNvPr id="397" name="Google Shape;397;p5:notes"/>
          <p:cNvSpPr txBox="1"/>
          <p:nvPr>
            <p:ph idx="12" type="sldNum"/>
          </p:nvPr>
        </p:nvSpPr>
        <p:spPr>
          <a:xfrm>
            <a:off x="4144619" y="9120817"/>
            <a:ext cx="3170700" cy="480300"/>
          </a:xfrm>
          <a:prstGeom prst="rect">
            <a:avLst/>
          </a:prstGeom>
          <a:noFill/>
          <a:ln>
            <a:noFill/>
          </a:ln>
        </p:spPr>
        <p:txBody>
          <a:bodyPr anchorCtr="0" anchor="b" bIns="48550" lIns="97100" spcFirstLastPara="1" rIns="97100" wrap="square" tIns="48550">
            <a:noAutofit/>
          </a:bodyPr>
          <a:lstStyle/>
          <a:p>
            <a:pPr indent="0" lvl="0" marL="0" rtl="0" algn="r">
              <a:lnSpc>
                <a:spcPct val="100000"/>
              </a:lnSpc>
              <a:spcBef>
                <a:spcPts val="0"/>
              </a:spcBef>
              <a:spcAft>
                <a:spcPts val="0"/>
              </a:spcAft>
              <a:buSzPts val="1500"/>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5" name="Shape 1025"/>
        <p:cNvGrpSpPr/>
        <p:nvPr/>
      </p:nvGrpSpPr>
      <p:grpSpPr>
        <a:xfrm>
          <a:off x="0" y="0"/>
          <a:ext cx="0" cy="0"/>
          <a:chOff x="0" y="0"/>
          <a:chExt cx="0" cy="0"/>
        </a:xfrm>
      </p:grpSpPr>
      <p:sp>
        <p:nvSpPr>
          <p:cNvPr id="1026" name="Google Shape;1026;p50:notes"/>
          <p:cNvSpPr/>
          <p:nvPr>
            <p:ph idx="2" type="sldImg"/>
          </p:nvPr>
        </p:nvSpPr>
        <p:spPr>
          <a:xfrm>
            <a:off x="1257300" y="719138"/>
            <a:ext cx="4802100" cy="3600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027" name="Google Shape;1027;p50:notes"/>
          <p:cNvSpPr txBox="1"/>
          <p:nvPr>
            <p:ph idx="1" type="body"/>
          </p:nvPr>
        </p:nvSpPr>
        <p:spPr>
          <a:xfrm>
            <a:off x="975694" y="4561229"/>
            <a:ext cx="5363700" cy="4320300"/>
          </a:xfrm>
          <a:prstGeom prst="rect">
            <a:avLst/>
          </a:prstGeom>
          <a:noFill/>
          <a:ln>
            <a:noFill/>
          </a:ln>
        </p:spPr>
        <p:txBody>
          <a:bodyPr anchorCtr="0" anchor="t" bIns="48475" lIns="96950" spcFirstLastPara="1" rIns="96950" wrap="square" tIns="48475">
            <a:noAutofit/>
          </a:bodyPr>
          <a:lstStyle/>
          <a:p>
            <a:pPr indent="0" lvl="0" marL="0" rtl="0" algn="l">
              <a:lnSpc>
                <a:spcPct val="100000"/>
              </a:lnSpc>
              <a:spcBef>
                <a:spcPts val="0"/>
              </a:spcBef>
              <a:spcAft>
                <a:spcPts val="0"/>
              </a:spcAft>
              <a:buClr>
                <a:schemeClr val="dk1"/>
              </a:buClr>
              <a:buSzPts val="1100"/>
              <a:buFont typeface="Arial"/>
              <a:buNone/>
            </a:pPr>
            <a:r>
              <a:rPr lang="en-US">
                <a:solidFill>
                  <a:srgbClr val="000000"/>
                </a:solidFill>
              </a:rPr>
              <a:t>Within PLCs, collaborative teams use the four critical questions to help close achievement gaps and focus on student learning.  Collaborative team members include special and general education teachers, inclusive of all who teach and support the content.  In a professional learning community, educators commit to working together to </a:t>
            </a:r>
            <a:r>
              <a:rPr b="1" lang="en-US">
                <a:solidFill>
                  <a:srgbClr val="000000"/>
                </a:solidFill>
              </a:rPr>
              <a:t>ensure all students learn at high levels</a:t>
            </a:r>
            <a:r>
              <a:rPr lang="en-US">
                <a:solidFill>
                  <a:srgbClr val="000000"/>
                </a:solidFill>
              </a:rPr>
              <a:t>.  </a:t>
            </a:r>
            <a:endParaRPr>
              <a:solidFill>
                <a:srgbClr val="000000"/>
              </a:solidFill>
            </a:endParaRPr>
          </a:p>
          <a:p>
            <a:pPr indent="0" lvl="0" marL="0" rtl="0" algn="l">
              <a:lnSpc>
                <a:spcPct val="100000"/>
              </a:lnSpc>
              <a:spcBef>
                <a:spcPts val="0"/>
              </a:spcBef>
              <a:spcAft>
                <a:spcPts val="0"/>
              </a:spcAft>
              <a:buClr>
                <a:schemeClr val="dk1"/>
              </a:buClr>
              <a:buSzPts val="1100"/>
              <a:buFont typeface="Arial"/>
              <a:buNone/>
            </a:pPr>
            <a:r>
              <a:t/>
            </a:r>
            <a:endParaRPr>
              <a:solidFill>
                <a:srgbClr val="000000"/>
              </a:solidFill>
            </a:endParaRPr>
          </a:p>
          <a:p>
            <a:pPr indent="0" lvl="0" marL="0" rtl="0" algn="l">
              <a:lnSpc>
                <a:spcPct val="100000"/>
              </a:lnSpc>
              <a:spcBef>
                <a:spcPts val="0"/>
              </a:spcBef>
              <a:spcAft>
                <a:spcPts val="0"/>
              </a:spcAft>
              <a:buClr>
                <a:schemeClr val="dk1"/>
              </a:buClr>
              <a:buSzPts val="1100"/>
              <a:buFont typeface="Arial"/>
              <a:buNone/>
            </a:pPr>
            <a:r>
              <a:rPr lang="en-US">
                <a:solidFill>
                  <a:srgbClr val="000000"/>
                </a:solidFill>
              </a:rPr>
              <a:t>There are three big ideas that serve as a guide in the decision-making process:</a:t>
            </a:r>
            <a:endParaRPr>
              <a:solidFill>
                <a:srgbClr val="000000"/>
              </a:solidFill>
            </a:endParaRPr>
          </a:p>
          <a:p>
            <a:pPr indent="-317500" lvl="0" marL="482600" rtl="0" algn="l">
              <a:lnSpc>
                <a:spcPct val="100000"/>
              </a:lnSpc>
              <a:spcBef>
                <a:spcPts val="0"/>
              </a:spcBef>
              <a:spcAft>
                <a:spcPts val="0"/>
              </a:spcAft>
              <a:buClr>
                <a:srgbClr val="000000"/>
              </a:buClr>
              <a:buSzPts val="1200"/>
              <a:buFont typeface="Franklin Gothic"/>
              <a:buChar char="●"/>
            </a:pPr>
            <a:r>
              <a:rPr lang="en-US">
                <a:solidFill>
                  <a:srgbClr val="000000"/>
                </a:solidFill>
              </a:rPr>
              <a:t>A focus on learning is a collective commitment to making student learning the essential purpose of the district or school.  </a:t>
            </a:r>
            <a:endParaRPr>
              <a:solidFill>
                <a:srgbClr val="000000"/>
              </a:solidFill>
            </a:endParaRPr>
          </a:p>
          <a:p>
            <a:pPr indent="-317500" lvl="0" marL="482600" rtl="0" algn="l">
              <a:lnSpc>
                <a:spcPct val="100000"/>
              </a:lnSpc>
              <a:spcBef>
                <a:spcPts val="0"/>
              </a:spcBef>
              <a:spcAft>
                <a:spcPts val="0"/>
              </a:spcAft>
              <a:buClr>
                <a:srgbClr val="000000"/>
              </a:buClr>
              <a:buSzPts val="1200"/>
              <a:buFont typeface="Franklin Gothic"/>
              <a:buChar char="●"/>
            </a:pPr>
            <a:r>
              <a:rPr lang="en-US">
                <a:solidFill>
                  <a:srgbClr val="000000"/>
                </a:solidFill>
              </a:rPr>
              <a:t>Collaboration requires a shared responsibility for student learning and working interdependently through the process.  </a:t>
            </a:r>
            <a:endParaRPr>
              <a:solidFill>
                <a:srgbClr val="000000"/>
              </a:solidFill>
            </a:endParaRPr>
          </a:p>
          <a:p>
            <a:pPr indent="-317500" lvl="0" marL="482600" rtl="0" algn="l">
              <a:lnSpc>
                <a:spcPct val="100000"/>
              </a:lnSpc>
              <a:spcBef>
                <a:spcPts val="0"/>
              </a:spcBef>
              <a:spcAft>
                <a:spcPts val="0"/>
              </a:spcAft>
              <a:buClr>
                <a:srgbClr val="000000"/>
              </a:buClr>
              <a:buSzPts val="1200"/>
              <a:buFont typeface="Franklin Gothic"/>
              <a:buChar char="●"/>
            </a:pPr>
            <a:r>
              <a:rPr lang="en-US">
                <a:solidFill>
                  <a:srgbClr val="000000"/>
                </a:solidFill>
              </a:rPr>
              <a:t>A focus on results seeks timely, relevant information that informs teams on which instructional practices are increasing student learning and which ones are not.  </a:t>
            </a:r>
            <a:endParaRPr>
              <a:solidFill>
                <a:srgbClr val="000000"/>
              </a:solidFill>
            </a:endParaRPr>
          </a:p>
          <a:p>
            <a:pPr indent="0" lvl="0" marL="0" rtl="0" algn="l">
              <a:lnSpc>
                <a:spcPct val="100000"/>
              </a:lnSpc>
              <a:spcBef>
                <a:spcPts val="0"/>
              </a:spcBef>
              <a:spcAft>
                <a:spcPts val="0"/>
              </a:spcAft>
              <a:buClr>
                <a:schemeClr val="dk1"/>
              </a:buClr>
              <a:buSzPts val="1100"/>
              <a:buFont typeface="Arial"/>
              <a:buNone/>
            </a:pPr>
            <a:r>
              <a:t/>
            </a:r>
            <a:endParaRPr>
              <a:solidFill>
                <a:srgbClr val="000000"/>
              </a:solidFill>
            </a:endParaRPr>
          </a:p>
          <a:p>
            <a:pPr indent="0" lvl="0" marL="0" rtl="0" algn="l">
              <a:lnSpc>
                <a:spcPct val="100000"/>
              </a:lnSpc>
              <a:spcBef>
                <a:spcPts val="0"/>
              </a:spcBef>
              <a:spcAft>
                <a:spcPts val="0"/>
              </a:spcAft>
              <a:buClr>
                <a:schemeClr val="dk1"/>
              </a:buClr>
              <a:buSzPts val="1100"/>
              <a:buFont typeface="Arial"/>
              <a:buNone/>
            </a:pPr>
            <a:r>
              <a:rPr lang="en-US">
                <a:solidFill>
                  <a:srgbClr val="000000"/>
                </a:solidFill>
              </a:rPr>
              <a:t>Friziellie, Schmidt, and Spiller. (2016). Yes We Can! General and Special Educators Collaborating in a Professional Learning Community. Bloomington, IN: Solution Tree Press.</a:t>
            </a:r>
            <a:endParaRPr>
              <a:solidFill>
                <a:srgbClr val="000000"/>
              </a:solidFill>
            </a:endParaRPr>
          </a:p>
        </p:txBody>
      </p:sp>
      <p:sp>
        <p:nvSpPr>
          <p:cNvPr id="1028" name="Google Shape;1028;p50:notes"/>
          <p:cNvSpPr txBox="1"/>
          <p:nvPr>
            <p:ph idx="12" type="sldNum"/>
          </p:nvPr>
        </p:nvSpPr>
        <p:spPr>
          <a:xfrm>
            <a:off x="4144619" y="9120816"/>
            <a:ext cx="3170700" cy="480300"/>
          </a:xfrm>
          <a:prstGeom prst="rect">
            <a:avLst/>
          </a:prstGeom>
          <a:noFill/>
          <a:ln>
            <a:noFill/>
          </a:ln>
        </p:spPr>
        <p:txBody>
          <a:bodyPr anchorCtr="0" anchor="b" bIns="48475" lIns="96950" spcFirstLastPara="1" rIns="96950" wrap="square" tIns="48475">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7" name="Shape 1037"/>
        <p:cNvGrpSpPr/>
        <p:nvPr/>
      </p:nvGrpSpPr>
      <p:grpSpPr>
        <a:xfrm>
          <a:off x="0" y="0"/>
          <a:ext cx="0" cy="0"/>
          <a:chOff x="0" y="0"/>
          <a:chExt cx="0" cy="0"/>
        </a:xfrm>
      </p:grpSpPr>
      <p:sp>
        <p:nvSpPr>
          <p:cNvPr id="1038" name="Google Shape;1038;p51:notes"/>
          <p:cNvSpPr/>
          <p:nvPr>
            <p:ph idx="2" type="sldImg"/>
          </p:nvPr>
        </p:nvSpPr>
        <p:spPr>
          <a:xfrm>
            <a:off x="1228622" y="719105"/>
            <a:ext cx="4859700" cy="3600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039" name="Google Shape;1039;p51:notes"/>
          <p:cNvSpPr txBox="1"/>
          <p:nvPr>
            <p:ph idx="1" type="body"/>
          </p:nvPr>
        </p:nvSpPr>
        <p:spPr>
          <a:xfrm>
            <a:off x="975693" y="4561228"/>
            <a:ext cx="5363700" cy="4320000"/>
          </a:xfrm>
          <a:prstGeom prst="rect">
            <a:avLst/>
          </a:prstGeom>
          <a:noFill/>
          <a:ln>
            <a:noFill/>
          </a:ln>
        </p:spPr>
        <p:txBody>
          <a:bodyPr anchorCtr="0" anchor="t" bIns="49125" lIns="98250" spcFirstLastPara="1" rIns="98250" wrap="square" tIns="49125">
            <a:noAutofit/>
          </a:bodyPr>
          <a:lstStyle/>
          <a:p>
            <a:pPr indent="0" lvl="0" marL="0" rtl="0" algn="l">
              <a:lnSpc>
                <a:spcPct val="100000"/>
              </a:lnSpc>
              <a:spcBef>
                <a:spcPts val="0"/>
              </a:spcBef>
              <a:spcAft>
                <a:spcPts val="0"/>
              </a:spcAft>
              <a:buClr>
                <a:schemeClr val="dk1"/>
              </a:buClr>
              <a:buSzPts val="1100"/>
              <a:buFont typeface="Arial"/>
              <a:buNone/>
            </a:pPr>
            <a:r>
              <a:rPr lang="en-US"/>
              <a:t>Through this process, teams develop a plan that helps students sequentially build skills and knowledge to demonstrate proficiency on assessments.  Teams work collaboratively to proactively identify prerequisite skills, scaffolds, and ways to differentiate that will support learners for whom the content will be challenging.  This type of planning results in a much greater chance that all students will demonstrate mastery of the identified standards in the instructional unit.</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US"/>
              <a:t>To answer the first guiding question, collaborative teams follow a seven-step process to unpack prioritized standards into learning targets: </a:t>
            </a:r>
            <a:endParaRPr/>
          </a:p>
          <a:p>
            <a:pPr indent="0" lvl="0" marL="0" rtl="0" algn="l">
              <a:lnSpc>
                <a:spcPct val="100000"/>
              </a:lnSpc>
              <a:spcBef>
                <a:spcPts val="0"/>
              </a:spcBef>
              <a:spcAft>
                <a:spcPts val="0"/>
              </a:spcAft>
              <a:buSzPts val="1100"/>
              <a:buNone/>
            </a:pPr>
            <a:r>
              <a:rPr lang="en-US"/>
              <a:t>(1) identify the priority standards, (2) identify the verbs (skills) and knowledge (concepts), (3) identify learning targets, (4) determine the level of rigor and examine assessment types, (5) identify key vocabulary, (6) determine a logical learning progression, and (7) determine potential scaffolds and supports. </a:t>
            </a:r>
            <a:endParaRPr i="1">
              <a:solidFill>
                <a:srgbClr val="000000"/>
              </a:solidFill>
            </a:endParaRPr>
          </a:p>
        </p:txBody>
      </p:sp>
      <p:sp>
        <p:nvSpPr>
          <p:cNvPr id="1040" name="Google Shape;1040;p51:notes"/>
          <p:cNvSpPr txBox="1"/>
          <p:nvPr>
            <p:ph idx="12" type="sldNum"/>
          </p:nvPr>
        </p:nvSpPr>
        <p:spPr>
          <a:xfrm>
            <a:off x="4144619" y="9120817"/>
            <a:ext cx="3171000" cy="480300"/>
          </a:xfrm>
          <a:prstGeom prst="rect">
            <a:avLst/>
          </a:prstGeom>
          <a:noFill/>
          <a:ln>
            <a:noFill/>
          </a:ln>
        </p:spPr>
        <p:txBody>
          <a:bodyPr anchorCtr="0" anchor="b" bIns="49125" lIns="98250" spcFirstLastPara="1" rIns="98250" wrap="square" tIns="49125">
            <a:noAutofit/>
          </a:bodyPr>
          <a:lstStyle/>
          <a:p>
            <a:pPr indent="0" lvl="0" marL="0" rtl="0" algn="r">
              <a:lnSpc>
                <a:spcPct val="100000"/>
              </a:lnSpc>
              <a:spcBef>
                <a:spcPts val="0"/>
              </a:spcBef>
              <a:spcAft>
                <a:spcPts val="0"/>
              </a:spcAft>
              <a:buSzPts val="1500"/>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7" name="Shape 1047"/>
        <p:cNvGrpSpPr/>
        <p:nvPr/>
      </p:nvGrpSpPr>
      <p:grpSpPr>
        <a:xfrm>
          <a:off x="0" y="0"/>
          <a:ext cx="0" cy="0"/>
          <a:chOff x="0" y="0"/>
          <a:chExt cx="0" cy="0"/>
        </a:xfrm>
      </p:grpSpPr>
      <p:sp>
        <p:nvSpPr>
          <p:cNvPr id="1048" name="Google Shape;1048;p52:notes"/>
          <p:cNvSpPr/>
          <p:nvPr>
            <p:ph idx="2" type="sldImg"/>
          </p:nvPr>
        </p:nvSpPr>
        <p:spPr>
          <a:xfrm>
            <a:off x="1228622" y="719105"/>
            <a:ext cx="4859700" cy="3600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049" name="Google Shape;1049;p52:notes"/>
          <p:cNvSpPr txBox="1"/>
          <p:nvPr>
            <p:ph idx="1" type="body"/>
          </p:nvPr>
        </p:nvSpPr>
        <p:spPr>
          <a:xfrm>
            <a:off x="975693" y="4561228"/>
            <a:ext cx="5363700" cy="4320000"/>
          </a:xfrm>
          <a:prstGeom prst="rect">
            <a:avLst/>
          </a:prstGeom>
          <a:noFill/>
          <a:ln>
            <a:noFill/>
          </a:ln>
        </p:spPr>
        <p:txBody>
          <a:bodyPr anchorCtr="0" anchor="t" bIns="49125" lIns="98250" spcFirstLastPara="1" rIns="98250" wrap="square" tIns="49125">
            <a:noAutofit/>
          </a:bodyPr>
          <a:lstStyle/>
          <a:p>
            <a:pPr indent="0" lvl="0" marL="0" rtl="0" algn="l">
              <a:lnSpc>
                <a:spcPct val="100000"/>
              </a:lnSpc>
              <a:spcBef>
                <a:spcPts val="0"/>
              </a:spcBef>
              <a:spcAft>
                <a:spcPts val="0"/>
              </a:spcAft>
              <a:buSzPts val="1400"/>
              <a:buNone/>
            </a:pPr>
            <a:r>
              <a:rPr i="1" lang="en-US">
                <a:solidFill>
                  <a:srgbClr val="000000"/>
                </a:solidFill>
              </a:rPr>
              <a:t>Read the slide.</a:t>
            </a:r>
            <a:endParaRPr>
              <a:solidFill>
                <a:srgbClr val="000000"/>
              </a:solidFill>
            </a:endParaRPr>
          </a:p>
          <a:p>
            <a:pPr indent="0" lvl="0" marL="0" rtl="0" algn="l">
              <a:lnSpc>
                <a:spcPct val="100000"/>
              </a:lnSpc>
              <a:spcBef>
                <a:spcPts val="1100"/>
              </a:spcBef>
              <a:spcAft>
                <a:spcPts val="0"/>
              </a:spcAft>
              <a:buSzPts val="1400"/>
              <a:buNone/>
            </a:pPr>
            <a:r>
              <a:rPr lang="en-US">
                <a:solidFill>
                  <a:srgbClr val="000000"/>
                </a:solidFill>
              </a:rPr>
              <a:t>CC Image from Pixabay.com</a:t>
            </a:r>
            <a:endParaRPr>
              <a:solidFill>
                <a:srgbClr val="000000"/>
              </a:solidFill>
            </a:endParaRPr>
          </a:p>
        </p:txBody>
      </p:sp>
      <p:sp>
        <p:nvSpPr>
          <p:cNvPr id="1050" name="Google Shape;1050;p52:notes"/>
          <p:cNvSpPr txBox="1"/>
          <p:nvPr>
            <p:ph idx="12" type="sldNum"/>
          </p:nvPr>
        </p:nvSpPr>
        <p:spPr>
          <a:xfrm>
            <a:off x="4144619" y="9120817"/>
            <a:ext cx="3171000" cy="480300"/>
          </a:xfrm>
          <a:prstGeom prst="rect">
            <a:avLst/>
          </a:prstGeom>
          <a:noFill/>
          <a:ln>
            <a:noFill/>
          </a:ln>
        </p:spPr>
        <p:txBody>
          <a:bodyPr anchorCtr="0" anchor="b" bIns="49125" lIns="98250" spcFirstLastPara="1" rIns="98250" wrap="square" tIns="49125">
            <a:noAutofit/>
          </a:bodyPr>
          <a:lstStyle/>
          <a:p>
            <a:pPr indent="0" lvl="0" marL="0" rtl="0" algn="r">
              <a:lnSpc>
                <a:spcPct val="100000"/>
              </a:lnSpc>
              <a:spcBef>
                <a:spcPts val="0"/>
              </a:spcBef>
              <a:spcAft>
                <a:spcPts val="0"/>
              </a:spcAft>
              <a:buSzPts val="1500"/>
              <a:buNone/>
            </a:pPr>
            <a:fld id="{00000000-1234-1234-1234-123412341234}" type="slidenum">
              <a:rPr lang="en-US"/>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9" name="Shape 1059"/>
        <p:cNvGrpSpPr/>
        <p:nvPr/>
      </p:nvGrpSpPr>
      <p:grpSpPr>
        <a:xfrm>
          <a:off x="0" y="0"/>
          <a:ext cx="0" cy="0"/>
          <a:chOff x="0" y="0"/>
          <a:chExt cx="0" cy="0"/>
        </a:xfrm>
      </p:grpSpPr>
      <p:sp>
        <p:nvSpPr>
          <p:cNvPr id="1060" name="Google Shape;1060;p53:notes"/>
          <p:cNvSpPr/>
          <p:nvPr>
            <p:ph idx="2" type="sldImg"/>
          </p:nvPr>
        </p:nvSpPr>
        <p:spPr>
          <a:xfrm>
            <a:off x="1180254" y="719763"/>
            <a:ext cx="4956600" cy="3600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061" name="Google Shape;1061;p53:notes"/>
          <p:cNvSpPr txBox="1"/>
          <p:nvPr>
            <p:ph idx="1" type="body"/>
          </p:nvPr>
        </p:nvSpPr>
        <p:spPr>
          <a:xfrm>
            <a:off x="975693" y="4561229"/>
            <a:ext cx="5363700" cy="4320300"/>
          </a:xfrm>
          <a:prstGeom prst="rect">
            <a:avLst/>
          </a:prstGeom>
          <a:noFill/>
          <a:ln>
            <a:noFill/>
          </a:ln>
        </p:spPr>
        <p:txBody>
          <a:bodyPr anchorCtr="0" anchor="t" bIns="48475" lIns="96950" spcFirstLastPara="1" rIns="96950" wrap="square" tIns="48475">
            <a:noAutofit/>
          </a:bodyPr>
          <a:lstStyle/>
          <a:p>
            <a:pPr indent="0" lvl="0" marL="0" rtl="0" algn="l">
              <a:lnSpc>
                <a:spcPct val="100000"/>
              </a:lnSpc>
              <a:spcBef>
                <a:spcPts val="0"/>
              </a:spcBef>
              <a:spcAft>
                <a:spcPts val="0"/>
              </a:spcAft>
              <a:buClr>
                <a:schemeClr val="dk1"/>
              </a:buClr>
              <a:buSzPts val="1200"/>
              <a:buFont typeface="Arial"/>
              <a:buNone/>
            </a:pPr>
            <a:r>
              <a:rPr i="1" lang="en-US">
                <a:solidFill>
                  <a:srgbClr val="000000"/>
                </a:solidFill>
              </a:rPr>
              <a:t>Trainer Notes: The slide is animated.  Pose the following question and ask teams to discuss:  How are RTI and PLCs connected?  Provide approximately 1-3 minutes.  Discuss whole group and ask teams to share out.</a:t>
            </a:r>
            <a:endParaRPr i="1">
              <a:solidFill>
                <a:srgbClr val="000000"/>
              </a:solidFill>
            </a:endParaRPr>
          </a:p>
          <a:p>
            <a:pPr indent="0" lvl="0" marL="0" rtl="0" algn="l">
              <a:lnSpc>
                <a:spcPct val="100000"/>
              </a:lnSpc>
              <a:spcBef>
                <a:spcPts val="0"/>
              </a:spcBef>
              <a:spcAft>
                <a:spcPts val="0"/>
              </a:spcAft>
              <a:buClr>
                <a:schemeClr val="dk1"/>
              </a:buClr>
              <a:buSzPts val="1200"/>
              <a:buFont typeface="Arial"/>
              <a:buNone/>
            </a:pPr>
            <a:r>
              <a:t/>
            </a:r>
            <a:endParaRPr i="1">
              <a:solidFill>
                <a:srgbClr val="000000"/>
              </a:solidFill>
            </a:endParaRPr>
          </a:p>
          <a:p>
            <a:pPr indent="0" lvl="0" marL="0" rtl="0" algn="l">
              <a:lnSpc>
                <a:spcPct val="100000"/>
              </a:lnSpc>
              <a:spcBef>
                <a:spcPts val="0"/>
              </a:spcBef>
              <a:spcAft>
                <a:spcPts val="0"/>
              </a:spcAft>
              <a:buClr>
                <a:schemeClr val="dk1"/>
              </a:buClr>
              <a:buSzPts val="1200"/>
              <a:buFont typeface="Arial"/>
              <a:buNone/>
            </a:pPr>
            <a:r>
              <a:rPr i="1" lang="en-US">
                <a:solidFill>
                  <a:srgbClr val="000000"/>
                </a:solidFill>
              </a:rPr>
              <a:t>Read the slide.</a:t>
            </a:r>
            <a:endParaRPr i="1">
              <a:solidFill>
                <a:srgbClr val="000000"/>
              </a:solidFill>
            </a:endParaRPr>
          </a:p>
          <a:p>
            <a:pPr indent="0" lvl="0" marL="0" rtl="0" algn="l">
              <a:lnSpc>
                <a:spcPct val="100000"/>
              </a:lnSpc>
              <a:spcBef>
                <a:spcPts val="0"/>
              </a:spcBef>
              <a:spcAft>
                <a:spcPts val="0"/>
              </a:spcAft>
              <a:buClr>
                <a:schemeClr val="dk1"/>
              </a:buClr>
              <a:buSzPts val="1200"/>
              <a:buFont typeface="Arial"/>
              <a:buNone/>
            </a:pPr>
            <a:r>
              <a:t/>
            </a:r>
            <a:endParaRPr>
              <a:solidFill>
                <a:srgbClr val="000000"/>
              </a:solidFill>
            </a:endParaRPr>
          </a:p>
          <a:p>
            <a:pPr indent="0" lvl="0" marL="0" rtl="0" algn="l">
              <a:lnSpc>
                <a:spcPct val="100000"/>
              </a:lnSpc>
              <a:spcBef>
                <a:spcPts val="0"/>
              </a:spcBef>
              <a:spcAft>
                <a:spcPts val="0"/>
              </a:spcAft>
              <a:buClr>
                <a:schemeClr val="dk1"/>
              </a:buClr>
              <a:buSzPts val="1200"/>
              <a:buFont typeface="Arial"/>
              <a:buNone/>
            </a:pPr>
            <a:r>
              <a:rPr lang="en-US">
                <a:solidFill>
                  <a:srgbClr val="000000"/>
                </a:solidFill>
              </a:rPr>
              <a:t>Collaborative teams focus on answering the four critical questions of a PLC which supports a shift in mindset and establishes a culture of shared responsibility for all students.</a:t>
            </a:r>
            <a:endParaRPr>
              <a:solidFill>
                <a:srgbClr val="000000"/>
              </a:solidFill>
            </a:endParaRPr>
          </a:p>
          <a:p>
            <a:pPr indent="0" lvl="0" marL="0" rtl="0" algn="l">
              <a:lnSpc>
                <a:spcPct val="100000"/>
              </a:lnSpc>
              <a:spcBef>
                <a:spcPts val="0"/>
              </a:spcBef>
              <a:spcAft>
                <a:spcPts val="0"/>
              </a:spcAft>
              <a:buClr>
                <a:schemeClr val="dk1"/>
              </a:buClr>
              <a:buSzPts val="1200"/>
              <a:buFont typeface="Arial"/>
              <a:buNone/>
            </a:pPr>
            <a:r>
              <a:t/>
            </a:r>
            <a:endParaRPr>
              <a:solidFill>
                <a:srgbClr val="000000"/>
              </a:solidFill>
            </a:endParaRPr>
          </a:p>
          <a:p>
            <a:pPr indent="0" lvl="0" marL="0" rtl="0" algn="l">
              <a:lnSpc>
                <a:spcPct val="100000"/>
              </a:lnSpc>
              <a:spcBef>
                <a:spcPts val="0"/>
              </a:spcBef>
              <a:spcAft>
                <a:spcPts val="0"/>
              </a:spcAft>
              <a:buClr>
                <a:schemeClr val="dk1"/>
              </a:buClr>
              <a:buSzPts val="1200"/>
              <a:buFont typeface="Arial"/>
              <a:buNone/>
            </a:pPr>
            <a:r>
              <a:rPr lang="en-US">
                <a:solidFill>
                  <a:srgbClr val="000000"/>
                </a:solidFill>
              </a:rPr>
              <a:t>“Chapter 8 Responding When Students Don't Learn.” </a:t>
            </a:r>
            <a:r>
              <a:rPr i="1" lang="en-US">
                <a:solidFill>
                  <a:srgbClr val="000000"/>
                </a:solidFill>
              </a:rPr>
              <a:t>Yes We Can!: General and Special Educators Collaborating in a Professional Learning Community</a:t>
            </a:r>
            <a:r>
              <a:rPr lang="en-US">
                <a:solidFill>
                  <a:srgbClr val="000000"/>
                </a:solidFill>
              </a:rPr>
              <a:t>, by Heather Friziellie et al., Solution Tree Press, 2016, p. 105.</a:t>
            </a:r>
            <a:endParaRPr>
              <a:solidFill>
                <a:srgbClr val="000000"/>
              </a:solidFill>
            </a:endParaRPr>
          </a:p>
          <a:p>
            <a:pPr indent="0" lvl="0" marL="0" rtl="0" algn="l">
              <a:lnSpc>
                <a:spcPct val="100000"/>
              </a:lnSpc>
              <a:spcBef>
                <a:spcPts val="0"/>
              </a:spcBef>
              <a:spcAft>
                <a:spcPts val="0"/>
              </a:spcAft>
              <a:buClr>
                <a:schemeClr val="dk1"/>
              </a:buClr>
              <a:buSzPts val="1200"/>
              <a:buFont typeface="Arial"/>
              <a:buNone/>
            </a:pPr>
            <a:r>
              <a:t/>
            </a:r>
            <a:endParaRPr>
              <a:solidFill>
                <a:srgbClr val="000000"/>
              </a:solidFill>
            </a:endParaRPr>
          </a:p>
        </p:txBody>
      </p:sp>
      <p:sp>
        <p:nvSpPr>
          <p:cNvPr id="1062" name="Google Shape;1062;p53:notes"/>
          <p:cNvSpPr txBox="1"/>
          <p:nvPr>
            <p:ph idx="12" type="sldNum"/>
          </p:nvPr>
        </p:nvSpPr>
        <p:spPr>
          <a:xfrm>
            <a:off x="4144619" y="9120815"/>
            <a:ext cx="3170700" cy="480300"/>
          </a:xfrm>
          <a:prstGeom prst="rect">
            <a:avLst/>
          </a:prstGeom>
          <a:noFill/>
          <a:ln>
            <a:noFill/>
          </a:ln>
        </p:spPr>
        <p:txBody>
          <a:bodyPr anchorCtr="0" anchor="b" bIns="48475" lIns="96950" spcFirstLastPara="1" rIns="96950" wrap="square" tIns="48475">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0" name="Shape 1070"/>
        <p:cNvGrpSpPr/>
        <p:nvPr/>
      </p:nvGrpSpPr>
      <p:grpSpPr>
        <a:xfrm>
          <a:off x="0" y="0"/>
          <a:ext cx="0" cy="0"/>
          <a:chOff x="0" y="0"/>
          <a:chExt cx="0" cy="0"/>
        </a:xfrm>
      </p:grpSpPr>
      <p:sp>
        <p:nvSpPr>
          <p:cNvPr id="1071" name="Google Shape;1071;p54:notes"/>
          <p:cNvSpPr/>
          <p:nvPr>
            <p:ph idx="2" type="sldImg"/>
          </p:nvPr>
        </p:nvSpPr>
        <p:spPr>
          <a:xfrm>
            <a:off x="1180254" y="719763"/>
            <a:ext cx="4956600" cy="3600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072" name="Google Shape;1072;p54:notes"/>
          <p:cNvSpPr txBox="1"/>
          <p:nvPr>
            <p:ph idx="1" type="body"/>
          </p:nvPr>
        </p:nvSpPr>
        <p:spPr>
          <a:xfrm>
            <a:off x="975693" y="4561229"/>
            <a:ext cx="5363700" cy="4320300"/>
          </a:xfrm>
          <a:prstGeom prst="rect">
            <a:avLst/>
          </a:prstGeom>
          <a:noFill/>
          <a:ln>
            <a:noFill/>
          </a:ln>
        </p:spPr>
        <p:txBody>
          <a:bodyPr anchorCtr="0" anchor="t" bIns="48475" lIns="96950" spcFirstLastPara="1" rIns="96950" wrap="square" tIns="48475">
            <a:noAutofit/>
          </a:bodyPr>
          <a:lstStyle/>
          <a:p>
            <a:pPr indent="0" lvl="0" marL="0" rtl="0" algn="l">
              <a:lnSpc>
                <a:spcPct val="100000"/>
              </a:lnSpc>
              <a:spcBef>
                <a:spcPts val="0"/>
              </a:spcBef>
              <a:spcAft>
                <a:spcPts val="0"/>
              </a:spcAft>
              <a:buClr>
                <a:schemeClr val="dk1"/>
              </a:buClr>
              <a:buSzPts val="1200"/>
              <a:buFont typeface="Arial"/>
              <a:buNone/>
            </a:pPr>
            <a:r>
              <a:rPr i="1" lang="en-US">
                <a:solidFill>
                  <a:srgbClr val="000000"/>
                </a:solidFill>
              </a:rPr>
              <a:t>Trainer Notes: Pose the questions and ask teams to discuss.  Provide approximately 3-5 minutes.  Discuss whole group and ask teams to share out.</a:t>
            </a:r>
            <a:endParaRPr i="1">
              <a:solidFill>
                <a:srgbClr val="000000"/>
              </a:solidFill>
            </a:endParaRPr>
          </a:p>
          <a:p>
            <a:pPr indent="0" lvl="0" marL="0" rtl="0" algn="l">
              <a:lnSpc>
                <a:spcPct val="100000"/>
              </a:lnSpc>
              <a:spcBef>
                <a:spcPts val="0"/>
              </a:spcBef>
              <a:spcAft>
                <a:spcPts val="0"/>
              </a:spcAft>
              <a:buSzPts val="1400"/>
              <a:buNone/>
            </a:pPr>
            <a:r>
              <a:t/>
            </a:r>
            <a:endParaRPr>
              <a:solidFill>
                <a:srgbClr val="000000"/>
              </a:solidFill>
            </a:endParaRPr>
          </a:p>
          <a:p>
            <a:pPr indent="0" lvl="0" marL="0" rtl="0" algn="l">
              <a:lnSpc>
                <a:spcPct val="100000"/>
              </a:lnSpc>
              <a:spcBef>
                <a:spcPts val="0"/>
              </a:spcBef>
              <a:spcAft>
                <a:spcPts val="0"/>
              </a:spcAft>
              <a:buSzPts val="1400"/>
              <a:buNone/>
            </a:pPr>
            <a:r>
              <a:rPr lang="en-US">
                <a:solidFill>
                  <a:srgbClr val="000000"/>
                </a:solidFill>
              </a:rPr>
              <a:t>A culture that fosters a shared responsibility and ownership of all students truly believes that all students can learn at high levels.  Students with special needs should first be thought of as general education students and second as special education students.  If teachers believe they can unitedly make a positive difference in student achievement, then they very likely will. </a:t>
            </a:r>
            <a:endParaRPr>
              <a:solidFill>
                <a:srgbClr val="000000"/>
              </a:solidFill>
            </a:endParaRPr>
          </a:p>
          <a:p>
            <a:pPr indent="0" lvl="0" marL="0" rtl="0" algn="l">
              <a:lnSpc>
                <a:spcPct val="100000"/>
              </a:lnSpc>
              <a:spcBef>
                <a:spcPts val="0"/>
              </a:spcBef>
              <a:spcAft>
                <a:spcPts val="0"/>
              </a:spcAft>
              <a:buSzPts val="1400"/>
              <a:buNone/>
            </a:pPr>
            <a:r>
              <a:t/>
            </a:r>
            <a:endParaRPr>
              <a:solidFill>
                <a:srgbClr val="000000"/>
              </a:solidFill>
            </a:endParaRPr>
          </a:p>
        </p:txBody>
      </p:sp>
      <p:sp>
        <p:nvSpPr>
          <p:cNvPr id="1073" name="Google Shape;1073;p54:notes"/>
          <p:cNvSpPr txBox="1"/>
          <p:nvPr>
            <p:ph idx="12" type="sldNum"/>
          </p:nvPr>
        </p:nvSpPr>
        <p:spPr>
          <a:xfrm>
            <a:off x="4144619" y="9120815"/>
            <a:ext cx="3170700" cy="480300"/>
          </a:xfrm>
          <a:prstGeom prst="rect">
            <a:avLst/>
          </a:prstGeom>
          <a:noFill/>
          <a:ln>
            <a:noFill/>
          </a:ln>
        </p:spPr>
        <p:txBody>
          <a:bodyPr anchorCtr="0" anchor="b" bIns="48475" lIns="96950" spcFirstLastPara="1" rIns="96950" wrap="square" tIns="48475">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3" name="Shape 1083"/>
        <p:cNvGrpSpPr/>
        <p:nvPr/>
      </p:nvGrpSpPr>
      <p:grpSpPr>
        <a:xfrm>
          <a:off x="0" y="0"/>
          <a:ext cx="0" cy="0"/>
          <a:chOff x="0" y="0"/>
          <a:chExt cx="0" cy="0"/>
        </a:xfrm>
      </p:grpSpPr>
      <p:sp>
        <p:nvSpPr>
          <p:cNvPr id="1084" name="Google Shape;1084;p55:notes"/>
          <p:cNvSpPr/>
          <p:nvPr>
            <p:ph idx="2" type="sldImg"/>
          </p:nvPr>
        </p:nvSpPr>
        <p:spPr>
          <a:xfrm>
            <a:off x="1233531" y="720417"/>
            <a:ext cx="4849800" cy="3600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085" name="Google Shape;1085;p55:notes"/>
          <p:cNvSpPr txBox="1"/>
          <p:nvPr>
            <p:ph idx="1" type="body"/>
          </p:nvPr>
        </p:nvSpPr>
        <p:spPr>
          <a:xfrm>
            <a:off x="975696" y="4561228"/>
            <a:ext cx="5363700" cy="4320300"/>
          </a:xfrm>
          <a:prstGeom prst="rect">
            <a:avLst/>
          </a:prstGeom>
          <a:noFill/>
          <a:ln>
            <a:noFill/>
          </a:ln>
        </p:spPr>
        <p:txBody>
          <a:bodyPr anchorCtr="0" anchor="t" bIns="48525" lIns="97025" spcFirstLastPara="1" rIns="97025" wrap="square" tIns="48525">
            <a:noAutofit/>
          </a:bodyPr>
          <a:lstStyle/>
          <a:p>
            <a:pPr indent="0" lvl="0" marL="0" rtl="0" algn="l">
              <a:lnSpc>
                <a:spcPct val="100000"/>
              </a:lnSpc>
              <a:spcBef>
                <a:spcPts val="0"/>
              </a:spcBef>
              <a:spcAft>
                <a:spcPts val="0"/>
              </a:spcAft>
              <a:buSzPts val="1500"/>
              <a:buNone/>
            </a:pPr>
            <a:r>
              <a:t/>
            </a:r>
            <a:endParaRPr sz="1100"/>
          </a:p>
        </p:txBody>
      </p:sp>
      <p:sp>
        <p:nvSpPr>
          <p:cNvPr id="1086" name="Google Shape;1086;p55:notes"/>
          <p:cNvSpPr txBox="1"/>
          <p:nvPr>
            <p:ph idx="12" type="sldNum"/>
          </p:nvPr>
        </p:nvSpPr>
        <p:spPr>
          <a:xfrm>
            <a:off x="4144620" y="9120818"/>
            <a:ext cx="3170700" cy="480600"/>
          </a:xfrm>
          <a:prstGeom prst="rect">
            <a:avLst/>
          </a:prstGeom>
          <a:noFill/>
          <a:ln>
            <a:noFill/>
          </a:ln>
        </p:spPr>
        <p:txBody>
          <a:bodyPr anchorCtr="0" anchor="b" bIns="48525" lIns="97025" spcFirstLastPara="1" rIns="97025" wrap="square" tIns="48525">
            <a:noAutofit/>
          </a:bodyPr>
          <a:lstStyle/>
          <a:p>
            <a:pPr indent="0" lvl="0" marL="0" rtl="0" algn="r">
              <a:lnSpc>
                <a:spcPct val="100000"/>
              </a:lnSpc>
              <a:spcBef>
                <a:spcPts val="0"/>
              </a:spcBef>
              <a:spcAft>
                <a:spcPts val="0"/>
              </a:spcAft>
              <a:buSzPts val="1500"/>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0" name="Shape 1090"/>
        <p:cNvGrpSpPr/>
        <p:nvPr/>
      </p:nvGrpSpPr>
      <p:grpSpPr>
        <a:xfrm>
          <a:off x="0" y="0"/>
          <a:ext cx="0" cy="0"/>
          <a:chOff x="0" y="0"/>
          <a:chExt cx="0" cy="0"/>
        </a:xfrm>
      </p:grpSpPr>
      <p:sp>
        <p:nvSpPr>
          <p:cNvPr id="1091" name="Google Shape;1091;p56:notes"/>
          <p:cNvSpPr txBox="1"/>
          <p:nvPr>
            <p:ph idx="1" type="body"/>
          </p:nvPr>
        </p:nvSpPr>
        <p:spPr>
          <a:xfrm>
            <a:off x="975694" y="4561229"/>
            <a:ext cx="5363700" cy="4320300"/>
          </a:xfrm>
          <a:prstGeom prst="rect">
            <a:avLst/>
          </a:prstGeom>
          <a:noFill/>
          <a:ln>
            <a:noFill/>
          </a:ln>
        </p:spPr>
        <p:txBody>
          <a:bodyPr anchorCtr="0" anchor="t" bIns="48475" lIns="96950" spcFirstLastPara="1" rIns="96950" wrap="square" tIns="48475">
            <a:noAutofit/>
          </a:bodyPr>
          <a:lstStyle/>
          <a:p>
            <a:pPr indent="0" lvl="0" marL="0" rtl="0" algn="l">
              <a:lnSpc>
                <a:spcPct val="100000"/>
              </a:lnSpc>
              <a:spcBef>
                <a:spcPts val="360"/>
              </a:spcBef>
              <a:spcAft>
                <a:spcPts val="0"/>
              </a:spcAft>
              <a:buSzPts val="1400"/>
              <a:buNone/>
            </a:pPr>
            <a:r>
              <a:rPr i="1" lang="en-US">
                <a:solidFill>
                  <a:srgbClr val="000000"/>
                </a:solidFill>
              </a:rPr>
              <a:t>Read the slide.</a:t>
            </a:r>
            <a:endParaRPr i="1">
              <a:solidFill>
                <a:srgbClr val="000000"/>
              </a:solidFill>
            </a:endParaRPr>
          </a:p>
        </p:txBody>
      </p:sp>
      <p:sp>
        <p:nvSpPr>
          <p:cNvPr id="1092" name="Google Shape;1092;p56:notes"/>
          <p:cNvSpPr/>
          <p:nvPr>
            <p:ph idx="2" type="sldImg"/>
          </p:nvPr>
        </p:nvSpPr>
        <p:spPr>
          <a:xfrm>
            <a:off x="1257300" y="719138"/>
            <a:ext cx="4802100" cy="3600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9" name="Shape 1099"/>
        <p:cNvGrpSpPr/>
        <p:nvPr/>
      </p:nvGrpSpPr>
      <p:grpSpPr>
        <a:xfrm>
          <a:off x="0" y="0"/>
          <a:ext cx="0" cy="0"/>
          <a:chOff x="0" y="0"/>
          <a:chExt cx="0" cy="0"/>
        </a:xfrm>
      </p:grpSpPr>
      <p:sp>
        <p:nvSpPr>
          <p:cNvPr id="1100" name="Google Shape;1100;p57:notes"/>
          <p:cNvSpPr/>
          <p:nvPr>
            <p:ph idx="2" type="sldImg"/>
          </p:nvPr>
        </p:nvSpPr>
        <p:spPr>
          <a:xfrm>
            <a:off x="1257300" y="719138"/>
            <a:ext cx="4802188" cy="3600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101" name="Google Shape;1101;p57:notes"/>
          <p:cNvSpPr txBox="1"/>
          <p:nvPr>
            <p:ph idx="1" type="body"/>
          </p:nvPr>
        </p:nvSpPr>
        <p:spPr>
          <a:xfrm>
            <a:off x="975694" y="4561229"/>
            <a:ext cx="5363817" cy="4320213"/>
          </a:xfrm>
          <a:prstGeom prst="rect">
            <a:avLst/>
          </a:prstGeom>
          <a:noFill/>
          <a:ln>
            <a:noFill/>
          </a:ln>
        </p:spPr>
        <p:txBody>
          <a:bodyPr anchorCtr="0" anchor="t" bIns="48475" lIns="96950" spcFirstLastPara="1" rIns="96950" wrap="square" tIns="48475">
            <a:noAutofit/>
          </a:bodyPr>
          <a:lstStyle/>
          <a:p>
            <a:pPr indent="0" lvl="0" marL="0" rtl="0" algn="l">
              <a:lnSpc>
                <a:spcPct val="100000"/>
              </a:lnSpc>
              <a:spcBef>
                <a:spcPts val="0"/>
              </a:spcBef>
              <a:spcAft>
                <a:spcPts val="0"/>
              </a:spcAft>
              <a:buClr>
                <a:schemeClr val="dk1"/>
              </a:buClr>
              <a:buSzPts val="1400"/>
              <a:buFont typeface="Arial"/>
              <a:buNone/>
            </a:pPr>
            <a:r>
              <a:rPr lang="en-US">
                <a:solidFill>
                  <a:srgbClr val="000000"/>
                </a:solidFill>
              </a:rPr>
              <a:t>The exact composition of the Student Intervention Team will vary—depending on factors such as the size of the school, student population, and personnel and resources.  Despite these differences, recommended team members include the following:  </a:t>
            </a:r>
            <a:r>
              <a:rPr i="1" lang="en-US">
                <a:solidFill>
                  <a:srgbClr val="000000"/>
                </a:solidFill>
              </a:rPr>
              <a:t>Read the Slide.</a:t>
            </a:r>
            <a:endParaRPr i="1">
              <a:solidFill>
                <a:srgbClr val="000000"/>
              </a:solidFill>
            </a:endParaRPr>
          </a:p>
          <a:p>
            <a:pPr indent="0" lvl="0" marL="0" marR="0" rtl="0" algn="l">
              <a:lnSpc>
                <a:spcPct val="100000"/>
              </a:lnSpc>
              <a:spcBef>
                <a:spcPts val="0"/>
              </a:spcBef>
              <a:spcAft>
                <a:spcPts val="0"/>
              </a:spcAft>
              <a:buSzPts val="1400"/>
              <a:buNone/>
            </a:pPr>
            <a:r>
              <a:t/>
            </a:r>
            <a:endParaRPr i="1">
              <a:solidFill>
                <a:srgbClr val="000000"/>
              </a:solidFill>
            </a:endParaRPr>
          </a:p>
        </p:txBody>
      </p:sp>
      <p:sp>
        <p:nvSpPr>
          <p:cNvPr id="1102" name="Google Shape;1102;p57:notes"/>
          <p:cNvSpPr txBox="1"/>
          <p:nvPr>
            <p:ph idx="12" type="sldNum"/>
          </p:nvPr>
        </p:nvSpPr>
        <p:spPr>
          <a:xfrm>
            <a:off x="4144619" y="9120816"/>
            <a:ext cx="3170583" cy="480388"/>
          </a:xfrm>
          <a:prstGeom prst="rect">
            <a:avLst/>
          </a:prstGeom>
          <a:noFill/>
          <a:ln>
            <a:noFill/>
          </a:ln>
        </p:spPr>
        <p:txBody>
          <a:bodyPr anchorCtr="0" anchor="b" bIns="48475" lIns="96950" spcFirstLastPara="1" rIns="96950" wrap="square" tIns="48475">
            <a:noAutofit/>
          </a:bodyPr>
          <a:lstStyle/>
          <a:p>
            <a:pPr indent="0" lvl="0" marL="0" marR="0" rtl="0" algn="r">
              <a:lnSpc>
                <a:spcPct val="100000"/>
              </a:lnSpc>
              <a:spcBef>
                <a:spcPts val="0"/>
              </a:spcBef>
              <a:spcAft>
                <a:spcPts val="0"/>
              </a:spcAft>
              <a:buSzPts val="1200"/>
              <a:buNone/>
            </a:pPr>
            <a:fld id="{00000000-1234-1234-1234-123412341234}" type="slidenum">
              <a:rPr lang="en-US" sz="1200">
                <a:solidFill>
                  <a:schemeClr val="dk1"/>
                </a:solidFill>
                <a:latin typeface="Franklin Gothic"/>
                <a:ea typeface="Franklin Gothic"/>
                <a:cs typeface="Franklin Gothic"/>
                <a:sym typeface="Franklin Gothic"/>
              </a:rPr>
              <a:t>‹#›</a:t>
            </a:fld>
            <a:endParaRPr sz="1200">
              <a:solidFill>
                <a:schemeClr val="dk1"/>
              </a:solidFill>
              <a:latin typeface="Franklin Gothic"/>
              <a:ea typeface="Franklin Gothic"/>
              <a:cs typeface="Franklin Gothic"/>
              <a:sym typeface="Franklin Gothic"/>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1" name="Shape 1111"/>
        <p:cNvGrpSpPr/>
        <p:nvPr/>
      </p:nvGrpSpPr>
      <p:grpSpPr>
        <a:xfrm>
          <a:off x="0" y="0"/>
          <a:ext cx="0" cy="0"/>
          <a:chOff x="0" y="0"/>
          <a:chExt cx="0" cy="0"/>
        </a:xfrm>
      </p:grpSpPr>
      <p:sp>
        <p:nvSpPr>
          <p:cNvPr id="1112" name="Google Shape;1112;p58:notes"/>
          <p:cNvSpPr/>
          <p:nvPr>
            <p:ph idx="2" type="sldImg"/>
          </p:nvPr>
        </p:nvSpPr>
        <p:spPr>
          <a:xfrm>
            <a:off x="1257300" y="719138"/>
            <a:ext cx="4802100" cy="3600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113" name="Google Shape;1113;p58:notes"/>
          <p:cNvSpPr txBox="1"/>
          <p:nvPr>
            <p:ph idx="1" type="body"/>
          </p:nvPr>
        </p:nvSpPr>
        <p:spPr>
          <a:xfrm>
            <a:off x="975694" y="4561229"/>
            <a:ext cx="5363700" cy="4320300"/>
          </a:xfrm>
          <a:prstGeom prst="rect">
            <a:avLst/>
          </a:prstGeom>
          <a:noFill/>
          <a:ln>
            <a:noFill/>
          </a:ln>
        </p:spPr>
        <p:txBody>
          <a:bodyPr anchorCtr="0" anchor="t" bIns="48475" lIns="96950" spcFirstLastPara="1" rIns="96950" wrap="square" tIns="48475">
            <a:noAutofit/>
          </a:bodyPr>
          <a:lstStyle/>
          <a:p>
            <a:pPr indent="0" lvl="0" marL="0" rtl="0" algn="l">
              <a:lnSpc>
                <a:spcPct val="100000"/>
              </a:lnSpc>
              <a:spcBef>
                <a:spcPts val="0"/>
              </a:spcBef>
              <a:spcAft>
                <a:spcPts val="0"/>
              </a:spcAft>
              <a:buClr>
                <a:schemeClr val="dk1"/>
              </a:buClr>
              <a:buSzPts val="1400"/>
              <a:buFont typeface="Arial"/>
              <a:buNone/>
            </a:pPr>
            <a:r>
              <a:rPr i="1" lang="en-US">
                <a:solidFill>
                  <a:srgbClr val="000000"/>
                </a:solidFill>
              </a:rPr>
              <a:t>Trainer Notes:  Direct participants to Activity 3: Developing Teams in the Participant Workbook.  Have participants discuss student intervention teams and start the process of determining who should be included. Let participants know if they don’t finish, they can revisit the topic when creating an action plan at the end of the module.</a:t>
            </a:r>
            <a:endParaRPr b="0" i="1" sz="1200" u="none" cap="none" strike="noStrike">
              <a:solidFill>
                <a:srgbClr val="000000"/>
              </a:solidFill>
              <a:latin typeface="Franklin Gothic"/>
              <a:ea typeface="Franklin Gothic"/>
              <a:cs typeface="Franklin Gothic"/>
              <a:sym typeface="Franklin Gothic"/>
            </a:endParaRPr>
          </a:p>
          <a:p>
            <a:pPr indent="0" lvl="0" marL="0" marR="0" rtl="0" algn="l">
              <a:lnSpc>
                <a:spcPct val="100000"/>
              </a:lnSpc>
              <a:spcBef>
                <a:spcPts val="0"/>
              </a:spcBef>
              <a:spcAft>
                <a:spcPts val="0"/>
              </a:spcAft>
              <a:buSzPts val="1400"/>
              <a:buNone/>
            </a:pPr>
            <a:r>
              <a:t/>
            </a:r>
            <a:endParaRPr b="0" i="1" sz="1200" u="none" cap="none" strike="noStrike">
              <a:solidFill>
                <a:srgbClr val="000000"/>
              </a:solidFill>
              <a:latin typeface="Franklin Gothic"/>
              <a:ea typeface="Franklin Gothic"/>
              <a:cs typeface="Franklin Gothic"/>
              <a:sym typeface="Franklin Gothic"/>
            </a:endParaRPr>
          </a:p>
        </p:txBody>
      </p:sp>
      <p:sp>
        <p:nvSpPr>
          <p:cNvPr id="1114" name="Google Shape;1114;p58:notes"/>
          <p:cNvSpPr txBox="1"/>
          <p:nvPr>
            <p:ph idx="12" type="sldNum"/>
          </p:nvPr>
        </p:nvSpPr>
        <p:spPr>
          <a:xfrm>
            <a:off x="4144619" y="9120816"/>
            <a:ext cx="3170700" cy="480300"/>
          </a:xfrm>
          <a:prstGeom prst="rect">
            <a:avLst/>
          </a:prstGeom>
          <a:noFill/>
          <a:ln>
            <a:noFill/>
          </a:ln>
        </p:spPr>
        <p:txBody>
          <a:bodyPr anchorCtr="0" anchor="b" bIns="48475" lIns="96950" spcFirstLastPara="1" rIns="96950" wrap="square" tIns="48475">
            <a:noAutofit/>
          </a:bodyPr>
          <a:lstStyle/>
          <a:p>
            <a:pPr indent="0" lvl="0" marL="0" marR="0" rtl="0" algn="r">
              <a:lnSpc>
                <a:spcPct val="100000"/>
              </a:lnSpc>
              <a:spcBef>
                <a:spcPts val="0"/>
              </a:spcBef>
              <a:spcAft>
                <a:spcPts val="0"/>
              </a:spcAft>
              <a:buSzPts val="1200"/>
              <a:buNone/>
            </a:pPr>
            <a:fld id="{00000000-1234-1234-1234-123412341234}" type="slidenum">
              <a:rPr lang="en-US" sz="1200">
                <a:solidFill>
                  <a:srgbClr val="000000"/>
                </a:solidFill>
                <a:latin typeface="Franklin Gothic"/>
                <a:ea typeface="Franklin Gothic"/>
                <a:cs typeface="Franklin Gothic"/>
                <a:sym typeface="Franklin Gothic"/>
              </a:rPr>
              <a:t>‹#›</a:t>
            </a:fld>
            <a:endParaRPr sz="1200">
              <a:solidFill>
                <a:srgbClr val="000000"/>
              </a:solidFill>
              <a:latin typeface="Franklin Gothic"/>
              <a:ea typeface="Franklin Gothic"/>
              <a:cs typeface="Franklin Gothic"/>
              <a:sym typeface="Franklin Gothic"/>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6" name="Shape 1126"/>
        <p:cNvGrpSpPr/>
        <p:nvPr/>
      </p:nvGrpSpPr>
      <p:grpSpPr>
        <a:xfrm>
          <a:off x="0" y="0"/>
          <a:ext cx="0" cy="0"/>
          <a:chOff x="0" y="0"/>
          <a:chExt cx="0" cy="0"/>
        </a:xfrm>
      </p:grpSpPr>
      <p:sp>
        <p:nvSpPr>
          <p:cNvPr id="1127" name="Google Shape;1127;p59:notes"/>
          <p:cNvSpPr/>
          <p:nvPr>
            <p:ph idx="2" type="sldImg"/>
          </p:nvPr>
        </p:nvSpPr>
        <p:spPr>
          <a:xfrm>
            <a:off x="1233531" y="720417"/>
            <a:ext cx="4849800" cy="3600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128" name="Google Shape;1128;p59:notes"/>
          <p:cNvSpPr txBox="1"/>
          <p:nvPr>
            <p:ph idx="1" type="body"/>
          </p:nvPr>
        </p:nvSpPr>
        <p:spPr>
          <a:xfrm>
            <a:off x="975696" y="4561228"/>
            <a:ext cx="5363700" cy="4320300"/>
          </a:xfrm>
          <a:prstGeom prst="rect">
            <a:avLst/>
          </a:prstGeom>
          <a:noFill/>
          <a:ln>
            <a:noFill/>
          </a:ln>
        </p:spPr>
        <p:txBody>
          <a:bodyPr anchorCtr="0" anchor="t" bIns="48525" lIns="97025" spcFirstLastPara="1" rIns="97025" wrap="square" tIns="48525">
            <a:noAutofit/>
          </a:bodyPr>
          <a:lstStyle/>
          <a:p>
            <a:pPr indent="0" lvl="0" marL="0" rtl="0" algn="l">
              <a:lnSpc>
                <a:spcPct val="100000"/>
              </a:lnSpc>
              <a:spcBef>
                <a:spcPts val="0"/>
              </a:spcBef>
              <a:spcAft>
                <a:spcPts val="0"/>
              </a:spcAft>
              <a:buSzPts val="1500"/>
              <a:buNone/>
            </a:pPr>
            <a:r>
              <a:t/>
            </a:r>
            <a:endParaRPr sz="1100"/>
          </a:p>
        </p:txBody>
      </p:sp>
      <p:sp>
        <p:nvSpPr>
          <p:cNvPr id="1129" name="Google Shape;1129;p59:notes"/>
          <p:cNvSpPr txBox="1"/>
          <p:nvPr>
            <p:ph idx="12" type="sldNum"/>
          </p:nvPr>
        </p:nvSpPr>
        <p:spPr>
          <a:xfrm>
            <a:off x="4144620" y="9120818"/>
            <a:ext cx="3170700" cy="480600"/>
          </a:xfrm>
          <a:prstGeom prst="rect">
            <a:avLst/>
          </a:prstGeom>
          <a:noFill/>
          <a:ln>
            <a:noFill/>
          </a:ln>
        </p:spPr>
        <p:txBody>
          <a:bodyPr anchorCtr="0" anchor="b" bIns="48525" lIns="97025" spcFirstLastPara="1" rIns="97025" wrap="square" tIns="48525">
            <a:noAutofit/>
          </a:bodyPr>
          <a:lstStyle/>
          <a:p>
            <a:pPr indent="0" lvl="0" marL="0" rtl="0" algn="r">
              <a:lnSpc>
                <a:spcPct val="100000"/>
              </a:lnSpc>
              <a:spcBef>
                <a:spcPts val="0"/>
              </a:spcBef>
              <a:spcAft>
                <a:spcPts val="0"/>
              </a:spcAft>
              <a:buSzPts val="1500"/>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p6:notes"/>
          <p:cNvSpPr/>
          <p:nvPr>
            <p:ph idx="2" type="sldImg"/>
          </p:nvPr>
        </p:nvSpPr>
        <p:spPr>
          <a:xfrm>
            <a:off x="1228622" y="719105"/>
            <a:ext cx="4859700" cy="3600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09" name="Google Shape;409;p6:notes"/>
          <p:cNvSpPr txBox="1"/>
          <p:nvPr>
            <p:ph idx="1" type="body"/>
          </p:nvPr>
        </p:nvSpPr>
        <p:spPr>
          <a:xfrm>
            <a:off x="975693" y="4561228"/>
            <a:ext cx="5363700" cy="4320000"/>
          </a:xfrm>
          <a:prstGeom prst="rect">
            <a:avLst/>
          </a:prstGeom>
          <a:noFill/>
          <a:ln>
            <a:noFill/>
          </a:ln>
        </p:spPr>
        <p:txBody>
          <a:bodyPr anchorCtr="0" anchor="t" bIns="48550" lIns="97100" spcFirstLastPara="1" rIns="97100" wrap="square" tIns="48550">
            <a:noAutofit/>
          </a:bodyPr>
          <a:lstStyle/>
          <a:p>
            <a:pPr indent="0" lvl="0" marL="0" rtl="0" algn="l">
              <a:lnSpc>
                <a:spcPct val="100000"/>
              </a:lnSpc>
              <a:spcBef>
                <a:spcPts val="0"/>
              </a:spcBef>
              <a:spcAft>
                <a:spcPts val="0"/>
              </a:spcAft>
              <a:buClr>
                <a:schemeClr val="dk1"/>
              </a:buClr>
              <a:buSzPts val="2300"/>
              <a:buFont typeface="Arial"/>
              <a:buNone/>
            </a:pPr>
            <a:r>
              <a:rPr lang="en-US"/>
              <a:t>Differentiated instruction or remediation at Tier 1 </a:t>
            </a:r>
            <a:r>
              <a:rPr b="1" lang="en-US"/>
              <a:t>is</a:t>
            </a:r>
            <a:r>
              <a:rPr lang="en-US"/>
              <a:t> </a:t>
            </a:r>
            <a:r>
              <a:rPr b="1" lang="en-US"/>
              <a:t>not</a:t>
            </a:r>
            <a:r>
              <a:rPr lang="en-US"/>
              <a:t> the same as providing Tier 2 intervention. </a:t>
            </a:r>
            <a:endParaRPr/>
          </a:p>
          <a:p>
            <a:pPr indent="0" lvl="0" marL="0" rtl="0" algn="l">
              <a:lnSpc>
                <a:spcPct val="100000"/>
              </a:lnSpc>
              <a:spcBef>
                <a:spcPts val="0"/>
              </a:spcBef>
              <a:spcAft>
                <a:spcPts val="0"/>
              </a:spcAft>
              <a:buClr>
                <a:schemeClr val="dk1"/>
              </a:buClr>
              <a:buSzPts val="2300"/>
              <a:buFont typeface="Arial"/>
              <a:buNone/>
            </a:pPr>
            <a:r>
              <a:t/>
            </a:r>
            <a:endParaRPr/>
          </a:p>
          <a:p>
            <a:pPr indent="0" lvl="0" marL="0" rtl="0" algn="l">
              <a:lnSpc>
                <a:spcPct val="100000"/>
              </a:lnSpc>
              <a:spcBef>
                <a:spcPts val="0"/>
              </a:spcBef>
              <a:spcAft>
                <a:spcPts val="0"/>
              </a:spcAft>
              <a:buClr>
                <a:schemeClr val="dk1"/>
              </a:buClr>
              <a:buSzPts val="2300"/>
              <a:buFont typeface="Arial"/>
              <a:buNone/>
            </a:pPr>
            <a:r>
              <a:rPr i="1" lang="en-US"/>
              <a:t>Trainer Notes:  Allow participants a few minutes to review the similarities and differences between the Tiers.  Discuss whole group.</a:t>
            </a:r>
            <a:endParaRPr>
              <a:solidFill>
                <a:srgbClr val="000000"/>
              </a:solidFill>
            </a:endParaRPr>
          </a:p>
        </p:txBody>
      </p:sp>
      <p:sp>
        <p:nvSpPr>
          <p:cNvPr id="410" name="Google Shape;410;p6:notes"/>
          <p:cNvSpPr txBox="1"/>
          <p:nvPr>
            <p:ph idx="12" type="sldNum"/>
          </p:nvPr>
        </p:nvSpPr>
        <p:spPr>
          <a:xfrm>
            <a:off x="4144619" y="9120817"/>
            <a:ext cx="3170700" cy="480300"/>
          </a:xfrm>
          <a:prstGeom prst="rect">
            <a:avLst/>
          </a:prstGeom>
          <a:noFill/>
          <a:ln>
            <a:noFill/>
          </a:ln>
        </p:spPr>
        <p:txBody>
          <a:bodyPr anchorCtr="0" anchor="b" bIns="48550" lIns="97100" spcFirstLastPara="1" rIns="97100" wrap="square" tIns="48550">
            <a:noAutofit/>
          </a:bodyPr>
          <a:lstStyle/>
          <a:p>
            <a:pPr indent="0" lvl="0" marL="0" rtl="0" algn="r">
              <a:lnSpc>
                <a:spcPct val="100000"/>
              </a:lnSpc>
              <a:spcBef>
                <a:spcPts val="0"/>
              </a:spcBef>
              <a:spcAft>
                <a:spcPts val="0"/>
              </a:spcAft>
              <a:buSzPts val="1500"/>
              <a:buNone/>
            </a:pPr>
            <a:fld id="{00000000-1234-1234-1234-123412341234}" type="slidenum">
              <a:rPr lang="en-US"/>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3" name="Shape 1133"/>
        <p:cNvGrpSpPr/>
        <p:nvPr/>
      </p:nvGrpSpPr>
      <p:grpSpPr>
        <a:xfrm>
          <a:off x="0" y="0"/>
          <a:ext cx="0" cy="0"/>
          <a:chOff x="0" y="0"/>
          <a:chExt cx="0" cy="0"/>
        </a:xfrm>
      </p:grpSpPr>
      <p:sp>
        <p:nvSpPr>
          <p:cNvPr id="1134" name="Google Shape;1134;p60:notes"/>
          <p:cNvSpPr/>
          <p:nvPr>
            <p:ph idx="2" type="sldImg"/>
          </p:nvPr>
        </p:nvSpPr>
        <p:spPr>
          <a:xfrm>
            <a:off x="1257300" y="719138"/>
            <a:ext cx="4802188" cy="3600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135" name="Google Shape;1135;p60:notes"/>
          <p:cNvSpPr txBox="1"/>
          <p:nvPr>
            <p:ph idx="1" type="body"/>
          </p:nvPr>
        </p:nvSpPr>
        <p:spPr>
          <a:xfrm>
            <a:off x="975694" y="4561229"/>
            <a:ext cx="5363817" cy="4320213"/>
          </a:xfrm>
          <a:prstGeom prst="rect">
            <a:avLst/>
          </a:prstGeom>
          <a:noFill/>
          <a:ln>
            <a:noFill/>
          </a:ln>
        </p:spPr>
        <p:txBody>
          <a:bodyPr anchorCtr="0" anchor="t" bIns="48475" lIns="96950" spcFirstLastPara="1" rIns="96950" wrap="square" tIns="48475">
            <a:noAutofit/>
          </a:bodyPr>
          <a:lstStyle/>
          <a:p>
            <a:pPr indent="0" lvl="0" marL="0" rtl="0" algn="l">
              <a:lnSpc>
                <a:spcPct val="100000"/>
              </a:lnSpc>
              <a:spcBef>
                <a:spcPts val="0"/>
              </a:spcBef>
              <a:spcAft>
                <a:spcPts val="0"/>
              </a:spcAft>
              <a:buSzPts val="1400"/>
              <a:buNone/>
            </a:pPr>
            <a:r>
              <a:rPr lang="en-US">
                <a:solidFill>
                  <a:srgbClr val="000000"/>
                </a:solidFill>
              </a:rPr>
              <a:t>Scheduling in RTI is critically important in establishing a consistent and sustainable infrastructure.</a:t>
            </a:r>
            <a:endParaRPr>
              <a:solidFill>
                <a:srgbClr val="000000"/>
              </a:solidFill>
            </a:endParaRPr>
          </a:p>
          <a:p>
            <a:pPr indent="0" lvl="0" marL="0" rtl="0" algn="l">
              <a:lnSpc>
                <a:spcPct val="100000"/>
              </a:lnSpc>
              <a:spcBef>
                <a:spcPts val="0"/>
              </a:spcBef>
              <a:spcAft>
                <a:spcPts val="0"/>
              </a:spcAft>
              <a:buSzPts val="1400"/>
              <a:buNone/>
            </a:pPr>
            <a:r>
              <a:t/>
            </a:r>
            <a:endParaRPr>
              <a:solidFill>
                <a:srgbClr val="000000"/>
              </a:solidFill>
            </a:endParaRPr>
          </a:p>
          <a:p>
            <a:pPr indent="0" lvl="0" marL="0" rtl="0" algn="l">
              <a:lnSpc>
                <a:spcPct val="100000"/>
              </a:lnSpc>
              <a:spcBef>
                <a:spcPts val="0"/>
              </a:spcBef>
              <a:spcAft>
                <a:spcPts val="0"/>
              </a:spcAft>
              <a:buSzPts val="1400"/>
              <a:buNone/>
            </a:pPr>
            <a:r>
              <a:rPr lang="en-US">
                <a:solidFill>
                  <a:srgbClr val="000000"/>
                </a:solidFill>
              </a:rPr>
              <a:t>Careful and deliberate scheduling allows teams to build transparency about their plans and process.  It also allows team members to stay on track and hold each other accountable throughout the year.</a:t>
            </a:r>
            <a:endParaRPr>
              <a:solidFill>
                <a:srgbClr val="000000"/>
              </a:solidFill>
            </a:endParaRPr>
          </a:p>
        </p:txBody>
      </p:sp>
      <p:sp>
        <p:nvSpPr>
          <p:cNvPr id="1136" name="Google Shape;1136;p60:notes"/>
          <p:cNvSpPr txBox="1"/>
          <p:nvPr>
            <p:ph idx="12" type="sldNum"/>
          </p:nvPr>
        </p:nvSpPr>
        <p:spPr>
          <a:xfrm>
            <a:off x="4144619" y="9120816"/>
            <a:ext cx="3170583" cy="480388"/>
          </a:xfrm>
          <a:prstGeom prst="rect">
            <a:avLst/>
          </a:prstGeom>
          <a:noFill/>
          <a:ln>
            <a:noFill/>
          </a:ln>
        </p:spPr>
        <p:txBody>
          <a:bodyPr anchorCtr="0" anchor="b" bIns="48475" lIns="96950" spcFirstLastPara="1" rIns="96950" wrap="square" tIns="48475">
            <a:noAutofit/>
          </a:bodyPr>
          <a:lstStyle/>
          <a:p>
            <a:pPr indent="0" lvl="0" marL="0" marR="0" rtl="0" algn="r">
              <a:lnSpc>
                <a:spcPct val="100000"/>
              </a:lnSpc>
              <a:spcBef>
                <a:spcPts val="0"/>
              </a:spcBef>
              <a:spcAft>
                <a:spcPts val="0"/>
              </a:spcAft>
              <a:buSzPts val="1200"/>
              <a:buNone/>
            </a:pPr>
            <a:fld id="{00000000-1234-1234-1234-123412341234}" type="slidenum">
              <a:rPr lang="en-US" sz="1200">
                <a:solidFill>
                  <a:schemeClr val="dk1"/>
                </a:solidFill>
                <a:latin typeface="Franklin Gothic"/>
                <a:ea typeface="Franklin Gothic"/>
                <a:cs typeface="Franklin Gothic"/>
                <a:sym typeface="Franklin Gothic"/>
              </a:rPr>
              <a:t>‹#›</a:t>
            </a:fld>
            <a:endParaRPr sz="1200">
              <a:solidFill>
                <a:schemeClr val="dk1"/>
              </a:solidFill>
              <a:latin typeface="Franklin Gothic"/>
              <a:ea typeface="Franklin Gothic"/>
              <a:cs typeface="Franklin Gothic"/>
              <a:sym typeface="Franklin Gothic"/>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3" name="Shape 1143"/>
        <p:cNvGrpSpPr/>
        <p:nvPr/>
      </p:nvGrpSpPr>
      <p:grpSpPr>
        <a:xfrm>
          <a:off x="0" y="0"/>
          <a:ext cx="0" cy="0"/>
          <a:chOff x="0" y="0"/>
          <a:chExt cx="0" cy="0"/>
        </a:xfrm>
      </p:grpSpPr>
      <p:sp>
        <p:nvSpPr>
          <p:cNvPr id="1144" name="Google Shape;1144;p61:notes"/>
          <p:cNvSpPr/>
          <p:nvPr>
            <p:ph idx="2" type="sldImg"/>
          </p:nvPr>
        </p:nvSpPr>
        <p:spPr>
          <a:xfrm>
            <a:off x="1257300" y="719138"/>
            <a:ext cx="4802188" cy="3600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145" name="Google Shape;1145;p61:notes"/>
          <p:cNvSpPr txBox="1"/>
          <p:nvPr>
            <p:ph idx="1" type="body"/>
          </p:nvPr>
        </p:nvSpPr>
        <p:spPr>
          <a:xfrm>
            <a:off x="975694" y="4561229"/>
            <a:ext cx="5363817" cy="4320213"/>
          </a:xfrm>
          <a:prstGeom prst="rect">
            <a:avLst/>
          </a:prstGeom>
          <a:noFill/>
          <a:ln>
            <a:noFill/>
          </a:ln>
        </p:spPr>
        <p:txBody>
          <a:bodyPr anchorCtr="0" anchor="t" bIns="48475" lIns="96950" spcFirstLastPara="1" rIns="96950" wrap="square" tIns="48475">
            <a:noAutofit/>
          </a:bodyPr>
          <a:lstStyle/>
          <a:p>
            <a:pPr indent="-304800" lvl="0" marL="457200" marR="0" rtl="0" algn="l">
              <a:lnSpc>
                <a:spcPct val="100000"/>
              </a:lnSpc>
              <a:spcBef>
                <a:spcPts val="0"/>
              </a:spcBef>
              <a:spcAft>
                <a:spcPts val="0"/>
              </a:spcAft>
              <a:buSzPts val="1200"/>
              <a:buFont typeface="Franklin Gothic"/>
              <a:buChar char="●"/>
            </a:pPr>
            <a:r>
              <a:rPr b="0" i="0" lang="en-US" sz="1200" u="none" cap="none" strike="noStrike">
                <a:solidFill>
                  <a:srgbClr val="000000"/>
                </a:solidFill>
                <a:latin typeface="Franklin Gothic"/>
                <a:ea typeface="Franklin Gothic"/>
                <a:cs typeface="Franklin Gothic"/>
                <a:sym typeface="Franklin Gothic"/>
              </a:rPr>
              <a:t>When scheduling RTI team meetings and planning, it is important to promote consistency and protect designated meeting time.</a:t>
            </a:r>
            <a:endParaRPr>
              <a:solidFill>
                <a:srgbClr val="000000"/>
              </a:solidFill>
            </a:endParaRPr>
          </a:p>
          <a:p>
            <a:pPr indent="-304800" lvl="0" marL="457200" marR="0" rtl="0" algn="l">
              <a:lnSpc>
                <a:spcPct val="100000"/>
              </a:lnSpc>
              <a:spcBef>
                <a:spcPts val="0"/>
              </a:spcBef>
              <a:spcAft>
                <a:spcPts val="0"/>
              </a:spcAft>
              <a:buSzPts val="1200"/>
              <a:buFont typeface="Franklin Gothic"/>
              <a:buChar char="●"/>
            </a:pPr>
            <a:r>
              <a:rPr b="0" i="0" lang="en-US" sz="1200" u="none" cap="none" strike="noStrike">
                <a:solidFill>
                  <a:srgbClr val="000000"/>
                </a:solidFill>
                <a:latin typeface="Franklin Gothic"/>
                <a:ea typeface="Franklin Gothic"/>
                <a:cs typeface="Franklin Gothic"/>
                <a:sym typeface="Franklin Gothic"/>
              </a:rPr>
              <a:t>When meetings are consistent, </a:t>
            </a:r>
            <a:r>
              <a:rPr lang="en-US">
                <a:solidFill>
                  <a:srgbClr val="000000"/>
                </a:solidFill>
              </a:rPr>
              <a:t>it</a:t>
            </a:r>
            <a:r>
              <a:rPr b="0" i="0" lang="en-US" sz="1200" u="none" cap="none" strike="noStrike">
                <a:solidFill>
                  <a:srgbClr val="000000"/>
                </a:solidFill>
                <a:latin typeface="Franklin Gothic"/>
                <a:ea typeface="Franklin Gothic"/>
                <a:cs typeface="Franklin Gothic"/>
                <a:sym typeface="Franklin Gothic"/>
              </a:rPr>
              <a:t> reinforces the notion to team members that </a:t>
            </a:r>
            <a:r>
              <a:rPr lang="en-US">
                <a:solidFill>
                  <a:srgbClr val="000000"/>
                </a:solidFill>
              </a:rPr>
              <a:t>RTI</a:t>
            </a:r>
            <a:r>
              <a:rPr b="0" i="0" lang="en-US" sz="1200" u="none" cap="none" strike="noStrike">
                <a:solidFill>
                  <a:srgbClr val="000000"/>
                </a:solidFill>
                <a:latin typeface="Franklin Gothic"/>
                <a:ea typeface="Franklin Gothic"/>
                <a:cs typeface="Franklin Gothic"/>
                <a:sym typeface="Franklin Gothic"/>
              </a:rPr>
              <a:t> is a priority and not a fleeting initiative. When meeting dates and times are predictable and known well in advance, </a:t>
            </a:r>
            <a:r>
              <a:rPr lang="en-US">
                <a:solidFill>
                  <a:srgbClr val="000000"/>
                </a:solidFill>
              </a:rPr>
              <a:t>it</a:t>
            </a:r>
            <a:r>
              <a:rPr b="0" i="0" lang="en-US" sz="1200" u="none" cap="none" strike="noStrike">
                <a:solidFill>
                  <a:srgbClr val="000000"/>
                </a:solidFill>
                <a:latin typeface="Franklin Gothic"/>
                <a:ea typeface="Franklin Gothic"/>
                <a:cs typeface="Franklin Gothic"/>
                <a:sym typeface="Franklin Gothic"/>
              </a:rPr>
              <a:t> helps ensure that team members come prepared with any necessary data.</a:t>
            </a:r>
            <a:endParaRPr>
              <a:solidFill>
                <a:srgbClr val="000000"/>
              </a:solidFill>
            </a:endParaRPr>
          </a:p>
          <a:p>
            <a:pPr indent="-304800" lvl="0" marL="457200" marR="0" rtl="0" algn="l">
              <a:lnSpc>
                <a:spcPct val="100000"/>
              </a:lnSpc>
              <a:spcBef>
                <a:spcPts val="0"/>
              </a:spcBef>
              <a:spcAft>
                <a:spcPts val="0"/>
              </a:spcAft>
              <a:buSzPts val="1200"/>
              <a:buFont typeface="Franklin Gothic"/>
              <a:buChar char="●"/>
            </a:pPr>
            <a:r>
              <a:rPr b="0" i="0" lang="en-US" sz="1200" u="none" cap="none" strike="noStrike">
                <a:solidFill>
                  <a:srgbClr val="000000"/>
                </a:solidFill>
                <a:latin typeface="Franklin Gothic"/>
                <a:ea typeface="Franklin Gothic"/>
                <a:cs typeface="Franklin Gothic"/>
                <a:sym typeface="Franklin Gothic"/>
              </a:rPr>
              <a:t>In addition, it is crucial that meetings are scheduled during a time when all members are able to attend. As we discussed earlier, </a:t>
            </a:r>
            <a:r>
              <a:rPr lang="en-US">
                <a:solidFill>
                  <a:srgbClr val="000000"/>
                </a:solidFill>
              </a:rPr>
              <a:t>team</a:t>
            </a:r>
            <a:r>
              <a:rPr b="0" i="0" lang="en-US" sz="1200" u="none" cap="none" strike="noStrike">
                <a:solidFill>
                  <a:srgbClr val="000000"/>
                </a:solidFill>
                <a:latin typeface="Franklin Gothic"/>
                <a:ea typeface="Franklin Gothic"/>
                <a:cs typeface="Franklin Gothic"/>
                <a:sym typeface="Franklin Gothic"/>
              </a:rPr>
              <a:t> members bring different areas of expertise and knowledge of specific students that are </a:t>
            </a:r>
            <a:r>
              <a:rPr lang="en-US">
                <a:solidFill>
                  <a:srgbClr val="000000"/>
                </a:solidFill>
              </a:rPr>
              <a:t>needed</a:t>
            </a:r>
            <a:r>
              <a:rPr b="0" i="0" lang="en-US" sz="1200" u="none" cap="none" strike="noStrike">
                <a:solidFill>
                  <a:srgbClr val="000000"/>
                </a:solidFill>
                <a:latin typeface="Franklin Gothic"/>
                <a:ea typeface="Franklin Gothic"/>
                <a:cs typeface="Franklin Gothic"/>
                <a:sym typeface="Franklin Gothic"/>
              </a:rPr>
              <a:t> for decision making.</a:t>
            </a:r>
            <a:endParaRPr>
              <a:solidFill>
                <a:srgbClr val="000000"/>
              </a:solidFill>
            </a:endParaRPr>
          </a:p>
          <a:p>
            <a:pPr indent="-304800" lvl="0" marL="457200" marR="0" rtl="0" algn="l">
              <a:lnSpc>
                <a:spcPct val="100000"/>
              </a:lnSpc>
              <a:spcBef>
                <a:spcPts val="0"/>
              </a:spcBef>
              <a:spcAft>
                <a:spcPts val="0"/>
              </a:spcAft>
              <a:buSzPts val="1200"/>
              <a:buFont typeface="Franklin Gothic"/>
              <a:buChar char="●"/>
            </a:pPr>
            <a:r>
              <a:rPr b="0" i="0" lang="en-US" sz="1200" u="none" cap="none" strike="noStrike">
                <a:solidFill>
                  <a:srgbClr val="000000"/>
                </a:solidFill>
                <a:latin typeface="Franklin Gothic"/>
                <a:ea typeface="Franklin Gothic"/>
                <a:cs typeface="Franklin Gothic"/>
                <a:sym typeface="Franklin Gothic"/>
              </a:rPr>
              <a:t>Some potential solutions to scheduling team meetings when all members can attend include:</a:t>
            </a:r>
            <a:r>
              <a:rPr lang="en-US">
                <a:solidFill>
                  <a:srgbClr val="000000"/>
                </a:solidFill>
              </a:rPr>
              <a:t> (1) </a:t>
            </a:r>
            <a:r>
              <a:rPr b="0" i="0" lang="en-US" sz="1200" u="none" cap="none" strike="noStrike">
                <a:solidFill>
                  <a:srgbClr val="000000"/>
                </a:solidFill>
                <a:latin typeface="Franklin Gothic"/>
                <a:ea typeface="Franklin Gothic"/>
                <a:cs typeface="Franklin Gothic"/>
                <a:sym typeface="Franklin Gothic"/>
              </a:rPr>
              <a:t>occur during common planning</a:t>
            </a:r>
            <a:r>
              <a:rPr lang="en-US">
                <a:solidFill>
                  <a:srgbClr val="000000"/>
                </a:solidFill>
              </a:rPr>
              <a:t>, (2) </a:t>
            </a:r>
            <a:r>
              <a:rPr b="0" i="0" lang="en-US" sz="1200" u="none" cap="none" strike="noStrike">
                <a:solidFill>
                  <a:srgbClr val="000000"/>
                </a:solidFill>
                <a:latin typeface="Franklin Gothic"/>
                <a:ea typeface="Franklin Gothic"/>
                <a:cs typeface="Franklin Gothic"/>
                <a:sym typeface="Franklin Gothic"/>
              </a:rPr>
              <a:t>replace traditional faculty meetings</a:t>
            </a:r>
            <a:r>
              <a:rPr lang="en-US">
                <a:solidFill>
                  <a:srgbClr val="000000"/>
                </a:solidFill>
              </a:rPr>
              <a:t>, and (3) s</a:t>
            </a:r>
            <a:r>
              <a:rPr b="0" i="0" lang="en-US" sz="1200" u="none" cap="none" strike="noStrike">
                <a:solidFill>
                  <a:srgbClr val="000000"/>
                </a:solidFill>
                <a:latin typeface="Franklin Gothic"/>
                <a:ea typeface="Franklin Gothic"/>
                <a:cs typeface="Franklin Gothic"/>
                <a:sym typeface="Franklin Gothic"/>
              </a:rPr>
              <a:t>ubstitute</a:t>
            </a:r>
            <a:r>
              <a:rPr lang="en-US">
                <a:solidFill>
                  <a:srgbClr val="000000"/>
                </a:solidFill>
              </a:rPr>
              <a:t> teachers</a:t>
            </a:r>
            <a:r>
              <a:rPr b="0" i="0" lang="en-US" sz="1200" u="none" cap="none" strike="noStrike">
                <a:solidFill>
                  <a:srgbClr val="000000"/>
                </a:solidFill>
                <a:latin typeface="Franklin Gothic"/>
                <a:ea typeface="Franklin Gothic"/>
                <a:cs typeface="Franklin Gothic"/>
                <a:sym typeface="Franklin Gothic"/>
              </a:rPr>
              <a:t> are called in, and meetings are held throughout the day.</a:t>
            </a:r>
            <a:endParaRPr>
              <a:solidFill>
                <a:srgbClr val="000000"/>
              </a:solidFill>
            </a:endParaRPr>
          </a:p>
          <a:p>
            <a:pPr indent="-102312" lvl="0" marL="178513" marR="0" rtl="0" algn="l">
              <a:lnSpc>
                <a:spcPct val="100000"/>
              </a:lnSpc>
              <a:spcBef>
                <a:spcPts val="0"/>
              </a:spcBef>
              <a:spcAft>
                <a:spcPts val="0"/>
              </a:spcAft>
              <a:buClr>
                <a:schemeClr val="dk1"/>
              </a:buClr>
              <a:buSzPts val="1200"/>
              <a:buFont typeface="Franklin Gothic"/>
              <a:buNone/>
            </a:pPr>
            <a:r>
              <a:t/>
            </a:r>
            <a:endParaRPr>
              <a:solidFill>
                <a:srgbClr val="000000"/>
              </a:solidFill>
            </a:endParaRPr>
          </a:p>
          <a:p>
            <a:pPr indent="0" lvl="0" marL="0" marR="0" rtl="0" algn="l">
              <a:lnSpc>
                <a:spcPct val="100000"/>
              </a:lnSpc>
              <a:spcBef>
                <a:spcPts val="0"/>
              </a:spcBef>
              <a:spcAft>
                <a:spcPts val="0"/>
              </a:spcAft>
              <a:buClr>
                <a:schemeClr val="dk1"/>
              </a:buClr>
              <a:buSzPts val="1200"/>
              <a:buFont typeface="Franklin Gothic"/>
              <a:buNone/>
            </a:pPr>
            <a:r>
              <a:rPr lang="en-US">
                <a:solidFill>
                  <a:srgbClr val="000000"/>
                </a:solidFill>
              </a:rPr>
              <a:t>CC Image from Pixabay.com</a:t>
            </a:r>
            <a:endParaRPr>
              <a:solidFill>
                <a:srgbClr val="000000"/>
              </a:solidFill>
            </a:endParaRPr>
          </a:p>
        </p:txBody>
      </p:sp>
      <p:sp>
        <p:nvSpPr>
          <p:cNvPr id="1146" name="Google Shape;1146;p61:notes"/>
          <p:cNvSpPr txBox="1"/>
          <p:nvPr>
            <p:ph idx="12" type="sldNum"/>
          </p:nvPr>
        </p:nvSpPr>
        <p:spPr>
          <a:xfrm>
            <a:off x="4144619" y="9120816"/>
            <a:ext cx="3170583" cy="480388"/>
          </a:xfrm>
          <a:prstGeom prst="rect">
            <a:avLst/>
          </a:prstGeom>
          <a:noFill/>
          <a:ln>
            <a:noFill/>
          </a:ln>
        </p:spPr>
        <p:txBody>
          <a:bodyPr anchorCtr="0" anchor="b" bIns="48475" lIns="96950" spcFirstLastPara="1" rIns="96950" wrap="square" tIns="48475">
            <a:noAutofit/>
          </a:bodyPr>
          <a:lstStyle/>
          <a:p>
            <a:pPr indent="0" lvl="0" marL="0" marR="0" rtl="0" algn="r">
              <a:lnSpc>
                <a:spcPct val="100000"/>
              </a:lnSpc>
              <a:spcBef>
                <a:spcPts val="0"/>
              </a:spcBef>
              <a:spcAft>
                <a:spcPts val="0"/>
              </a:spcAft>
              <a:buSzPts val="1200"/>
              <a:buNone/>
            </a:pPr>
            <a:fld id="{00000000-1234-1234-1234-123412341234}" type="slidenum">
              <a:rPr lang="en-US" sz="1200">
                <a:solidFill>
                  <a:schemeClr val="dk1"/>
                </a:solidFill>
                <a:latin typeface="Franklin Gothic"/>
                <a:ea typeface="Franklin Gothic"/>
                <a:cs typeface="Franklin Gothic"/>
                <a:sym typeface="Franklin Gothic"/>
              </a:rPr>
              <a:t>‹#›</a:t>
            </a:fld>
            <a:endParaRPr sz="1200">
              <a:solidFill>
                <a:schemeClr val="dk1"/>
              </a:solidFill>
              <a:latin typeface="Franklin Gothic"/>
              <a:ea typeface="Franklin Gothic"/>
              <a:cs typeface="Franklin Gothic"/>
              <a:sym typeface="Franklin Gothic"/>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4" name="Shape 1154"/>
        <p:cNvGrpSpPr/>
        <p:nvPr/>
      </p:nvGrpSpPr>
      <p:grpSpPr>
        <a:xfrm>
          <a:off x="0" y="0"/>
          <a:ext cx="0" cy="0"/>
          <a:chOff x="0" y="0"/>
          <a:chExt cx="0" cy="0"/>
        </a:xfrm>
      </p:grpSpPr>
      <p:sp>
        <p:nvSpPr>
          <p:cNvPr id="1155" name="Google Shape;1155;p62:notes"/>
          <p:cNvSpPr/>
          <p:nvPr>
            <p:ph idx="2" type="sldImg"/>
          </p:nvPr>
        </p:nvSpPr>
        <p:spPr>
          <a:xfrm>
            <a:off x="1233531" y="720417"/>
            <a:ext cx="4849800" cy="3600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156" name="Google Shape;1156;p62:notes"/>
          <p:cNvSpPr txBox="1"/>
          <p:nvPr>
            <p:ph idx="1" type="body"/>
          </p:nvPr>
        </p:nvSpPr>
        <p:spPr>
          <a:xfrm>
            <a:off x="975696" y="4561228"/>
            <a:ext cx="5363700" cy="4320300"/>
          </a:xfrm>
          <a:prstGeom prst="rect">
            <a:avLst/>
          </a:prstGeom>
          <a:noFill/>
          <a:ln>
            <a:noFill/>
          </a:ln>
        </p:spPr>
        <p:txBody>
          <a:bodyPr anchorCtr="0" anchor="t" bIns="48525" lIns="97025" spcFirstLastPara="1" rIns="97025" wrap="square" tIns="48525">
            <a:noAutofit/>
          </a:bodyPr>
          <a:lstStyle/>
          <a:p>
            <a:pPr indent="0" lvl="0" marL="0" rtl="0" algn="l">
              <a:lnSpc>
                <a:spcPct val="100000"/>
              </a:lnSpc>
              <a:spcBef>
                <a:spcPts val="0"/>
              </a:spcBef>
              <a:spcAft>
                <a:spcPts val="0"/>
              </a:spcAft>
              <a:buSzPts val="1400"/>
              <a:buNone/>
            </a:pPr>
            <a:r>
              <a:rPr lang="en-US">
                <a:solidFill>
                  <a:srgbClr val="000000"/>
                </a:solidFill>
              </a:rPr>
              <a:t>Now let's talk about communication as a structure to support RTI implementation.  Communication is a two-way street among teams and other staff within the district, school, and grade levels.  Schools should also be intentional about their communication with families.  </a:t>
            </a:r>
            <a:endParaRPr>
              <a:solidFill>
                <a:srgbClr val="000000"/>
              </a:solidFill>
            </a:endParaRPr>
          </a:p>
        </p:txBody>
      </p:sp>
      <p:sp>
        <p:nvSpPr>
          <p:cNvPr id="1157" name="Google Shape;1157;p62:notes"/>
          <p:cNvSpPr txBox="1"/>
          <p:nvPr>
            <p:ph idx="12" type="sldNum"/>
          </p:nvPr>
        </p:nvSpPr>
        <p:spPr>
          <a:xfrm>
            <a:off x="4144620" y="9120818"/>
            <a:ext cx="3170700" cy="480600"/>
          </a:xfrm>
          <a:prstGeom prst="rect">
            <a:avLst/>
          </a:prstGeom>
          <a:noFill/>
          <a:ln>
            <a:noFill/>
          </a:ln>
        </p:spPr>
        <p:txBody>
          <a:bodyPr anchorCtr="0" anchor="b" bIns="48525" lIns="97025" spcFirstLastPara="1" rIns="97025" wrap="square" tIns="48525">
            <a:noAutofit/>
          </a:bodyPr>
          <a:lstStyle/>
          <a:p>
            <a:pPr indent="0" lvl="0" marL="0" rtl="0" algn="r">
              <a:lnSpc>
                <a:spcPct val="100000"/>
              </a:lnSpc>
              <a:spcBef>
                <a:spcPts val="0"/>
              </a:spcBef>
              <a:spcAft>
                <a:spcPts val="0"/>
              </a:spcAft>
              <a:buSzPts val="1500"/>
              <a:buNone/>
            </a:pPr>
            <a:fld id="{00000000-1234-1234-1234-123412341234}" type="slidenum">
              <a:rPr lang="en-US"/>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2" name="Shape 1172"/>
        <p:cNvGrpSpPr/>
        <p:nvPr/>
      </p:nvGrpSpPr>
      <p:grpSpPr>
        <a:xfrm>
          <a:off x="0" y="0"/>
          <a:ext cx="0" cy="0"/>
          <a:chOff x="0" y="0"/>
          <a:chExt cx="0" cy="0"/>
        </a:xfrm>
      </p:grpSpPr>
      <p:sp>
        <p:nvSpPr>
          <p:cNvPr id="1173" name="Google Shape;1173;p63:notes"/>
          <p:cNvSpPr/>
          <p:nvPr>
            <p:ph idx="2" type="sldImg"/>
          </p:nvPr>
        </p:nvSpPr>
        <p:spPr>
          <a:xfrm>
            <a:off x="1257300" y="719138"/>
            <a:ext cx="4802188" cy="3600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174" name="Google Shape;1174;p63:notes"/>
          <p:cNvSpPr txBox="1"/>
          <p:nvPr>
            <p:ph idx="1" type="body"/>
          </p:nvPr>
        </p:nvSpPr>
        <p:spPr>
          <a:xfrm>
            <a:off x="975694" y="4561229"/>
            <a:ext cx="5363817" cy="4320213"/>
          </a:xfrm>
          <a:prstGeom prst="rect">
            <a:avLst/>
          </a:prstGeom>
          <a:noFill/>
          <a:ln>
            <a:noFill/>
          </a:ln>
        </p:spPr>
        <p:txBody>
          <a:bodyPr anchorCtr="0" anchor="t" bIns="48475" lIns="96950" spcFirstLastPara="1" rIns="96950" wrap="square" tIns="48475">
            <a:noAutofit/>
          </a:bodyPr>
          <a:lstStyle/>
          <a:p>
            <a:pPr indent="0" lvl="0" marL="0" marR="0" rtl="0" algn="l">
              <a:lnSpc>
                <a:spcPct val="100000"/>
              </a:lnSpc>
              <a:spcBef>
                <a:spcPts val="0"/>
              </a:spcBef>
              <a:spcAft>
                <a:spcPts val="0"/>
              </a:spcAft>
              <a:buSzPts val="1400"/>
              <a:buNone/>
            </a:pPr>
            <a:r>
              <a:rPr b="0" i="0" lang="en-US" sz="1200" u="none" cap="none" strike="noStrike">
                <a:solidFill>
                  <a:srgbClr val="000000"/>
                </a:solidFill>
                <a:latin typeface="Franklin Gothic"/>
                <a:ea typeface="Franklin Gothic"/>
                <a:cs typeface="Franklin Gothic"/>
                <a:sym typeface="Franklin Gothic"/>
              </a:rPr>
              <a:t>RTI teams must provide information to internal and external stakeholders about RTI and clearly communicate the following:</a:t>
            </a:r>
            <a:endParaRPr b="0" i="0" sz="1200" u="none" cap="none" strike="noStrike">
              <a:solidFill>
                <a:srgbClr val="000000"/>
              </a:solidFill>
              <a:latin typeface="Franklin Gothic"/>
              <a:ea typeface="Franklin Gothic"/>
              <a:cs typeface="Franklin Gothic"/>
              <a:sym typeface="Franklin Gothic"/>
            </a:endParaRPr>
          </a:p>
          <a:p>
            <a:pPr indent="-304800" lvl="0" marL="457200" marR="0" rtl="0" algn="l">
              <a:lnSpc>
                <a:spcPct val="100000"/>
              </a:lnSpc>
              <a:spcBef>
                <a:spcPts val="0"/>
              </a:spcBef>
              <a:spcAft>
                <a:spcPts val="0"/>
              </a:spcAft>
              <a:buSzPts val="1200"/>
              <a:buFont typeface="Franklin Gothic"/>
              <a:buChar char="●"/>
            </a:pPr>
            <a:r>
              <a:rPr b="0" i="0" lang="en-US" sz="1200" u="none" cap="none" strike="noStrike">
                <a:solidFill>
                  <a:srgbClr val="000000"/>
                </a:solidFill>
                <a:latin typeface="Franklin Gothic"/>
                <a:ea typeface="Franklin Gothic"/>
                <a:cs typeface="Franklin Gothic"/>
                <a:sym typeface="Franklin Gothic"/>
              </a:rPr>
              <a:t>Why RTI was chosen?</a:t>
            </a:r>
            <a:endParaRPr>
              <a:solidFill>
                <a:srgbClr val="000000"/>
              </a:solidFill>
            </a:endParaRPr>
          </a:p>
          <a:p>
            <a:pPr indent="-304800" lvl="0" marL="457200" marR="0" rtl="0" algn="l">
              <a:lnSpc>
                <a:spcPct val="100000"/>
              </a:lnSpc>
              <a:spcBef>
                <a:spcPts val="0"/>
              </a:spcBef>
              <a:spcAft>
                <a:spcPts val="0"/>
              </a:spcAft>
              <a:buSzPts val="1200"/>
              <a:buFont typeface="Franklin Gothic"/>
              <a:buChar char="●"/>
            </a:pPr>
            <a:r>
              <a:rPr b="0" i="0" lang="en-US" sz="1200" u="none" cap="none" strike="noStrike">
                <a:solidFill>
                  <a:srgbClr val="000000"/>
                </a:solidFill>
                <a:latin typeface="Franklin Gothic"/>
                <a:ea typeface="Franklin Gothic"/>
                <a:cs typeface="Franklin Gothic"/>
                <a:sym typeface="Franklin Gothic"/>
              </a:rPr>
              <a:t>What is </a:t>
            </a:r>
            <a:r>
              <a:rPr lang="en-US">
                <a:solidFill>
                  <a:srgbClr val="000000"/>
                </a:solidFill>
              </a:rPr>
              <a:t>RTI</a:t>
            </a:r>
            <a:r>
              <a:rPr b="0" i="0" lang="en-US" sz="1200" u="none" cap="none" strike="noStrike">
                <a:solidFill>
                  <a:srgbClr val="000000"/>
                </a:solidFill>
                <a:latin typeface="Franklin Gothic"/>
                <a:ea typeface="Franklin Gothic"/>
                <a:cs typeface="Franklin Gothic"/>
                <a:sym typeface="Franklin Gothic"/>
              </a:rPr>
              <a:t>?</a:t>
            </a:r>
            <a:endParaRPr>
              <a:solidFill>
                <a:srgbClr val="000000"/>
              </a:solidFill>
            </a:endParaRPr>
          </a:p>
          <a:p>
            <a:pPr indent="-304800" lvl="0" marL="457200" marR="0" rtl="0" algn="l">
              <a:lnSpc>
                <a:spcPct val="100000"/>
              </a:lnSpc>
              <a:spcBef>
                <a:spcPts val="0"/>
              </a:spcBef>
              <a:spcAft>
                <a:spcPts val="0"/>
              </a:spcAft>
              <a:buSzPts val="1200"/>
              <a:buFont typeface="Franklin Gothic"/>
              <a:buChar char="●"/>
            </a:pPr>
            <a:r>
              <a:rPr lang="en-US">
                <a:solidFill>
                  <a:srgbClr val="000000"/>
                </a:solidFill>
              </a:rPr>
              <a:t>What are the b</a:t>
            </a:r>
            <a:r>
              <a:rPr b="0" i="0" lang="en-US" sz="1200" u="none" cap="none" strike="noStrike">
                <a:solidFill>
                  <a:srgbClr val="000000"/>
                </a:solidFill>
                <a:latin typeface="Franklin Gothic"/>
                <a:ea typeface="Franklin Gothic"/>
                <a:cs typeface="Franklin Gothic"/>
                <a:sym typeface="Franklin Gothic"/>
              </a:rPr>
              <a:t>enefits of RTI?</a:t>
            </a:r>
            <a:endParaRPr>
              <a:solidFill>
                <a:srgbClr val="000000"/>
              </a:solidFill>
            </a:endParaRPr>
          </a:p>
          <a:p>
            <a:pPr indent="-304800" lvl="0" marL="457200" marR="0" rtl="0" algn="l">
              <a:lnSpc>
                <a:spcPct val="100000"/>
              </a:lnSpc>
              <a:spcBef>
                <a:spcPts val="0"/>
              </a:spcBef>
              <a:spcAft>
                <a:spcPts val="0"/>
              </a:spcAft>
              <a:buSzPts val="1200"/>
              <a:buFont typeface="Franklin Gothic"/>
              <a:buChar char="●"/>
            </a:pPr>
            <a:r>
              <a:rPr b="0" i="0" lang="en-US" sz="1200" u="none" cap="none" strike="noStrike">
                <a:solidFill>
                  <a:srgbClr val="000000"/>
                </a:solidFill>
                <a:latin typeface="Franklin Gothic"/>
                <a:ea typeface="Franklin Gothic"/>
                <a:cs typeface="Franklin Gothic"/>
                <a:sym typeface="Franklin Gothic"/>
              </a:rPr>
              <a:t>What will it take to implement RTI?</a:t>
            </a:r>
            <a:endParaRPr>
              <a:solidFill>
                <a:srgbClr val="000000"/>
              </a:solidFill>
            </a:endParaRPr>
          </a:p>
          <a:p>
            <a:pPr indent="0" lvl="1" marL="457200" marR="0" rtl="0" algn="l">
              <a:lnSpc>
                <a:spcPct val="100000"/>
              </a:lnSpc>
              <a:spcBef>
                <a:spcPts val="0"/>
              </a:spcBef>
              <a:spcAft>
                <a:spcPts val="0"/>
              </a:spcAft>
              <a:buClr>
                <a:schemeClr val="dk1"/>
              </a:buClr>
              <a:buSzPts val="1200"/>
              <a:buFont typeface="Franklin Gothic"/>
              <a:buNone/>
            </a:pPr>
            <a:r>
              <a:t/>
            </a:r>
            <a:endParaRPr b="0" i="1" sz="1200" u="none" cap="none" strike="noStrike">
              <a:solidFill>
                <a:srgbClr val="000000"/>
              </a:solidFill>
              <a:latin typeface="Franklin Gothic"/>
              <a:ea typeface="Franklin Gothic"/>
              <a:cs typeface="Franklin Gothic"/>
              <a:sym typeface="Franklin Gothic"/>
            </a:endParaRPr>
          </a:p>
          <a:p>
            <a:pPr indent="0" lvl="0" marL="0" marR="0" rtl="0" algn="l">
              <a:lnSpc>
                <a:spcPct val="100000"/>
              </a:lnSpc>
              <a:spcBef>
                <a:spcPts val="360"/>
              </a:spcBef>
              <a:spcAft>
                <a:spcPts val="0"/>
              </a:spcAft>
              <a:buClr>
                <a:schemeClr val="dk1"/>
              </a:buClr>
              <a:buSzPts val="1200"/>
              <a:buFont typeface="Franklin Gothic"/>
              <a:buNone/>
            </a:pPr>
            <a:r>
              <a:rPr b="0" i="1" lang="en-US" sz="1200" u="none" cap="none" strike="noStrike">
                <a:solidFill>
                  <a:srgbClr val="000000"/>
                </a:solidFill>
                <a:latin typeface="Franklin Gothic"/>
                <a:ea typeface="Franklin Gothic"/>
                <a:cs typeface="Franklin Gothic"/>
                <a:sym typeface="Franklin Gothic"/>
              </a:rPr>
              <a:t>Read the slide</a:t>
            </a:r>
            <a:endParaRPr>
              <a:solidFill>
                <a:srgbClr val="000000"/>
              </a:solidFill>
            </a:endParaRPr>
          </a:p>
        </p:txBody>
      </p:sp>
      <p:sp>
        <p:nvSpPr>
          <p:cNvPr id="1175" name="Google Shape;1175;p63:notes"/>
          <p:cNvSpPr txBox="1"/>
          <p:nvPr>
            <p:ph idx="12" type="sldNum"/>
          </p:nvPr>
        </p:nvSpPr>
        <p:spPr>
          <a:xfrm>
            <a:off x="4144619" y="9120816"/>
            <a:ext cx="3170583" cy="480388"/>
          </a:xfrm>
          <a:prstGeom prst="rect">
            <a:avLst/>
          </a:prstGeom>
          <a:noFill/>
          <a:ln>
            <a:noFill/>
          </a:ln>
        </p:spPr>
        <p:txBody>
          <a:bodyPr anchorCtr="0" anchor="b" bIns="48475" lIns="96950" spcFirstLastPara="1" rIns="96950" wrap="square" tIns="48475">
            <a:noAutofit/>
          </a:bodyPr>
          <a:lstStyle/>
          <a:p>
            <a:pPr indent="0" lvl="0" marL="0" marR="0" rtl="0" algn="r">
              <a:lnSpc>
                <a:spcPct val="100000"/>
              </a:lnSpc>
              <a:spcBef>
                <a:spcPts val="0"/>
              </a:spcBef>
              <a:spcAft>
                <a:spcPts val="0"/>
              </a:spcAft>
              <a:buSzPts val="1200"/>
              <a:buNone/>
            </a:pPr>
            <a:fld id="{00000000-1234-1234-1234-123412341234}" type="slidenum">
              <a:rPr lang="en-US" sz="1200">
                <a:solidFill>
                  <a:schemeClr val="dk1"/>
                </a:solidFill>
                <a:latin typeface="Franklin Gothic"/>
                <a:ea typeface="Franklin Gothic"/>
                <a:cs typeface="Franklin Gothic"/>
                <a:sym typeface="Franklin Gothic"/>
              </a:rPr>
              <a:t>‹#›</a:t>
            </a:fld>
            <a:endParaRPr sz="1200">
              <a:solidFill>
                <a:schemeClr val="dk1"/>
              </a:solidFill>
              <a:latin typeface="Franklin Gothic"/>
              <a:ea typeface="Franklin Gothic"/>
              <a:cs typeface="Franklin Gothic"/>
              <a:sym typeface="Franklin Gothic"/>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5" name="Shape 1185"/>
        <p:cNvGrpSpPr/>
        <p:nvPr/>
      </p:nvGrpSpPr>
      <p:grpSpPr>
        <a:xfrm>
          <a:off x="0" y="0"/>
          <a:ext cx="0" cy="0"/>
          <a:chOff x="0" y="0"/>
          <a:chExt cx="0" cy="0"/>
        </a:xfrm>
      </p:grpSpPr>
      <p:sp>
        <p:nvSpPr>
          <p:cNvPr id="1186" name="Google Shape;1186;p64:notes"/>
          <p:cNvSpPr/>
          <p:nvPr>
            <p:ph idx="2" type="sldImg"/>
          </p:nvPr>
        </p:nvSpPr>
        <p:spPr>
          <a:xfrm>
            <a:off x="1257300" y="719138"/>
            <a:ext cx="4802188" cy="3600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187" name="Google Shape;1187;p64:notes"/>
          <p:cNvSpPr txBox="1"/>
          <p:nvPr>
            <p:ph idx="1" type="body"/>
          </p:nvPr>
        </p:nvSpPr>
        <p:spPr>
          <a:xfrm>
            <a:off x="975694" y="4561229"/>
            <a:ext cx="5363817" cy="4320213"/>
          </a:xfrm>
          <a:prstGeom prst="rect">
            <a:avLst/>
          </a:prstGeom>
          <a:noFill/>
          <a:ln>
            <a:noFill/>
          </a:ln>
        </p:spPr>
        <p:txBody>
          <a:bodyPr anchorCtr="0" anchor="t" bIns="48475" lIns="96950" spcFirstLastPara="1" rIns="96950" wrap="square" tIns="48475">
            <a:noAutofit/>
          </a:bodyPr>
          <a:lstStyle/>
          <a:p>
            <a:pPr indent="0" lvl="0" marL="0" marR="0" rtl="0" algn="l">
              <a:lnSpc>
                <a:spcPct val="100000"/>
              </a:lnSpc>
              <a:spcBef>
                <a:spcPts val="360"/>
              </a:spcBef>
              <a:spcAft>
                <a:spcPts val="0"/>
              </a:spcAft>
              <a:buClr>
                <a:schemeClr val="dk1"/>
              </a:buClr>
              <a:buSzPts val="1200"/>
              <a:buFont typeface="Franklin Gothic"/>
              <a:buNone/>
            </a:pPr>
            <a:r>
              <a:rPr b="0" i="1" lang="en-US" sz="1200" u="none" cap="none" strike="noStrike">
                <a:solidFill>
                  <a:srgbClr val="000000"/>
                </a:solidFill>
                <a:latin typeface="Franklin Gothic"/>
                <a:ea typeface="Franklin Gothic"/>
                <a:cs typeface="Franklin Gothic"/>
                <a:sym typeface="Franklin Gothic"/>
              </a:rPr>
              <a:t>Read th</a:t>
            </a:r>
            <a:r>
              <a:rPr i="1" lang="en-US">
                <a:solidFill>
                  <a:srgbClr val="000000"/>
                </a:solidFill>
              </a:rPr>
              <a:t>e </a:t>
            </a:r>
            <a:r>
              <a:rPr b="0" i="1" lang="en-US" sz="1200" u="none" cap="none" strike="noStrike">
                <a:solidFill>
                  <a:srgbClr val="000000"/>
                </a:solidFill>
                <a:latin typeface="Franklin Gothic"/>
                <a:ea typeface="Franklin Gothic"/>
                <a:cs typeface="Franklin Gothic"/>
                <a:sym typeface="Franklin Gothic"/>
              </a:rPr>
              <a:t>slide.</a:t>
            </a:r>
            <a:endParaRPr>
              <a:solidFill>
                <a:srgbClr val="000000"/>
              </a:solidFill>
            </a:endParaRPr>
          </a:p>
        </p:txBody>
      </p:sp>
      <p:sp>
        <p:nvSpPr>
          <p:cNvPr id="1188" name="Google Shape;1188;p64:notes"/>
          <p:cNvSpPr txBox="1"/>
          <p:nvPr>
            <p:ph idx="12" type="sldNum"/>
          </p:nvPr>
        </p:nvSpPr>
        <p:spPr>
          <a:xfrm>
            <a:off x="4144619" y="9120816"/>
            <a:ext cx="3170583" cy="480388"/>
          </a:xfrm>
          <a:prstGeom prst="rect">
            <a:avLst/>
          </a:prstGeom>
          <a:noFill/>
          <a:ln>
            <a:noFill/>
          </a:ln>
        </p:spPr>
        <p:txBody>
          <a:bodyPr anchorCtr="0" anchor="b" bIns="48475" lIns="96950" spcFirstLastPara="1" rIns="96950" wrap="square" tIns="48475">
            <a:noAutofit/>
          </a:bodyPr>
          <a:lstStyle/>
          <a:p>
            <a:pPr indent="0" lvl="0" marL="0" marR="0" rtl="0" algn="r">
              <a:lnSpc>
                <a:spcPct val="100000"/>
              </a:lnSpc>
              <a:spcBef>
                <a:spcPts val="0"/>
              </a:spcBef>
              <a:spcAft>
                <a:spcPts val="0"/>
              </a:spcAft>
              <a:buSzPts val="1200"/>
              <a:buNone/>
            </a:pPr>
            <a:fld id="{00000000-1234-1234-1234-123412341234}" type="slidenum">
              <a:rPr lang="en-US" sz="1200">
                <a:solidFill>
                  <a:schemeClr val="dk1"/>
                </a:solidFill>
                <a:latin typeface="Franklin Gothic"/>
                <a:ea typeface="Franklin Gothic"/>
                <a:cs typeface="Franklin Gothic"/>
                <a:sym typeface="Franklin Gothic"/>
              </a:rPr>
              <a:t>‹#›</a:t>
            </a:fld>
            <a:endParaRPr sz="1200">
              <a:solidFill>
                <a:schemeClr val="dk1"/>
              </a:solidFill>
              <a:latin typeface="Franklin Gothic"/>
              <a:ea typeface="Franklin Gothic"/>
              <a:cs typeface="Franklin Gothic"/>
              <a:sym typeface="Franklin Gothic"/>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6" name="Shape 1196"/>
        <p:cNvGrpSpPr/>
        <p:nvPr/>
      </p:nvGrpSpPr>
      <p:grpSpPr>
        <a:xfrm>
          <a:off x="0" y="0"/>
          <a:ext cx="0" cy="0"/>
          <a:chOff x="0" y="0"/>
          <a:chExt cx="0" cy="0"/>
        </a:xfrm>
      </p:grpSpPr>
      <p:sp>
        <p:nvSpPr>
          <p:cNvPr id="1197" name="Google Shape;1197;p65:notes"/>
          <p:cNvSpPr/>
          <p:nvPr>
            <p:ph idx="2" type="sldImg"/>
          </p:nvPr>
        </p:nvSpPr>
        <p:spPr>
          <a:xfrm>
            <a:off x="1257300" y="719138"/>
            <a:ext cx="4802188" cy="3600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198" name="Google Shape;1198;p65:notes"/>
          <p:cNvSpPr txBox="1"/>
          <p:nvPr>
            <p:ph idx="1" type="body"/>
          </p:nvPr>
        </p:nvSpPr>
        <p:spPr>
          <a:xfrm>
            <a:off x="975694" y="4561229"/>
            <a:ext cx="5363817" cy="4320213"/>
          </a:xfrm>
          <a:prstGeom prst="rect">
            <a:avLst/>
          </a:prstGeom>
          <a:noFill/>
          <a:ln>
            <a:noFill/>
          </a:ln>
        </p:spPr>
        <p:txBody>
          <a:bodyPr anchorCtr="0" anchor="t" bIns="48475" lIns="96950" spcFirstLastPara="1" rIns="96950" wrap="square" tIns="48475">
            <a:noAutofit/>
          </a:bodyPr>
          <a:lstStyle/>
          <a:p>
            <a:pPr indent="0" lvl="0" marL="0" marR="0" rtl="0" algn="l">
              <a:lnSpc>
                <a:spcPct val="100000"/>
              </a:lnSpc>
              <a:spcBef>
                <a:spcPts val="0"/>
              </a:spcBef>
              <a:spcAft>
                <a:spcPts val="0"/>
              </a:spcAft>
              <a:buSzPts val="1400"/>
              <a:buNone/>
            </a:pPr>
            <a:r>
              <a:rPr b="0" i="0" lang="en-US" sz="1200" u="none" cap="none" strike="noStrike">
                <a:solidFill>
                  <a:srgbClr val="000000"/>
                </a:solidFill>
                <a:latin typeface="Franklin Gothic"/>
                <a:ea typeface="Franklin Gothic"/>
                <a:cs typeface="Franklin Gothic"/>
                <a:sym typeface="Franklin Gothic"/>
              </a:rPr>
              <a:t>Why is communication an important infrastructural element to support an RTI model?</a:t>
            </a:r>
            <a:endParaRPr b="0" i="0" sz="1200" u="none" cap="none" strike="noStrike">
              <a:solidFill>
                <a:srgbClr val="000000"/>
              </a:solidFill>
              <a:latin typeface="Franklin Gothic"/>
              <a:ea typeface="Franklin Gothic"/>
              <a:cs typeface="Franklin Gothic"/>
              <a:sym typeface="Franklin Gothic"/>
            </a:endParaRPr>
          </a:p>
          <a:p>
            <a:pPr indent="0" lvl="0" marL="0" marR="0" rtl="0" algn="l">
              <a:lnSpc>
                <a:spcPct val="100000"/>
              </a:lnSpc>
              <a:spcBef>
                <a:spcPts val="0"/>
              </a:spcBef>
              <a:spcAft>
                <a:spcPts val="0"/>
              </a:spcAft>
              <a:buSzPts val="1400"/>
              <a:buNone/>
            </a:pPr>
            <a:r>
              <a:t/>
            </a:r>
            <a:endParaRPr b="1">
              <a:solidFill>
                <a:srgbClr val="000000"/>
              </a:solidFill>
            </a:endParaRPr>
          </a:p>
          <a:p>
            <a:pPr indent="0" lvl="0" marL="0" marR="0" rtl="0" algn="l">
              <a:lnSpc>
                <a:spcPct val="100000"/>
              </a:lnSpc>
              <a:spcBef>
                <a:spcPts val="0"/>
              </a:spcBef>
              <a:spcAft>
                <a:spcPts val="0"/>
              </a:spcAft>
              <a:buSzPts val="1400"/>
              <a:buNone/>
            </a:pPr>
            <a:r>
              <a:rPr b="0" i="0" lang="en-US" sz="1200" u="none" cap="none" strike="noStrike">
                <a:solidFill>
                  <a:srgbClr val="000000"/>
                </a:solidFill>
                <a:latin typeface="Franklin Gothic"/>
                <a:ea typeface="Franklin Gothic"/>
                <a:cs typeface="Franklin Gothic"/>
                <a:sym typeface="Franklin Gothic"/>
              </a:rPr>
              <a:t>It is critical that communication structures and protocols are in place to facilitate the sharing of information to school staff, internal and external stakeholders, and to build district/school-wide consensus to support R</a:t>
            </a:r>
            <a:r>
              <a:rPr lang="en-US">
                <a:solidFill>
                  <a:srgbClr val="000000"/>
                </a:solidFill>
              </a:rPr>
              <a:t>T</a:t>
            </a:r>
            <a:r>
              <a:rPr b="0" i="0" lang="en-US" sz="1200" u="none" cap="none" strike="noStrike">
                <a:solidFill>
                  <a:srgbClr val="000000"/>
                </a:solidFill>
                <a:latin typeface="Franklin Gothic"/>
                <a:ea typeface="Franklin Gothic"/>
                <a:cs typeface="Franklin Gothic"/>
                <a:sym typeface="Franklin Gothic"/>
              </a:rPr>
              <a:t>I.</a:t>
            </a:r>
            <a:endParaRPr>
              <a:solidFill>
                <a:srgbClr val="000000"/>
              </a:solidFill>
            </a:endParaRPr>
          </a:p>
          <a:p>
            <a:pPr indent="0" lvl="0" marL="0" marR="0" rtl="0" algn="l">
              <a:lnSpc>
                <a:spcPct val="100000"/>
              </a:lnSpc>
              <a:spcBef>
                <a:spcPts val="0"/>
              </a:spcBef>
              <a:spcAft>
                <a:spcPts val="0"/>
              </a:spcAft>
              <a:buSzPts val="1400"/>
              <a:buNone/>
            </a:pPr>
            <a:r>
              <a:t/>
            </a:r>
            <a:endParaRPr>
              <a:solidFill>
                <a:srgbClr val="000000"/>
              </a:solidFill>
            </a:endParaRPr>
          </a:p>
          <a:p>
            <a:pPr indent="0" lvl="0" marL="0" marR="0" rtl="0" algn="l">
              <a:lnSpc>
                <a:spcPct val="100000"/>
              </a:lnSpc>
              <a:spcBef>
                <a:spcPts val="0"/>
              </a:spcBef>
              <a:spcAft>
                <a:spcPts val="0"/>
              </a:spcAft>
              <a:buSzPts val="1400"/>
              <a:buNone/>
            </a:pPr>
            <a:r>
              <a:rPr b="0" i="0" lang="en-US" sz="1200" u="none" cap="none" strike="noStrike">
                <a:solidFill>
                  <a:srgbClr val="000000"/>
                </a:solidFill>
                <a:latin typeface="Franklin Gothic"/>
                <a:ea typeface="Franklin Gothic"/>
                <a:cs typeface="Franklin Gothic"/>
                <a:sym typeface="Franklin Gothic"/>
              </a:rPr>
              <a:t>As you plan for implementation or revamping of your RTI model, it is important that you communicate the following elements:  </a:t>
            </a:r>
            <a:r>
              <a:rPr b="0" i="1" lang="en-US" sz="1200" u="none" cap="none" strike="noStrike">
                <a:solidFill>
                  <a:srgbClr val="000000"/>
                </a:solidFill>
                <a:latin typeface="Franklin Gothic"/>
                <a:ea typeface="Franklin Gothic"/>
                <a:cs typeface="Franklin Gothic"/>
                <a:sym typeface="Franklin Gothic"/>
              </a:rPr>
              <a:t>Read the slide.</a:t>
            </a:r>
            <a:endParaRPr b="0" i="0" sz="1200" u="none" cap="none" strike="noStrike">
              <a:solidFill>
                <a:srgbClr val="000000"/>
              </a:solidFill>
              <a:latin typeface="Franklin Gothic"/>
              <a:ea typeface="Franklin Gothic"/>
              <a:cs typeface="Franklin Gothic"/>
              <a:sym typeface="Franklin Gothic"/>
            </a:endParaRPr>
          </a:p>
        </p:txBody>
      </p:sp>
      <p:sp>
        <p:nvSpPr>
          <p:cNvPr id="1199" name="Google Shape;1199;p65:notes"/>
          <p:cNvSpPr txBox="1"/>
          <p:nvPr>
            <p:ph idx="12" type="sldNum"/>
          </p:nvPr>
        </p:nvSpPr>
        <p:spPr>
          <a:xfrm>
            <a:off x="4144619" y="9120816"/>
            <a:ext cx="3170583" cy="480388"/>
          </a:xfrm>
          <a:prstGeom prst="rect">
            <a:avLst/>
          </a:prstGeom>
          <a:noFill/>
          <a:ln>
            <a:noFill/>
          </a:ln>
        </p:spPr>
        <p:txBody>
          <a:bodyPr anchorCtr="0" anchor="b" bIns="48475" lIns="96950" spcFirstLastPara="1" rIns="96950" wrap="square" tIns="48475">
            <a:noAutofit/>
          </a:bodyPr>
          <a:lstStyle/>
          <a:p>
            <a:pPr indent="0" lvl="0" marL="0" marR="0" rtl="0" algn="r">
              <a:lnSpc>
                <a:spcPct val="100000"/>
              </a:lnSpc>
              <a:spcBef>
                <a:spcPts val="0"/>
              </a:spcBef>
              <a:spcAft>
                <a:spcPts val="0"/>
              </a:spcAft>
              <a:buSzPts val="1200"/>
              <a:buNone/>
            </a:pPr>
            <a:fld id="{00000000-1234-1234-1234-123412341234}" type="slidenum">
              <a:rPr lang="en-US" sz="1200">
                <a:solidFill>
                  <a:schemeClr val="dk1"/>
                </a:solidFill>
                <a:latin typeface="Franklin Gothic"/>
                <a:ea typeface="Franklin Gothic"/>
                <a:cs typeface="Franklin Gothic"/>
                <a:sym typeface="Franklin Gothic"/>
              </a:rPr>
              <a:t>‹#›</a:t>
            </a:fld>
            <a:endParaRPr sz="1200">
              <a:solidFill>
                <a:schemeClr val="dk1"/>
              </a:solidFill>
              <a:latin typeface="Franklin Gothic"/>
              <a:ea typeface="Franklin Gothic"/>
              <a:cs typeface="Franklin Gothic"/>
              <a:sym typeface="Franklin Gothic"/>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6" name="Shape 1206"/>
        <p:cNvGrpSpPr/>
        <p:nvPr/>
      </p:nvGrpSpPr>
      <p:grpSpPr>
        <a:xfrm>
          <a:off x="0" y="0"/>
          <a:ext cx="0" cy="0"/>
          <a:chOff x="0" y="0"/>
          <a:chExt cx="0" cy="0"/>
        </a:xfrm>
      </p:grpSpPr>
      <p:sp>
        <p:nvSpPr>
          <p:cNvPr id="1207" name="Google Shape;1207;p66:notes"/>
          <p:cNvSpPr/>
          <p:nvPr>
            <p:ph idx="2" type="sldImg"/>
          </p:nvPr>
        </p:nvSpPr>
        <p:spPr>
          <a:xfrm>
            <a:off x="1257300" y="719138"/>
            <a:ext cx="4802100" cy="3600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208" name="Google Shape;1208;p66:notes"/>
          <p:cNvSpPr txBox="1"/>
          <p:nvPr>
            <p:ph idx="1" type="body"/>
          </p:nvPr>
        </p:nvSpPr>
        <p:spPr>
          <a:xfrm>
            <a:off x="975694" y="4561229"/>
            <a:ext cx="5363700" cy="4320300"/>
          </a:xfrm>
          <a:prstGeom prst="rect">
            <a:avLst/>
          </a:prstGeom>
          <a:noFill/>
          <a:ln>
            <a:noFill/>
          </a:ln>
        </p:spPr>
        <p:txBody>
          <a:bodyPr anchorCtr="0" anchor="t" bIns="48475" lIns="96950" spcFirstLastPara="1" rIns="96950" wrap="square" tIns="48475">
            <a:noAutofit/>
          </a:bodyPr>
          <a:lstStyle/>
          <a:p>
            <a:pPr indent="0" lvl="0" marL="0" rtl="0" algn="l">
              <a:lnSpc>
                <a:spcPct val="100000"/>
              </a:lnSpc>
              <a:spcBef>
                <a:spcPts val="0"/>
              </a:spcBef>
              <a:spcAft>
                <a:spcPts val="0"/>
              </a:spcAft>
              <a:buSzPts val="1400"/>
              <a:buNone/>
            </a:pPr>
            <a:r>
              <a:rPr i="1" lang="en-US">
                <a:solidFill>
                  <a:srgbClr val="000000"/>
                </a:solidFill>
              </a:rPr>
              <a:t>Trainer Notes:  These resources can be used to create a communication plan.  Click on each link to allow participants to view the resources.  There will not be time within the module to start the process, but participants can include communication on the action plan at the end of the module.</a:t>
            </a:r>
            <a:endParaRPr i="1">
              <a:solidFill>
                <a:srgbClr val="000000"/>
              </a:solidFill>
            </a:endParaRPr>
          </a:p>
        </p:txBody>
      </p:sp>
      <p:sp>
        <p:nvSpPr>
          <p:cNvPr id="1209" name="Google Shape;1209;p66:notes"/>
          <p:cNvSpPr txBox="1"/>
          <p:nvPr>
            <p:ph idx="12" type="sldNum"/>
          </p:nvPr>
        </p:nvSpPr>
        <p:spPr>
          <a:xfrm>
            <a:off x="4144619" y="9120816"/>
            <a:ext cx="3170700" cy="480300"/>
          </a:xfrm>
          <a:prstGeom prst="rect">
            <a:avLst/>
          </a:prstGeom>
          <a:noFill/>
          <a:ln>
            <a:noFill/>
          </a:ln>
        </p:spPr>
        <p:txBody>
          <a:bodyPr anchorCtr="0" anchor="b" bIns="48475" lIns="96950" spcFirstLastPara="1" rIns="96950" wrap="square" tIns="48475">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6" name="Shape 1216"/>
        <p:cNvGrpSpPr/>
        <p:nvPr/>
      </p:nvGrpSpPr>
      <p:grpSpPr>
        <a:xfrm>
          <a:off x="0" y="0"/>
          <a:ext cx="0" cy="0"/>
          <a:chOff x="0" y="0"/>
          <a:chExt cx="0" cy="0"/>
        </a:xfrm>
      </p:grpSpPr>
      <p:sp>
        <p:nvSpPr>
          <p:cNvPr id="1217" name="Google Shape;1217;p67:notes"/>
          <p:cNvSpPr/>
          <p:nvPr>
            <p:ph idx="2" type="sldImg"/>
          </p:nvPr>
        </p:nvSpPr>
        <p:spPr>
          <a:xfrm>
            <a:off x="1233531" y="720417"/>
            <a:ext cx="4849800" cy="3600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218" name="Google Shape;1218;p67:notes"/>
          <p:cNvSpPr txBox="1"/>
          <p:nvPr>
            <p:ph idx="1" type="body"/>
          </p:nvPr>
        </p:nvSpPr>
        <p:spPr>
          <a:xfrm>
            <a:off x="975696" y="4561228"/>
            <a:ext cx="5363700" cy="4320300"/>
          </a:xfrm>
          <a:prstGeom prst="rect">
            <a:avLst/>
          </a:prstGeom>
          <a:noFill/>
          <a:ln>
            <a:noFill/>
          </a:ln>
        </p:spPr>
        <p:txBody>
          <a:bodyPr anchorCtr="0" anchor="t" bIns="48525" lIns="97025" spcFirstLastPara="1" rIns="97025" wrap="square" tIns="48525">
            <a:noAutofit/>
          </a:bodyPr>
          <a:lstStyle/>
          <a:p>
            <a:pPr indent="0" lvl="0" marL="0" rtl="0" algn="l">
              <a:lnSpc>
                <a:spcPct val="100000"/>
              </a:lnSpc>
              <a:spcBef>
                <a:spcPts val="0"/>
              </a:spcBef>
              <a:spcAft>
                <a:spcPts val="0"/>
              </a:spcAft>
              <a:buSzPts val="1500"/>
              <a:buNone/>
            </a:pPr>
            <a:r>
              <a:t/>
            </a:r>
            <a:endParaRPr sz="1100"/>
          </a:p>
        </p:txBody>
      </p:sp>
      <p:sp>
        <p:nvSpPr>
          <p:cNvPr id="1219" name="Google Shape;1219;p67:notes"/>
          <p:cNvSpPr txBox="1"/>
          <p:nvPr>
            <p:ph idx="12" type="sldNum"/>
          </p:nvPr>
        </p:nvSpPr>
        <p:spPr>
          <a:xfrm>
            <a:off x="4144620" y="9120818"/>
            <a:ext cx="3170700" cy="480600"/>
          </a:xfrm>
          <a:prstGeom prst="rect">
            <a:avLst/>
          </a:prstGeom>
          <a:noFill/>
          <a:ln>
            <a:noFill/>
          </a:ln>
        </p:spPr>
        <p:txBody>
          <a:bodyPr anchorCtr="0" anchor="b" bIns="48525" lIns="97025" spcFirstLastPara="1" rIns="97025" wrap="square" tIns="48525">
            <a:noAutofit/>
          </a:bodyPr>
          <a:lstStyle/>
          <a:p>
            <a:pPr indent="0" lvl="0" marL="0" rtl="0" algn="r">
              <a:lnSpc>
                <a:spcPct val="100000"/>
              </a:lnSpc>
              <a:spcBef>
                <a:spcPts val="0"/>
              </a:spcBef>
              <a:spcAft>
                <a:spcPts val="0"/>
              </a:spcAft>
              <a:buSzPts val="1500"/>
              <a:buNone/>
            </a:pPr>
            <a:fld id="{00000000-1234-1234-1234-123412341234}" type="slidenum">
              <a:rPr lang="en-US"/>
              <a:t>‹#›</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3" name="Shape 1223"/>
        <p:cNvGrpSpPr/>
        <p:nvPr/>
      </p:nvGrpSpPr>
      <p:grpSpPr>
        <a:xfrm>
          <a:off x="0" y="0"/>
          <a:ext cx="0" cy="0"/>
          <a:chOff x="0" y="0"/>
          <a:chExt cx="0" cy="0"/>
        </a:xfrm>
      </p:grpSpPr>
      <p:sp>
        <p:nvSpPr>
          <p:cNvPr id="1224" name="Google Shape;1224;p68:notes"/>
          <p:cNvSpPr/>
          <p:nvPr>
            <p:ph idx="2" type="sldImg"/>
          </p:nvPr>
        </p:nvSpPr>
        <p:spPr>
          <a:xfrm>
            <a:off x="1257300" y="719138"/>
            <a:ext cx="4802100" cy="3600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225" name="Google Shape;1225;p68:notes"/>
          <p:cNvSpPr txBox="1"/>
          <p:nvPr>
            <p:ph idx="1" type="body"/>
          </p:nvPr>
        </p:nvSpPr>
        <p:spPr>
          <a:xfrm>
            <a:off x="975694" y="4561229"/>
            <a:ext cx="5363700" cy="4320300"/>
          </a:xfrm>
          <a:prstGeom prst="rect">
            <a:avLst/>
          </a:prstGeom>
          <a:noFill/>
          <a:ln>
            <a:noFill/>
          </a:ln>
        </p:spPr>
        <p:txBody>
          <a:bodyPr anchorCtr="0" anchor="t" bIns="48475" lIns="96950" spcFirstLastPara="1" rIns="96950" wrap="square" tIns="48475">
            <a:noAutofit/>
          </a:bodyPr>
          <a:lstStyle/>
          <a:p>
            <a:pPr indent="0" lvl="0" marL="0" marR="0" rtl="0" algn="l">
              <a:lnSpc>
                <a:spcPct val="100000"/>
              </a:lnSpc>
              <a:spcBef>
                <a:spcPts val="360"/>
              </a:spcBef>
              <a:spcAft>
                <a:spcPts val="0"/>
              </a:spcAft>
              <a:buSzPts val="1400"/>
              <a:buNone/>
            </a:pPr>
            <a:r>
              <a:rPr i="1" lang="en-US">
                <a:solidFill>
                  <a:srgbClr val="000000"/>
                </a:solidFill>
                <a:highlight>
                  <a:srgbClr val="FFFFFF"/>
                </a:highlight>
              </a:rPr>
              <a:t>Trainer Notes:  Ask participants to think about the initiatives their district might be supporting and share out.  Examples: High Reliability Schools, Professional Learning Communities, Inclusive Practices, RISE, Arkansas Leadership Academy, PBIS, RTI.  </a:t>
            </a:r>
            <a:r>
              <a:rPr i="1" lang="en-US">
                <a:solidFill>
                  <a:srgbClr val="000000"/>
                </a:solidFill>
              </a:rPr>
              <a:t>How many different initiatives is your district/school supporting?</a:t>
            </a:r>
            <a:endParaRPr>
              <a:highlight>
                <a:srgbClr val="FFFFFF"/>
              </a:highlight>
            </a:endParaRPr>
          </a:p>
        </p:txBody>
      </p:sp>
      <p:sp>
        <p:nvSpPr>
          <p:cNvPr id="1226" name="Google Shape;1226;p68:notes"/>
          <p:cNvSpPr txBox="1"/>
          <p:nvPr>
            <p:ph idx="12" type="sldNum"/>
          </p:nvPr>
        </p:nvSpPr>
        <p:spPr>
          <a:xfrm>
            <a:off x="4144619" y="9120816"/>
            <a:ext cx="3170700" cy="480300"/>
          </a:xfrm>
          <a:prstGeom prst="rect">
            <a:avLst/>
          </a:prstGeom>
          <a:noFill/>
          <a:ln>
            <a:noFill/>
          </a:ln>
        </p:spPr>
        <p:txBody>
          <a:bodyPr anchorCtr="0" anchor="b" bIns="48475" lIns="96950" spcFirstLastPara="1" rIns="96950" wrap="square" tIns="48475">
            <a:noAutofit/>
          </a:bodyPr>
          <a:lstStyle/>
          <a:p>
            <a:pPr indent="0" lvl="0" marL="0" marR="0" rtl="0" algn="r">
              <a:lnSpc>
                <a:spcPct val="100000"/>
              </a:lnSpc>
              <a:spcBef>
                <a:spcPts val="0"/>
              </a:spcBef>
              <a:spcAft>
                <a:spcPts val="0"/>
              </a:spcAft>
              <a:buSzPts val="1200"/>
              <a:buNone/>
            </a:pPr>
            <a:fld id="{00000000-1234-1234-1234-123412341234}" type="slidenum">
              <a:rPr lang="en-US" sz="1200">
                <a:solidFill>
                  <a:schemeClr val="dk1"/>
                </a:solidFill>
                <a:latin typeface="Franklin Gothic"/>
                <a:ea typeface="Franklin Gothic"/>
                <a:cs typeface="Franklin Gothic"/>
                <a:sym typeface="Franklin Gothic"/>
              </a:rPr>
              <a:t>‹#›</a:t>
            </a:fld>
            <a:endParaRPr sz="1200">
              <a:solidFill>
                <a:schemeClr val="dk1"/>
              </a:solidFill>
              <a:latin typeface="Franklin Gothic"/>
              <a:ea typeface="Franklin Gothic"/>
              <a:cs typeface="Franklin Gothic"/>
              <a:sym typeface="Franklin Gothic"/>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5" name="Shape 1235"/>
        <p:cNvGrpSpPr/>
        <p:nvPr/>
      </p:nvGrpSpPr>
      <p:grpSpPr>
        <a:xfrm>
          <a:off x="0" y="0"/>
          <a:ext cx="0" cy="0"/>
          <a:chOff x="0" y="0"/>
          <a:chExt cx="0" cy="0"/>
        </a:xfrm>
      </p:grpSpPr>
      <p:sp>
        <p:nvSpPr>
          <p:cNvPr id="1236" name="Google Shape;1236;p69:notes"/>
          <p:cNvSpPr txBox="1"/>
          <p:nvPr>
            <p:ph idx="1" type="body"/>
          </p:nvPr>
        </p:nvSpPr>
        <p:spPr>
          <a:xfrm>
            <a:off x="975694" y="4561228"/>
            <a:ext cx="5363700" cy="4320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600"/>
              </a:spcBef>
              <a:spcAft>
                <a:spcPts val="0"/>
              </a:spcAft>
              <a:buClr>
                <a:srgbClr val="A5A5A5"/>
              </a:buClr>
              <a:buSzPts val="600"/>
              <a:buFont typeface="Noto Sans Symbols"/>
              <a:buNone/>
            </a:pPr>
            <a:r>
              <a:rPr i="1" lang="en-US">
                <a:solidFill>
                  <a:srgbClr val="000000"/>
                </a:solidFill>
              </a:rPr>
              <a:t>Trainer Notes: What makes having multiple initiatives challenging?  Pose the question and ask participants to share out.</a:t>
            </a:r>
            <a:endParaRPr i="1">
              <a:solidFill>
                <a:srgbClr val="000000"/>
              </a:solidFill>
            </a:endParaRPr>
          </a:p>
        </p:txBody>
      </p:sp>
      <p:sp>
        <p:nvSpPr>
          <p:cNvPr id="1237" name="Google Shape;1237;p69:notes"/>
          <p:cNvSpPr/>
          <p:nvPr>
            <p:ph idx="2" type="sldImg"/>
          </p:nvPr>
        </p:nvSpPr>
        <p:spPr>
          <a:xfrm>
            <a:off x="1257300" y="719138"/>
            <a:ext cx="4802188" cy="3600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p7:notes"/>
          <p:cNvSpPr/>
          <p:nvPr>
            <p:ph idx="2" type="sldImg"/>
          </p:nvPr>
        </p:nvSpPr>
        <p:spPr>
          <a:xfrm>
            <a:off x="1257300" y="719138"/>
            <a:ext cx="4802100" cy="3600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23" name="Google Shape;423;p7:notes"/>
          <p:cNvSpPr txBox="1"/>
          <p:nvPr>
            <p:ph idx="1" type="body"/>
          </p:nvPr>
        </p:nvSpPr>
        <p:spPr>
          <a:xfrm>
            <a:off x="975694" y="4561229"/>
            <a:ext cx="5363700" cy="4320300"/>
          </a:xfrm>
          <a:prstGeom prst="rect">
            <a:avLst/>
          </a:prstGeom>
          <a:noFill/>
          <a:ln>
            <a:noFill/>
          </a:ln>
        </p:spPr>
        <p:txBody>
          <a:bodyPr anchorCtr="0" anchor="t" bIns="48475" lIns="96950" spcFirstLastPara="1" rIns="96950" wrap="square" tIns="48475">
            <a:noAutofit/>
          </a:bodyPr>
          <a:lstStyle/>
          <a:p>
            <a:pPr indent="0" lvl="0" marL="0" rtl="0" algn="l">
              <a:lnSpc>
                <a:spcPct val="100000"/>
              </a:lnSpc>
              <a:spcBef>
                <a:spcPts val="360"/>
              </a:spcBef>
              <a:spcAft>
                <a:spcPts val="0"/>
              </a:spcAft>
              <a:buSzPts val="1400"/>
              <a:buNone/>
            </a:pPr>
            <a:r>
              <a:rPr i="1" lang="en-US">
                <a:solidFill>
                  <a:srgbClr val="000000"/>
                </a:solidFill>
              </a:rPr>
              <a:t>Read the slide.</a:t>
            </a:r>
            <a:endParaRPr i="1">
              <a:solidFill>
                <a:srgbClr val="000000"/>
              </a:solidFill>
            </a:endParaRPr>
          </a:p>
        </p:txBody>
      </p:sp>
      <p:sp>
        <p:nvSpPr>
          <p:cNvPr id="424" name="Google Shape;424;p7:notes"/>
          <p:cNvSpPr txBox="1"/>
          <p:nvPr>
            <p:ph idx="12" type="sldNum"/>
          </p:nvPr>
        </p:nvSpPr>
        <p:spPr>
          <a:xfrm>
            <a:off x="4144619" y="9120816"/>
            <a:ext cx="3170700" cy="480300"/>
          </a:xfrm>
          <a:prstGeom prst="rect">
            <a:avLst/>
          </a:prstGeom>
          <a:noFill/>
          <a:ln>
            <a:noFill/>
          </a:ln>
        </p:spPr>
        <p:txBody>
          <a:bodyPr anchorCtr="0" anchor="b" bIns="48475" lIns="96950" spcFirstLastPara="1" rIns="96950" wrap="square" tIns="48475">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9" name="Shape 1259"/>
        <p:cNvGrpSpPr/>
        <p:nvPr/>
      </p:nvGrpSpPr>
      <p:grpSpPr>
        <a:xfrm>
          <a:off x="0" y="0"/>
          <a:ext cx="0" cy="0"/>
          <a:chOff x="0" y="0"/>
          <a:chExt cx="0" cy="0"/>
        </a:xfrm>
      </p:grpSpPr>
      <p:sp>
        <p:nvSpPr>
          <p:cNvPr id="1260" name="Google Shape;1260;p70:notes"/>
          <p:cNvSpPr txBox="1"/>
          <p:nvPr>
            <p:ph idx="1" type="body"/>
          </p:nvPr>
        </p:nvSpPr>
        <p:spPr>
          <a:xfrm>
            <a:off x="975694" y="4561229"/>
            <a:ext cx="5363700" cy="4320300"/>
          </a:xfrm>
          <a:prstGeom prst="rect">
            <a:avLst/>
          </a:prstGeom>
          <a:noFill/>
          <a:ln>
            <a:noFill/>
          </a:ln>
        </p:spPr>
        <p:txBody>
          <a:bodyPr anchorCtr="0" anchor="t" bIns="48475" lIns="96950" spcFirstLastPara="1" rIns="96950" wrap="square" tIns="48475">
            <a:noAutofit/>
          </a:bodyPr>
          <a:lstStyle/>
          <a:p>
            <a:pPr indent="0" lvl="0" marL="0" rtl="0" algn="l">
              <a:lnSpc>
                <a:spcPct val="100000"/>
              </a:lnSpc>
              <a:spcBef>
                <a:spcPts val="360"/>
              </a:spcBef>
              <a:spcAft>
                <a:spcPts val="0"/>
              </a:spcAft>
              <a:buSzPts val="1400"/>
              <a:buNone/>
            </a:pPr>
            <a:r>
              <a:rPr i="1" lang="en-US">
                <a:solidFill>
                  <a:srgbClr val="000000"/>
                </a:solidFill>
              </a:rPr>
              <a:t>Trainer Notes: Why is it important to align initiatives?  Pose the question and ask participants to share out.  Read the slide for additional examples.</a:t>
            </a:r>
            <a:endParaRPr i="1">
              <a:solidFill>
                <a:srgbClr val="000000"/>
              </a:solidFill>
            </a:endParaRPr>
          </a:p>
          <a:p>
            <a:pPr indent="0" lvl="0" marL="0" rtl="0" algn="l">
              <a:lnSpc>
                <a:spcPct val="100000"/>
              </a:lnSpc>
              <a:spcBef>
                <a:spcPts val="360"/>
              </a:spcBef>
              <a:spcAft>
                <a:spcPts val="0"/>
              </a:spcAft>
              <a:buSzPts val="1400"/>
              <a:buNone/>
            </a:pPr>
            <a:r>
              <a:t/>
            </a:r>
            <a:endParaRPr i="1">
              <a:highlight>
                <a:schemeClr val="lt1"/>
              </a:highlight>
            </a:endParaRPr>
          </a:p>
        </p:txBody>
      </p:sp>
      <p:sp>
        <p:nvSpPr>
          <p:cNvPr id="1261" name="Google Shape;1261;p70:notes"/>
          <p:cNvSpPr/>
          <p:nvPr>
            <p:ph idx="2" type="sldImg"/>
          </p:nvPr>
        </p:nvSpPr>
        <p:spPr>
          <a:xfrm>
            <a:off x="1257300" y="719138"/>
            <a:ext cx="4802100" cy="3600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9" name="Shape 1269"/>
        <p:cNvGrpSpPr/>
        <p:nvPr/>
      </p:nvGrpSpPr>
      <p:grpSpPr>
        <a:xfrm>
          <a:off x="0" y="0"/>
          <a:ext cx="0" cy="0"/>
          <a:chOff x="0" y="0"/>
          <a:chExt cx="0" cy="0"/>
        </a:xfrm>
      </p:grpSpPr>
      <p:sp>
        <p:nvSpPr>
          <p:cNvPr id="1270" name="Google Shape;1270;p71:notes"/>
          <p:cNvSpPr/>
          <p:nvPr>
            <p:ph idx="2" type="sldImg"/>
          </p:nvPr>
        </p:nvSpPr>
        <p:spPr>
          <a:xfrm>
            <a:off x="1257300" y="719138"/>
            <a:ext cx="4802100" cy="3600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271" name="Google Shape;1271;p71:notes"/>
          <p:cNvSpPr txBox="1"/>
          <p:nvPr>
            <p:ph idx="1" type="body"/>
          </p:nvPr>
        </p:nvSpPr>
        <p:spPr>
          <a:xfrm>
            <a:off x="975694" y="4561229"/>
            <a:ext cx="5363700" cy="4320300"/>
          </a:xfrm>
          <a:prstGeom prst="rect">
            <a:avLst/>
          </a:prstGeom>
          <a:noFill/>
          <a:ln>
            <a:noFill/>
          </a:ln>
        </p:spPr>
        <p:txBody>
          <a:bodyPr anchorCtr="0" anchor="t" bIns="48475" lIns="96950" spcFirstLastPara="1" rIns="96950" wrap="square" tIns="48475">
            <a:noAutofit/>
          </a:bodyPr>
          <a:lstStyle/>
          <a:p>
            <a:pPr indent="0" lvl="0" marL="0" rtl="0" algn="l">
              <a:lnSpc>
                <a:spcPct val="100000"/>
              </a:lnSpc>
              <a:spcBef>
                <a:spcPts val="360"/>
              </a:spcBef>
              <a:spcAft>
                <a:spcPts val="0"/>
              </a:spcAft>
              <a:buSzPts val="1400"/>
              <a:buNone/>
            </a:pPr>
            <a:r>
              <a:rPr i="1" lang="en-US">
                <a:solidFill>
                  <a:srgbClr val="000000"/>
                </a:solidFill>
              </a:rPr>
              <a:t>Trainer Notes:  Ask participants to read the statements on the slide.  Pose the following question and discuss: How is Response to Intervention embedded within the High Reliability School initiative? </a:t>
            </a:r>
            <a:endParaRPr i="1">
              <a:solidFill>
                <a:srgbClr val="000000"/>
              </a:solidFill>
            </a:endParaRPr>
          </a:p>
        </p:txBody>
      </p:sp>
      <p:sp>
        <p:nvSpPr>
          <p:cNvPr id="1272" name="Google Shape;1272;p71:notes"/>
          <p:cNvSpPr txBox="1"/>
          <p:nvPr>
            <p:ph idx="12" type="sldNum"/>
          </p:nvPr>
        </p:nvSpPr>
        <p:spPr>
          <a:xfrm>
            <a:off x="4144619" y="9120816"/>
            <a:ext cx="3170700" cy="480300"/>
          </a:xfrm>
          <a:prstGeom prst="rect">
            <a:avLst/>
          </a:prstGeom>
          <a:noFill/>
          <a:ln>
            <a:noFill/>
          </a:ln>
        </p:spPr>
        <p:txBody>
          <a:bodyPr anchorCtr="0" anchor="b" bIns="48475" lIns="96950" spcFirstLastPara="1" rIns="96950" wrap="square" tIns="48475">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3" name="Shape 1283"/>
        <p:cNvGrpSpPr/>
        <p:nvPr/>
      </p:nvGrpSpPr>
      <p:grpSpPr>
        <a:xfrm>
          <a:off x="0" y="0"/>
          <a:ext cx="0" cy="0"/>
          <a:chOff x="0" y="0"/>
          <a:chExt cx="0" cy="0"/>
        </a:xfrm>
      </p:grpSpPr>
      <p:sp>
        <p:nvSpPr>
          <p:cNvPr id="1284" name="Google Shape;1284;p72:notes"/>
          <p:cNvSpPr/>
          <p:nvPr>
            <p:ph idx="2" type="sldImg"/>
          </p:nvPr>
        </p:nvSpPr>
        <p:spPr>
          <a:xfrm>
            <a:off x="1257300" y="719138"/>
            <a:ext cx="4802100" cy="3600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285" name="Google Shape;1285;p72:notes"/>
          <p:cNvSpPr txBox="1"/>
          <p:nvPr>
            <p:ph idx="1" type="body"/>
          </p:nvPr>
        </p:nvSpPr>
        <p:spPr>
          <a:xfrm>
            <a:off x="975694" y="4561229"/>
            <a:ext cx="5363700" cy="4320300"/>
          </a:xfrm>
          <a:prstGeom prst="rect">
            <a:avLst/>
          </a:prstGeom>
          <a:noFill/>
          <a:ln>
            <a:noFill/>
          </a:ln>
        </p:spPr>
        <p:txBody>
          <a:bodyPr anchorCtr="0" anchor="t" bIns="48475" lIns="96950" spcFirstLastPara="1" rIns="96950" wrap="square" tIns="48475">
            <a:noAutofit/>
          </a:bodyPr>
          <a:lstStyle/>
          <a:p>
            <a:pPr indent="0" lvl="0" marL="0" rtl="0" algn="l">
              <a:lnSpc>
                <a:spcPct val="100000"/>
              </a:lnSpc>
              <a:spcBef>
                <a:spcPts val="360"/>
              </a:spcBef>
              <a:spcAft>
                <a:spcPts val="0"/>
              </a:spcAft>
              <a:buSzPts val="1400"/>
              <a:buNone/>
            </a:pPr>
            <a:r>
              <a:rPr i="1" lang="en-US">
                <a:solidFill>
                  <a:srgbClr val="000000"/>
                </a:solidFill>
              </a:rPr>
              <a:t>Trainer Notes:  Ask participants to read the statements on the slide.  Pose the following questions and discuss: How is Response to Intervention embedded within the Professional Learning Communities initiative?  How is the Professional Learning Communities initiative embedded within the High Reliability School initiative?</a:t>
            </a:r>
            <a:endParaRPr i="1">
              <a:solidFill>
                <a:srgbClr val="000000"/>
              </a:solidFill>
            </a:endParaRPr>
          </a:p>
        </p:txBody>
      </p:sp>
      <p:sp>
        <p:nvSpPr>
          <p:cNvPr id="1286" name="Google Shape;1286;p72:notes"/>
          <p:cNvSpPr txBox="1"/>
          <p:nvPr>
            <p:ph idx="12" type="sldNum"/>
          </p:nvPr>
        </p:nvSpPr>
        <p:spPr>
          <a:xfrm>
            <a:off x="4144619" y="9120816"/>
            <a:ext cx="3170700" cy="480300"/>
          </a:xfrm>
          <a:prstGeom prst="rect">
            <a:avLst/>
          </a:prstGeom>
          <a:noFill/>
          <a:ln>
            <a:noFill/>
          </a:ln>
        </p:spPr>
        <p:txBody>
          <a:bodyPr anchorCtr="0" anchor="b" bIns="48475" lIns="96950" spcFirstLastPara="1" rIns="96950" wrap="square" tIns="48475">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7" name="Shape 1297"/>
        <p:cNvGrpSpPr/>
        <p:nvPr/>
      </p:nvGrpSpPr>
      <p:grpSpPr>
        <a:xfrm>
          <a:off x="0" y="0"/>
          <a:ext cx="0" cy="0"/>
          <a:chOff x="0" y="0"/>
          <a:chExt cx="0" cy="0"/>
        </a:xfrm>
      </p:grpSpPr>
      <p:sp>
        <p:nvSpPr>
          <p:cNvPr id="1298" name="Google Shape;1298;p73:notes"/>
          <p:cNvSpPr/>
          <p:nvPr>
            <p:ph idx="2" type="sldImg"/>
          </p:nvPr>
        </p:nvSpPr>
        <p:spPr>
          <a:xfrm>
            <a:off x="1257300" y="719138"/>
            <a:ext cx="4802100" cy="3600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299" name="Google Shape;1299;p73:notes"/>
          <p:cNvSpPr txBox="1"/>
          <p:nvPr>
            <p:ph idx="1" type="body"/>
          </p:nvPr>
        </p:nvSpPr>
        <p:spPr>
          <a:xfrm>
            <a:off x="975694" y="4561229"/>
            <a:ext cx="5363700" cy="4320300"/>
          </a:xfrm>
          <a:prstGeom prst="rect">
            <a:avLst/>
          </a:prstGeom>
          <a:noFill/>
          <a:ln>
            <a:noFill/>
          </a:ln>
        </p:spPr>
        <p:txBody>
          <a:bodyPr anchorCtr="0" anchor="t" bIns="48475" lIns="96950" spcFirstLastPara="1" rIns="96950" wrap="square" tIns="48475">
            <a:noAutofit/>
          </a:bodyPr>
          <a:lstStyle/>
          <a:p>
            <a:pPr indent="0" lvl="0" marL="0" rtl="0" algn="l">
              <a:lnSpc>
                <a:spcPct val="100000"/>
              </a:lnSpc>
              <a:spcBef>
                <a:spcPts val="0"/>
              </a:spcBef>
              <a:spcAft>
                <a:spcPts val="0"/>
              </a:spcAft>
              <a:buClr>
                <a:schemeClr val="dk1"/>
              </a:buClr>
              <a:buSzPts val="1100"/>
              <a:buFont typeface="Arial"/>
              <a:buNone/>
            </a:pPr>
            <a:r>
              <a:rPr lang="en-US"/>
              <a:t>HLPs are not constrained by content or grade level.  HLPs are cross-cutting practices that are used by all teachers in delivering evidence based practices.  HLPs are about how teachers deliver instruction, including evidence-based practices (McLeskey &amp; Brownell, 2015).</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US"/>
              <a:t>HLPs are…</a:t>
            </a:r>
            <a:endParaRPr/>
          </a:p>
          <a:p>
            <a:pPr indent="-304800" lvl="0" marL="457200" rtl="0" algn="l">
              <a:lnSpc>
                <a:spcPct val="100000"/>
              </a:lnSpc>
              <a:spcBef>
                <a:spcPts val="0"/>
              </a:spcBef>
              <a:spcAft>
                <a:spcPts val="0"/>
              </a:spcAft>
              <a:buClr>
                <a:schemeClr val="dk1"/>
              </a:buClr>
              <a:buSzPts val="1200"/>
              <a:buFont typeface="Franklin Gothic"/>
              <a:buChar char="●"/>
            </a:pPr>
            <a:r>
              <a:rPr lang="en-US"/>
              <a:t>Essential to effective teaching</a:t>
            </a:r>
            <a:endParaRPr/>
          </a:p>
          <a:p>
            <a:pPr indent="-304800" lvl="0" marL="457200" rtl="0" algn="l">
              <a:lnSpc>
                <a:spcPct val="100000"/>
              </a:lnSpc>
              <a:spcBef>
                <a:spcPts val="0"/>
              </a:spcBef>
              <a:spcAft>
                <a:spcPts val="0"/>
              </a:spcAft>
              <a:buClr>
                <a:schemeClr val="dk1"/>
              </a:buClr>
              <a:buSzPts val="1200"/>
              <a:buFont typeface="Franklin Gothic"/>
              <a:buChar char="●"/>
            </a:pPr>
            <a:r>
              <a:rPr lang="en-US"/>
              <a:t>Limited in number</a:t>
            </a:r>
            <a:endParaRPr/>
          </a:p>
          <a:p>
            <a:pPr indent="-304800" lvl="0" marL="457200" rtl="0" algn="l">
              <a:lnSpc>
                <a:spcPct val="100000"/>
              </a:lnSpc>
              <a:spcBef>
                <a:spcPts val="0"/>
              </a:spcBef>
              <a:spcAft>
                <a:spcPts val="0"/>
              </a:spcAft>
              <a:buClr>
                <a:schemeClr val="dk1"/>
              </a:buClr>
              <a:buSzPts val="1200"/>
              <a:buFont typeface="Franklin Gothic"/>
              <a:buChar char="●"/>
            </a:pPr>
            <a:r>
              <a:rPr lang="en-US"/>
              <a:t>Observable; they can be operationalized, taught, mastered, and measured</a:t>
            </a:r>
            <a:endParaRPr/>
          </a:p>
          <a:p>
            <a:pPr indent="-304800" lvl="0" marL="457200" rtl="0" algn="l">
              <a:lnSpc>
                <a:spcPct val="100000"/>
              </a:lnSpc>
              <a:spcBef>
                <a:spcPts val="0"/>
              </a:spcBef>
              <a:spcAft>
                <a:spcPts val="0"/>
              </a:spcAft>
              <a:buClr>
                <a:schemeClr val="dk1"/>
              </a:buClr>
              <a:buSzPts val="1200"/>
              <a:buFont typeface="Franklin Gothic"/>
              <a:buChar char="●"/>
            </a:pPr>
            <a:r>
              <a:rPr lang="en-US"/>
              <a:t>Sufficient grain size to preserve complexity of teaching</a:t>
            </a:r>
            <a:endParaRPr/>
          </a:p>
          <a:p>
            <a:pPr indent="0" lvl="0" marL="0" rtl="0" algn="l">
              <a:lnSpc>
                <a:spcPct val="100000"/>
              </a:lnSpc>
              <a:spcBef>
                <a:spcPts val="360"/>
              </a:spcBef>
              <a:spcAft>
                <a:spcPts val="0"/>
              </a:spcAft>
              <a:buSzPts val="1400"/>
              <a:buNone/>
            </a:pPr>
            <a:r>
              <a:t/>
            </a:r>
            <a:endParaRPr/>
          </a:p>
          <a:p>
            <a:pPr indent="0" lvl="0" marL="0" rtl="0" algn="l">
              <a:lnSpc>
                <a:spcPct val="100000"/>
              </a:lnSpc>
              <a:spcBef>
                <a:spcPts val="360"/>
              </a:spcBef>
              <a:spcAft>
                <a:spcPts val="0"/>
              </a:spcAft>
              <a:buSzPts val="1400"/>
              <a:buNone/>
            </a:pPr>
            <a:r>
              <a:rPr i="1" lang="en-US"/>
              <a:t>Trainer Notes: </a:t>
            </a:r>
            <a:r>
              <a:rPr i="1" lang="en-US">
                <a:highlight>
                  <a:schemeClr val="lt1"/>
                </a:highlight>
              </a:rPr>
              <a:t>In 2009, John Hattie published Visible Learning: A Synthesis of Over 800 Meta-Analyses Relating to Achievement. This aggregated the findings from 800 meta-analysis of 50,000 research studies, involving more that 150 million students, into what works best in improving student learning outcomes. </a:t>
            </a:r>
            <a:endParaRPr i="1">
              <a:highlight>
                <a:schemeClr val="lt1"/>
              </a:highlight>
            </a:endParaRPr>
          </a:p>
          <a:p>
            <a:pPr indent="0" lvl="0" marL="0" rtl="0" algn="l">
              <a:lnSpc>
                <a:spcPct val="100000"/>
              </a:lnSpc>
              <a:spcBef>
                <a:spcPts val="360"/>
              </a:spcBef>
              <a:spcAft>
                <a:spcPts val="0"/>
              </a:spcAft>
              <a:buSzPts val="1400"/>
              <a:buNone/>
            </a:pPr>
            <a:r>
              <a:t/>
            </a:r>
            <a:endParaRPr b="1" i="1"/>
          </a:p>
          <a:p>
            <a:pPr indent="0" lvl="0" marL="0" rtl="0" algn="l">
              <a:lnSpc>
                <a:spcPct val="100000"/>
              </a:lnSpc>
              <a:spcBef>
                <a:spcPts val="360"/>
              </a:spcBef>
              <a:spcAft>
                <a:spcPts val="0"/>
              </a:spcAft>
              <a:buSzPts val="1400"/>
              <a:buNone/>
            </a:pPr>
            <a:r>
              <a:rPr i="1" lang="en-US"/>
              <a:t>High-leverage practices are discussed more in depth in Module 6: Tier I Core Instruction.</a:t>
            </a:r>
            <a:endParaRPr i="1"/>
          </a:p>
        </p:txBody>
      </p:sp>
      <p:sp>
        <p:nvSpPr>
          <p:cNvPr id="1300" name="Google Shape;1300;p73:notes"/>
          <p:cNvSpPr txBox="1"/>
          <p:nvPr>
            <p:ph idx="12" type="sldNum"/>
          </p:nvPr>
        </p:nvSpPr>
        <p:spPr>
          <a:xfrm>
            <a:off x="4144619" y="9120816"/>
            <a:ext cx="3170700" cy="480300"/>
          </a:xfrm>
          <a:prstGeom prst="rect">
            <a:avLst/>
          </a:prstGeom>
          <a:noFill/>
          <a:ln>
            <a:noFill/>
          </a:ln>
        </p:spPr>
        <p:txBody>
          <a:bodyPr anchorCtr="0" anchor="b" bIns="48475" lIns="96950" spcFirstLastPara="1" rIns="96950" wrap="square" tIns="48475">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1" name="Shape 1311"/>
        <p:cNvGrpSpPr/>
        <p:nvPr/>
      </p:nvGrpSpPr>
      <p:grpSpPr>
        <a:xfrm>
          <a:off x="0" y="0"/>
          <a:ext cx="0" cy="0"/>
          <a:chOff x="0" y="0"/>
          <a:chExt cx="0" cy="0"/>
        </a:xfrm>
      </p:grpSpPr>
      <p:sp>
        <p:nvSpPr>
          <p:cNvPr id="1312" name="Google Shape;1312;p74:notes"/>
          <p:cNvSpPr/>
          <p:nvPr>
            <p:ph idx="2" type="sldImg"/>
          </p:nvPr>
        </p:nvSpPr>
        <p:spPr>
          <a:xfrm>
            <a:off x="1257300" y="719138"/>
            <a:ext cx="4802100" cy="3600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313" name="Google Shape;1313;p74:notes"/>
          <p:cNvSpPr txBox="1"/>
          <p:nvPr>
            <p:ph idx="1" type="body"/>
          </p:nvPr>
        </p:nvSpPr>
        <p:spPr>
          <a:xfrm>
            <a:off x="975694" y="4561229"/>
            <a:ext cx="5363700" cy="4320300"/>
          </a:xfrm>
          <a:prstGeom prst="rect">
            <a:avLst/>
          </a:prstGeom>
          <a:noFill/>
          <a:ln>
            <a:noFill/>
          </a:ln>
        </p:spPr>
        <p:txBody>
          <a:bodyPr anchorCtr="0" anchor="t" bIns="48475" lIns="96950" spcFirstLastPara="1" rIns="96950" wrap="square" tIns="48475">
            <a:noAutofit/>
          </a:bodyPr>
          <a:lstStyle/>
          <a:p>
            <a:pPr indent="0" lvl="0" marL="0" rtl="0" algn="l">
              <a:lnSpc>
                <a:spcPct val="100000"/>
              </a:lnSpc>
              <a:spcBef>
                <a:spcPts val="360"/>
              </a:spcBef>
              <a:spcAft>
                <a:spcPts val="0"/>
              </a:spcAft>
              <a:buSzPts val="1400"/>
              <a:buNone/>
            </a:pPr>
            <a:r>
              <a:rPr i="1" lang="en-US">
                <a:solidFill>
                  <a:srgbClr val="000000"/>
                </a:solidFill>
              </a:rPr>
              <a:t>Trainer Notes:  Ask participants to read the statements on the slide.  Pose the following questions and discuss: How do high-leverage practices support Response to Intervention?  How are high-leverage practices embedded within other school initiatives? </a:t>
            </a:r>
            <a:endParaRPr i="1">
              <a:solidFill>
                <a:srgbClr val="000000"/>
              </a:solidFill>
            </a:endParaRPr>
          </a:p>
        </p:txBody>
      </p:sp>
      <p:sp>
        <p:nvSpPr>
          <p:cNvPr id="1314" name="Google Shape;1314;p74:notes"/>
          <p:cNvSpPr txBox="1"/>
          <p:nvPr>
            <p:ph idx="12" type="sldNum"/>
          </p:nvPr>
        </p:nvSpPr>
        <p:spPr>
          <a:xfrm>
            <a:off x="4144619" y="9120816"/>
            <a:ext cx="3170700" cy="480300"/>
          </a:xfrm>
          <a:prstGeom prst="rect">
            <a:avLst/>
          </a:prstGeom>
          <a:noFill/>
          <a:ln>
            <a:noFill/>
          </a:ln>
        </p:spPr>
        <p:txBody>
          <a:bodyPr anchorCtr="0" anchor="b" bIns="48475" lIns="96950" spcFirstLastPara="1" rIns="96950" wrap="square" tIns="48475">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6" name="Shape 1326"/>
        <p:cNvGrpSpPr/>
        <p:nvPr/>
      </p:nvGrpSpPr>
      <p:grpSpPr>
        <a:xfrm>
          <a:off x="0" y="0"/>
          <a:ext cx="0" cy="0"/>
          <a:chOff x="0" y="0"/>
          <a:chExt cx="0" cy="0"/>
        </a:xfrm>
      </p:grpSpPr>
      <p:sp>
        <p:nvSpPr>
          <p:cNvPr id="1327" name="Google Shape;1327;p75:notes"/>
          <p:cNvSpPr/>
          <p:nvPr>
            <p:ph idx="2" type="sldImg"/>
          </p:nvPr>
        </p:nvSpPr>
        <p:spPr>
          <a:xfrm>
            <a:off x="1257300" y="719138"/>
            <a:ext cx="4802100" cy="3600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328" name="Google Shape;1328;p75:notes"/>
          <p:cNvSpPr txBox="1"/>
          <p:nvPr>
            <p:ph idx="1" type="body"/>
          </p:nvPr>
        </p:nvSpPr>
        <p:spPr>
          <a:xfrm>
            <a:off x="975694" y="4561229"/>
            <a:ext cx="5363700" cy="4320300"/>
          </a:xfrm>
          <a:prstGeom prst="rect">
            <a:avLst/>
          </a:prstGeom>
          <a:noFill/>
          <a:ln>
            <a:noFill/>
          </a:ln>
        </p:spPr>
        <p:txBody>
          <a:bodyPr anchorCtr="0" anchor="t" bIns="48475" lIns="96950" spcFirstLastPara="1" rIns="96950" wrap="square" tIns="48475">
            <a:noAutofit/>
          </a:bodyPr>
          <a:lstStyle/>
          <a:p>
            <a:pPr indent="0" lvl="0" marL="0" rtl="0" algn="l">
              <a:lnSpc>
                <a:spcPct val="100000"/>
              </a:lnSpc>
              <a:spcBef>
                <a:spcPts val="360"/>
              </a:spcBef>
              <a:spcAft>
                <a:spcPts val="0"/>
              </a:spcAft>
              <a:buSzPts val="1400"/>
              <a:buNone/>
            </a:pPr>
            <a:r>
              <a:rPr i="1" lang="en-US">
                <a:solidFill>
                  <a:srgbClr val="000000"/>
                </a:solidFill>
              </a:rPr>
              <a:t>Trainer Notes:  Ask participants to read the statements on the slide.  Pose the following questions and discuss: How is Response to Intervention embedded within the RISE initiative?</a:t>
            </a:r>
            <a:endParaRPr>
              <a:solidFill>
                <a:srgbClr val="000000"/>
              </a:solidFill>
            </a:endParaRPr>
          </a:p>
        </p:txBody>
      </p:sp>
      <p:sp>
        <p:nvSpPr>
          <p:cNvPr id="1329" name="Google Shape;1329;p75:notes"/>
          <p:cNvSpPr txBox="1"/>
          <p:nvPr>
            <p:ph idx="12" type="sldNum"/>
          </p:nvPr>
        </p:nvSpPr>
        <p:spPr>
          <a:xfrm>
            <a:off x="4144619" y="9120816"/>
            <a:ext cx="3170700" cy="480300"/>
          </a:xfrm>
          <a:prstGeom prst="rect">
            <a:avLst/>
          </a:prstGeom>
          <a:noFill/>
          <a:ln>
            <a:noFill/>
          </a:ln>
        </p:spPr>
        <p:txBody>
          <a:bodyPr anchorCtr="0" anchor="b" bIns="48475" lIns="96950" spcFirstLastPara="1" rIns="96950" wrap="square" tIns="48475">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0" name="Shape 1340"/>
        <p:cNvGrpSpPr/>
        <p:nvPr/>
      </p:nvGrpSpPr>
      <p:grpSpPr>
        <a:xfrm>
          <a:off x="0" y="0"/>
          <a:ext cx="0" cy="0"/>
          <a:chOff x="0" y="0"/>
          <a:chExt cx="0" cy="0"/>
        </a:xfrm>
      </p:grpSpPr>
      <p:sp>
        <p:nvSpPr>
          <p:cNvPr id="1341" name="Google Shape;1341;p76:notes"/>
          <p:cNvSpPr txBox="1"/>
          <p:nvPr>
            <p:ph idx="1" type="body"/>
          </p:nvPr>
        </p:nvSpPr>
        <p:spPr>
          <a:xfrm>
            <a:off x="975694" y="4561228"/>
            <a:ext cx="5363700" cy="4320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n-US">
                <a:solidFill>
                  <a:srgbClr val="000000"/>
                </a:solidFill>
              </a:rPr>
              <a:t>How does system alignment support the district- and school-level infrastructure?  When all systems align and we are all headed in the same direction, it has a positive impact on teaching and learning.</a:t>
            </a:r>
            <a:endParaRPr>
              <a:solidFill>
                <a:srgbClr val="000000"/>
              </a:solidFill>
            </a:endParaRPr>
          </a:p>
          <a:p>
            <a:pPr indent="0" lvl="0" marL="0" marR="0" rtl="0" algn="l">
              <a:lnSpc>
                <a:spcPct val="100000"/>
              </a:lnSpc>
              <a:spcBef>
                <a:spcPts val="0"/>
              </a:spcBef>
              <a:spcAft>
                <a:spcPts val="0"/>
              </a:spcAft>
              <a:buClr>
                <a:schemeClr val="dk1"/>
              </a:buClr>
              <a:buSzPts val="1200"/>
              <a:buFont typeface="Franklin Gothic"/>
              <a:buNone/>
            </a:pPr>
            <a:r>
              <a:t/>
            </a:r>
            <a:endParaRPr>
              <a:solidFill>
                <a:srgbClr val="000000"/>
              </a:solidFill>
            </a:endParaRPr>
          </a:p>
        </p:txBody>
      </p:sp>
      <p:sp>
        <p:nvSpPr>
          <p:cNvPr id="1342" name="Google Shape;1342;p76:notes"/>
          <p:cNvSpPr/>
          <p:nvPr>
            <p:ph idx="2" type="sldImg"/>
          </p:nvPr>
        </p:nvSpPr>
        <p:spPr>
          <a:xfrm>
            <a:off x="1257300" y="719138"/>
            <a:ext cx="4802100" cy="3600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2" name="Shape 1362"/>
        <p:cNvGrpSpPr/>
        <p:nvPr/>
      </p:nvGrpSpPr>
      <p:grpSpPr>
        <a:xfrm>
          <a:off x="0" y="0"/>
          <a:ext cx="0" cy="0"/>
          <a:chOff x="0" y="0"/>
          <a:chExt cx="0" cy="0"/>
        </a:xfrm>
      </p:grpSpPr>
      <p:sp>
        <p:nvSpPr>
          <p:cNvPr id="1363" name="Google Shape;1363;p77:notes"/>
          <p:cNvSpPr txBox="1"/>
          <p:nvPr>
            <p:ph idx="1" type="body"/>
          </p:nvPr>
        </p:nvSpPr>
        <p:spPr>
          <a:xfrm>
            <a:off x="975694" y="4561229"/>
            <a:ext cx="5363700" cy="4320300"/>
          </a:xfrm>
          <a:prstGeom prst="rect">
            <a:avLst/>
          </a:prstGeom>
          <a:noFill/>
          <a:ln>
            <a:noFill/>
          </a:ln>
        </p:spPr>
        <p:txBody>
          <a:bodyPr anchorCtr="0" anchor="t" bIns="48475" lIns="96950" spcFirstLastPara="1" rIns="96950" wrap="square" tIns="48475">
            <a:noAutofit/>
          </a:bodyPr>
          <a:lstStyle/>
          <a:p>
            <a:pPr indent="0" lvl="0" marL="0" rtl="0" algn="l">
              <a:lnSpc>
                <a:spcPct val="100000"/>
              </a:lnSpc>
              <a:spcBef>
                <a:spcPts val="0"/>
              </a:spcBef>
              <a:spcAft>
                <a:spcPts val="0"/>
              </a:spcAft>
              <a:buSzPts val="1400"/>
              <a:buNone/>
            </a:pPr>
            <a:r>
              <a:rPr lang="en-US"/>
              <a:t>The Hexagon Tool can be used at any stage in a program’s implementation to determine its fit with the local context.  It is most commonly used during the Exploration stage: the period when a site is identifying possible new programs or practices to implement.  If the organization has an Implementation Team, the team can carry out this function for the organization.</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i="1" lang="en-US"/>
              <a:t>Trainer Notes:  Access the NIRN Hexagon Discussion Analysis Tool for participants to view the whole document.  </a:t>
            </a:r>
            <a:r>
              <a:rPr lang="en-US" u="sng">
                <a:solidFill>
                  <a:schemeClr val="hlink"/>
                </a:solidFill>
                <a:hlinkClick r:id="rId2"/>
              </a:rPr>
              <a:t>NIRN Hexagon Discussion Analysis Tool v2.2.pdf</a:t>
            </a:r>
            <a:endParaRPr/>
          </a:p>
        </p:txBody>
      </p:sp>
      <p:sp>
        <p:nvSpPr>
          <p:cNvPr id="1364" name="Google Shape;1364;p77:notes"/>
          <p:cNvSpPr/>
          <p:nvPr>
            <p:ph idx="2" type="sldImg"/>
          </p:nvPr>
        </p:nvSpPr>
        <p:spPr>
          <a:xfrm>
            <a:off x="1257300" y="719138"/>
            <a:ext cx="4802100" cy="3600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4" name="Shape 1384"/>
        <p:cNvGrpSpPr/>
        <p:nvPr/>
      </p:nvGrpSpPr>
      <p:grpSpPr>
        <a:xfrm>
          <a:off x="0" y="0"/>
          <a:ext cx="0" cy="0"/>
          <a:chOff x="0" y="0"/>
          <a:chExt cx="0" cy="0"/>
        </a:xfrm>
      </p:grpSpPr>
      <p:sp>
        <p:nvSpPr>
          <p:cNvPr id="1385" name="Google Shape;1385;p78:notes"/>
          <p:cNvSpPr/>
          <p:nvPr>
            <p:ph idx="2" type="sldImg"/>
          </p:nvPr>
        </p:nvSpPr>
        <p:spPr>
          <a:xfrm>
            <a:off x="1233531" y="720417"/>
            <a:ext cx="4849800" cy="3600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386" name="Google Shape;1386;p78:notes"/>
          <p:cNvSpPr txBox="1"/>
          <p:nvPr>
            <p:ph idx="1" type="body"/>
          </p:nvPr>
        </p:nvSpPr>
        <p:spPr>
          <a:xfrm>
            <a:off x="975696" y="4561228"/>
            <a:ext cx="5363700" cy="4320300"/>
          </a:xfrm>
          <a:prstGeom prst="rect">
            <a:avLst/>
          </a:prstGeom>
          <a:noFill/>
          <a:ln>
            <a:noFill/>
          </a:ln>
        </p:spPr>
        <p:txBody>
          <a:bodyPr anchorCtr="0" anchor="t" bIns="48525" lIns="97025" spcFirstLastPara="1" rIns="97025" wrap="square" tIns="48525">
            <a:noAutofit/>
          </a:bodyPr>
          <a:lstStyle/>
          <a:p>
            <a:pPr indent="0" lvl="0" marL="0" rtl="0" algn="l">
              <a:lnSpc>
                <a:spcPct val="100000"/>
              </a:lnSpc>
              <a:spcBef>
                <a:spcPts val="0"/>
              </a:spcBef>
              <a:spcAft>
                <a:spcPts val="0"/>
              </a:spcAft>
              <a:buSzPts val="1500"/>
              <a:buNone/>
            </a:pPr>
            <a:r>
              <a:t/>
            </a:r>
            <a:endParaRPr sz="1100"/>
          </a:p>
        </p:txBody>
      </p:sp>
      <p:sp>
        <p:nvSpPr>
          <p:cNvPr id="1387" name="Google Shape;1387;p78:notes"/>
          <p:cNvSpPr txBox="1"/>
          <p:nvPr>
            <p:ph idx="12" type="sldNum"/>
          </p:nvPr>
        </p:nvSpPr>
        <p:spPr>
          <a:xfrm>
            <a:off x="4144620" y="9120818"/>
            <a:ext cx="3170700" cy="480600"/>
          </a:xfrm>
          <a:prstGeom prst="rect">
            <a:avLst/>
          </a:prstGeom>
          <a:noFill/>
          <a:ln>
            <a:noFill/>
          </a:ln>
        </p:spPr>
        <p:txBody>
          <a:bodyPr anchorCtr="0" anchor="b" bIns="48525" lIns="97025" spcFirstLastPara="1" rIns="97025" wrap="square" tIns="48525">
            <a:noAutofit/>
          </a:bodyPr>
          <a:lstStyle/>
          <a:p>
            <a:pPr indent="0" lvl="0" marL="0" rtl="0" algn="r">
              <a:lnSpc>
                <a:spcPct val="100000"/>
              </a:lnSpc>
              <a:spcBef>
                <a:spcPts val="0"/>
              </a:spcBef>
              <a:spcAft>
                <a:spcPts val="0"/>
              </a:spcAft>
              <a:buSzPts val="1500"/>
              <a:buNone/>
            </a:pPr>
            <a:fld id="{00000000-1234-1234-1234-123412341234}" type="slidenum">
              <a:rPr lang="en-US"/>
              <a:t>‹#›</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2" name="Shape 1392"/>
        <p:cNvGrpSpPr/>
        <p:nvPr/>
      </p:nvGrpSpPr>
      <p:grpSpPr>
        <a:xfrm>
          <a:off x="0" y="0"/>
          <a:ext cx="0" cy="0"/>
          <a:chOff x="0" y="0"/>
          <a:chExt cx="0" cy="0"/>
        </a:xfrm>
      </p:grpSpPr>
      <p:sp>
        <p:nvSpPr>
          <p:cNvPr id="1393" name="Google Shape;1393;p79:notes"/>
          <p:cNvSpPr txBox="1"/>
          <p:nvPr>
            <p:ph idx="1" type="body"/>
          </p:nvPr>
        </p:nvSpPr>
        <p:spPr>
          <a:xfrm>
            <a:off x="975694" y="4561228"/>
            <a:ext cx="5363816" cy="4320211"/>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200"/>
              <a:buFont typeface="Franklin Gothic"/>
              <a:buNone/>
            </a:pPr>
            <a:r>
              <a:rPr i="1" lang="en-US">
                <a:solidFill>
                  <a:srgbClr val="000000"/>
                </a:solidFill>
              </a:rPr>
              <a:t>Trainer Notes:  The RTI Implementation Fidelity Rubric was presented earlier in the module.  Remind participants of the purpose for using the self-assessment.</a:t>
            </a:r>
            <a:endParaRPr b="0" i="1" sz="1200" u="none" cap="none" strike="noStrike">
              <a:solidFill>
                <a:srgbClr val="000000"/>
              </a:solidFill>
              <a:latin typeface="Franklin Gothic"/>
              <a:ea typeface="Franklin Gothic"/>
              <a:cs typeface="Franklin Gothic"/>
              <a:sym typeface="Franklin Gothic"/>
            </a:endParaRPr>
          </a:p>
        </p:txBody>
      </p:sp>
      <p:sp>
        <p:nvSpPr>
          <p:cNvPr id="1394" name="Google Shape;1394;p79:notes"/>
          <p:cNvSpPr/>
          <p:nvPr>
            <p:ph idx="2" type="sldImg"/>
          </p:nvPr>
        </p:nvSpPr>
        <p:spPr>
          <a:xfrm>
            <a:off x="1257300" y="719138"/>
            <a:ext cx="4802188" cy="3600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p8:notes"/>
          <p:cNvSpPr/>
          <p:nvPr>
            <p:ph idx="2" type="sldImg"/>
          </p:nvPr>
        </p:nvSpPr>
        <p:spPr>
          <a:xfrm>
            <a:off x="1257300" y="719138"/>
            <a:ext cx="4802100" cy="3600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35" name="Google Shape;435;p8:notes"/>
          <p:cNvSpPr txBox="1"/>
          <p:nvPr>
            <p:ph idx="1" type="body"/>
          </p:nvPr>
        </p:nvSpPr>
        <p:spPr>
          <a:xfrm>
            <a:off x="975694" y="4561229"/>
            <a:ext cx="5363700" cy="4320300"/>
          </a:xfrm>
          <a:prstGeom prst="rect">
            <a:avLst/>
          </a:prstGeom>
          <a:noFill/>
          <a:ln>
            <a:noFill/>
          </a:ln>
        </p:spPr>
        <p:txBody>
          <a:bodyPr anchorCtr="0" anchor="t" bIns="48475" lIns="96950" spcFirstLastPara="1" rIns="96950" wrap="square" tIns="48475">
            <a:noAutofit/>
          </a:bodyPr>
          <a:lstStyle/>
          <a:p>
            <a:pPr indent="0" lvl="0" marL="0" marR="0" rtl="0" algn="l">
              <a:lnSpc>
                <a:spcPct val="100000"/>
              </a:lnSpc>
              <a:spcBef>
                <a:spcPts val="0"/>
              </a:spcBef>
              <a:spcAft>
                <a:spcPts val="0"/>
              </a:spcAft>
              <a:buSzPts val="1400"/>
              <a:buNone/>
            </a:pPr>
            <a:r>
              <a:rPr i="0" lang="en-US" u="none" cap="none" strike="noStrike">
                <a:solidFill>
                  <a:srgbClr val="000000"/>
                </a:solidFill>
              </a:rPr>
              <a:t>The multi-tiered system of support </a:t>
            </a:r>
            <a:r>
              <a:rPr lang="en-US">
                <a:solidFill>
                  <a:srgbClr val="000000"/>
                </a:solidFill>
              </a:rPr>
              <a:t>is</a:t>
            </a:r>
            <a:r>
              <a:rPr i="0" lang="en-US" u="none" cap="none" strike="noStrike">
                <a:solidFill>
                  <a:srgbClr val="000000"/>
                </a:solidFill>
              </a:rPr>
              <a:t> surrounded by the essential elements of screening, progress monitoring, diagnostic assessment, formative and summative assessment, and data-based decision-making.  Th</a:t>
            </a:r>
            <a:r>
              <a:rPr lang="en-US">
                <a:solidFill>
                  <a:srgbClr val="000000"/>
                </a:solidFill>
              </a:rPr>
              <a:t>e system</a:t>
            </a:r>
            <a:r>
              <a:rPr i="0" lang="en-US" u="none" cap="none" strike="noStrike">
                <a:solidFill>
                  <a:srgbClr val="000000"/>
                </a:solidFill>
              </a:rPr>
              <a:t> rests on a solid </a:t>
            </a:r>
            <a:r>
              <a:rPr b="1" i="0" lang="en-US" u="none" cap="none" strike="noStrike">
                <a:solidFill>
                  <a:srgbClr val="000000"/>
                </a:solidFill>
              </a:rPr>
              <a:t>infrastructure</a:t>
            </a:r>
            <a:r>
              <a:rPr i="0" lang="en-US" u="none" cap="none" strike="noStrike">
                <a:solidFill>
                  <a:srgbClr val="000000"/>
                </a:solidFill>
              </a:rPr>
              <a:t> – or system of implementation. </a:t>
            </a:r>
            <a:endParaRPr i="0" u="none" cap="none" strike="noStrike">
              <a:solidFill>
                <a:srgbClr val="000000"/>
              </a:solidFill>
            </a:endParaRPr>
          </a:p>
          <a:p>
            <a:pPr indent="-304800" lvl="0" marL="457200" marR="0" rtl="0" algn="l">
              <a:lnSpc>
                <a:spcPct val="100000"/>
              </a:lnSpc>
              <a:spcBef>
                <a:spcPts val="360"/>
              </a:spcBef>
              <a:spcAft>
                <a:spcPts val="0"/>
              </a:spcAft>
              <a:buSzPts val="1200"/>
              <a:buFont typeface="Franklin Gothic"/>
              <a:buChar char="●"/>
            </a:pPr>
            <a:r>
              <a:rPr i="0" lang="en-US" u="none" cap="none" strike="noStrike">
                <a:solidFill>
                  <a:srgbClr val="000000"/>
                </a:solidFill>
              </a:rPr>
              <a:t>Infrastructure supports the</a:t>
            </a:r>
            <a:r>
              <a:rPr b="1" i="0" lang="en-US" u="none" cap="none" strike="noStrike">
                <a:solidFill>
                  <a:srgbClr val="000000"/>
                </a:solidFill>
              </a:rPr>
              <a:t> effective </a:t>
            </a:r>
            <a:r>
              <a:rPr i="0" lang="en-US" u="none" cap="none" strike="noStrike">
                <a:solidFill>
                  <a:srgbClr val="000000"/>
                </a:solidFill>
              </a:rPr>
              <a:t>implementation of the essential components of RTI.</a:t>
            </a:r>
            <a:endParaRPr>
              <a:solidFill>
                <a:srgbClr val="000000"/>
              </a:solidFill>
            </a:endParaRPr>
          </a:p>
          <a:p>
            <a:pPr indent="-304800" lvl="0" marL="457200" marR="0" rtl="0" algn="l">
              <a:lnSpc>
                <a:spcPct val="100000"/>
              </a:lnSpc>
              <a:spcBef>
                <a:spcPts val="0"/>
              </a:spcBef>
              <a:spcAft>
                <a:spcPts val="0"/>
              </a:spcAft>
              <a:buSzPts val="1200"/>
              <a:buFont typeface="Franklin Gothic"/>
              <a:buChar char="●"/>
            </a:pPr>
            <a:r>
              <a:rPr i="0" lang="en-US" u="none" cap="none" strike="noStrike">
                <a:solidFill>
                  <a:srgbClr val="000000"/>
                </a:solidFill>
              </a:rPr>
              <a:t>Implementation of an RTI model requires specific resources, and it is important to note that implementation without the essential components of the infrastructure is futile. </a:t>
            </a:r>
            <a:endParaRPr>
              <a:solidFill>
                <a:srgbClr val="000000"/>
              </a:solidFill>
            </a:endParaRPr>
          </a:p>
          <a:p>
            <a:pPr indent="-304800" lvl="0" marL="457200" marR="0" rtl="0" algn="l">
              <a:lnSpc>
                <a:spcPct val="100000"/>
              </a:lnSpc>
              <a:spcBef>
                <a:spcPts val="0"/>
              </a:spcBef>
              <a:spcAft>
                <a:spcPts val="0"/>
              </a:spcAft>
              <a:buSzPts val="1200"/>
              <a:buFont typeface="Franklin Gothic"/>
              <a:buChar char="●"/>
            </a:pPr>
            <a:r>
              <a:rPr i="0" lang="en-US" u="none" cap="none" strike="noStrike">
                <a:solidFill>
                  <a:srgbClr val="000000"/>
                </a:solidFill>
              </a:rPr>
              <a:t>As represented by this graphic, the infrastructure is the supporting foundation that allows for the essential components of RTI to be implemented successfully. </a:t>
            </a:r>
            <a:endParaRPr i="0" u="none" cap="none" strike="noStrike">
              <a:solidFill>
                <a:srgbClr val="000000"/>
              </a:solidFill>
            </a:endParaRPr>
          </a:p>
        </p:txBody>
      </p:sp>
      <p:sp>
        <p:nvSpPr>
          <p:cNvPr id="436" name="Google Shape;436;p8:notes"/>
          <p:cNvSpPr txBox="1"/>
          <p:nvPr>
            <p:ph idx="12" type="sldNum"/>
          </p:nvPr>
        </p:nvSpPr>
        <p:spPr>
          <a:xfrm>
            <a:off x="4144619" y="9120816"/>
            <a:ext cx="3170700" cy="480300"/>
          </a:xfrm>
          <a:prstGeom prst="rect">
            <a:avLst/>
          </a:prstGeom>
          <a:noFill/>
          <a:ln>
            <a:noFill/>
          </a:ln>
        </p:spPr>
        <p:txBody>
          <a:bodyPr anchorCtr="0" anchor="b" bIns="48475" lIns="96950" spcFirstLastPara="1" rIns="96950" wrap="square" tIns="48475">
            <a:noAutofit/>
          </a:bodyPr>
          <a:lstStyle/>
          <a:p>
            <a:pPr indent="0" lvl="0" marL="0" marR="0" rtl="0" algn="r">
              <a:lnSpc>
                <a:spcPct val="100000"/>
              </a:lnSpc>
              <a:spcBef>
                <a:spcPts val="0"/>
              </a:spcBef>
              <a:spcAft>
                <a:spcPts val="0"/>
              </a:spcAft>
              <a:buSzPts val="1200"/>
              <a:buNone/>
            </a:pPr>
            <a:fld id="{00000000-1234-1234-1234-123412341234}" type="slidenum">
              <a:rPr lang="en-US" sz="1200">
                <a:solidFill>
                  <a:srgbClr val="000000"/>
                </a:solidFill>
                <a:latin typeface="Franklin Gothic"/>
                <a:ea typeface="Franklin Gothic"/>
                <a:cs typeface="Franklin Gothic"/>
                <a:sym typeface="Franklin Gothic"/>
              </a:rPr>
              <a:t>‹#›</a:t>
            </a:fld>
            <a:endParaRPr sz="1200">
              <a:solidFill>
                <a:srgbClr val="000000"/>
              </a:solidFill>
              <a:latin typeface="Franklin Gothic"/>
              <a:ea typeface="Franklin Gothic"/>
              <a:cs typeface="Franklin Gothic"/>
              <a:sym typeface="Franklin Gothic"/>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1" name="Shape 1401"/>
        <p:cNvGrpSpPr/>
        <p:nvPr/>
      </p:nvGrpSpPr>
      <p:grpSpPr>
        <a:xfrm>
          <a:off x="0" y="0"/>
          <a:ext cx="0" cy="0"/>
          <a:chOff x="0" y="0"/>
          <a:chExt cx="0" cy="0"/>
        </a:xfrm>
      </p:grpSpPr>
      <p:sp>
        <p:nvSpPr>
          <p:cNvPr id="1402" name="Google Shape;1402;p80:notes"/>
          <p:cNvSpPr txBox="1"/>
          <p:nvPr>
            <p:ph idx="1" type="body"/>
          </p:nvPr>
        </p:nvSpPr>
        <p:spPr>
          <a:xfrm>
            <a:off x="975694" y="4561228"/>
            <a:ext cx="5363816" cy="4320211"/>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200"/>
              <a:buFont typeface="Franklin Gothic"/>
              <a:buNone/>
            </a:pPr>
            <a:r>
              <a:rPr i="1" lang="en-US">
                <a:solidFill>
                  <a:srgbClr val="000000"/>
                </a:solidFill>
              </a:rPr>
              <a:t>Trainer Notes:  The RTI Implementation Fidelity Rubric was presented earlier in the module.  Discuss with participants the general directions for administering the self-assessment.</a:t>
            </a:r>
            <a:endParaRPr i="1">
              <a:solidFill>
                <a:srgbClr val="000000"/>
              </a:solidFill>
            </a:endParaRPr>
          </a:p>
          <a:p>
            <a:pPr indent="0" lvl="0" marL="0" marR="0" rtl="0" algn="l">
              <a:lnSpc>
                <a:spcPct val="100000"/>
              </a:lnSpc>
              <a:spcBef>
                <a:spcPts val="0"/>
              </a:spcBef>
              <a:spcAft>
                <a:spcPts val="0"/>
              </a:spcAft>
              <a:buClr>
                <a:schemeClr val="dk1"/>
              </a:buClr>
              <a:buSzPts val="1200"/>
              <a:buFont typeface="Franklin Gothic"/>
              <a:buNone/>
            </a:pPr>
            <a:r>
              <a:t/>
            </a:r>
            <a:endParaRPr>
              <a:solidFill>
                <a:srgbClr val="000000"/>
              </a:solidFill>
              <a:highlight>
                <a:srgbClr val="FFFFFF"/>
              </a:highlight>
            </a:endParaRPr>
          </a:p>
          <a:p>
            <a:pPr indent="0" lvl="0" marL="0" marR="0" rtl="0" algn="l">
              <a:lnSpc>
                <a:spcPct val="100000"/>
              </a:lnSpc>
              <a:spcBef>
                <a:spcPts val="0"/>
              </a:spcBef>
              <a:spcAft>
                <a:spcPts val="0"/>
              </a:spcAft>
              <a:buClr>
                <a:schemeClr val="dk1"/>
              </a:buClr>
              <a:buSzPts val="1200"/>
              <a:buFont typeface="Franklin Gothic"/>
              <a:buNone/>
            </a:pPr>
            <a:r>
              <a:rPr lang="en-US">
                <a:solidFill>
                  <a:srgbClr val="000000"/>
                </a:solidFill>
                <a:highlight>
                  <a:srgbClr val="FFFFFF"/>
                </a:highlight>
              </a:rPr>
              <a:t>The RTI Fidelity of Implementation Rubric</a:t>
            </a:r>
            <a:r>
              <a:rPr i="1" lang="en-US">
                <a:solidFill>
                  <a:srgbClr val="000000"/>
                </a:solidFill>
                <a:highlight>
                  <a:srgbClr val="FFFFFF"/>
                </a:highlight>
              </a:rPr>
              <a:t> </a:t>
            </a:r>
            <a:r>
              <a:rPr lang="en-US">
                <a:solidFill>
                  <a:srgbClr val="000000"/>
                </a:solidFill>
                <a:highlight>
                  <a:srgbClr val="FFFFFF"/>
                </a:highlight>
              </a:rPr>
              <a:t>is for use by individuals responsible for monitoring the school-level fidelity of RTI implementation.  The rubric is aligned with the essential components of RTI and the infrastructure that is necessary for successful implementation.  It is recommended for school leadership teams to self-asses RTI within their building, but could be adjusted for </a:t>
            </a:r>
            <a:r>
              <a:rPr lang="en-US">
                <a:solidFill>
                  <a:srgbClr val="000000"/>
                </a:solidFill>
              </a:rPr>
              <a:t>district teams to analyze their schools as a whole.  </a:t>
            </a:r>
            <a:endParaRPr i="0" u="none" cap="none" strike="noStrike">
              <a:solidFill>
                <a:srgbClr val="000000"/>
              </a:solidFill>
            </a:endParaRPr>
          </a:p>
        </p:txBody>
      </p:sp>
      <p:sp>
        <p:nvSpPr>
          <p:cNvPr id="1403" name="Google Shape;1403;p80:notes"/>
          <p:cNvSpPr/>
          <p:nvPr>
            <p:ph idx="2" type="sldImg"/>
          </p:nvPr>
        </p:nvSpPr>
        <p:spPr>
          <a:xfrm>
            <a:off x="1257300" y="719138"/>
            <a:ext cx="4802188" cy="3600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0" name="Shape 1410"/>
        <p:cNvGrpSpPr/>
        <p:nvPr/>
      </p:nvGrpSpPr>
      <p:grpSpPr>
        <a:xfrm>
          <a:off x="0" y="0"/>
          <a:ext cx="0" cy="0"/>
          <a:chOff x="0" y="0"/>
          <a:chExt cx="0" cy="0"/>
        </a:xfrm>
      </p:grpSpPr>
      <p:sp>
        <p:nvSpPr>
          <p:cNvPr id="1411" name="Google Shape;1411;p81:notes"/>
          <p:cNvSpPr/>
          <p:nvPr>
            <p:ph idx="2" type="sldImg"/>
          </p:nvPr>
        </p:nvSpPr>
        <p:spPr>
          <a:xfrm>
            <a:off x="1257300" y="719138"/>
            <a:ext cx="4802100" cy="3600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412" name="Google Shape;1412;p81:notes"/>
          <p:cNvSpPr txBox="1"/>
          <p:nvPr>
            <p:ph idx="1" type="body"/>
          </p:nvPr>
        </p:nvSpPr>
        <p:spPr>
          <a:xfrm>
            <a:off x="975694" y="4561229"/>
            <a:ext cx="5363700" cy="4320300"/>
          </a:xfrm>
          <a:prstGeom prst="rect">
            <a:avLst/>
          </a:prstGeom>
          <a:noFill/>
          <a:ln>
            <a:noFill/>
          </a:ln>
        </p:spPr>
        <p:txBody>
          <a:bodyPr anchorCtr="0" anchor="t" bIns="48475" lIns="96950" spcFirstLastPara="1" rIns="96950" wrap="square" tIns="48475">
            <a:noAutofit/>
          </a:bodyPr>
          <a:lstStyle/>
          <a:p>
            <a:pPr indent="0" lvl="0" marL="0" rtl="0" algn="l">
              <a:lnSpc>
                <a:spcPct val="100000"/>
              </a:lnSpc>
              <a:spcBef>
                <a:spcPts val="360"/>
              </a:spcBef>
              <a:spcAft>
                <a:spcPts val="0"/>
              </a:spcAft>
              <a:buSzPts val="1400"/>
              <a:buNone/>
            </a:pPr>
            <a:r>
              <a:rPr i="1" lang="en-US"/>
              <a:t>Trainer Notes: Have participants locate the action plan document at the end of the Participant Workbook.  Participants should use the RTI Fidelity Rubric from Activity 1 where they rated the school components of “Infrastructure and Support Mechanisms and Fidelity and Evaluation” to create an action plan to strengthen their RTI process.  Encourage participants to reflect on what is essential in creating an infrastructure of support such as: vision, mission, critical teams, schedules, and communication. These measures should included in the action plan as well. Provide participants 20-30 minutes to start the process.</a:t>
            </a:r>
            <a:endParaRPr i="1"/>
          </a:p>
        </p:txBody>
      </p:sp>
      <p:sp>
        <p:nvSpPr>
          <p:cNvPr id="1413" name="Google Shape;1413;p81:notes"/>
          <p:cNvSpPr txBox="1"/>
          <p:nvPr>
            <p:ph idx="12" type="sldNum"/>
          </p:nvPr>
        </p:nvSpPr>
        <p:spPr>
          <a:xfrm>
            <a:off x="4144619" y="9120816"/>
            <a:ext cx="3170700" cy="480300"/>
          </a:xfrm>
          <a:prstGeom prst="rect">
            <a:avLst/>
          </a:prstGeom>
          <a:noFill/>
          <a:ln>
            <a:noFill/>
          </a:ln>
        </p:spPr>
        <p:txBody>
          <a:bodyPr anchorCtr="0" anchor="b" bIns="48475" lIns="96950" spcFirstLastPara="1" rIns="96950" wrap="square" tIns="48475">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6" name="Shape 1426"/>
        <p:cNvGrpSpPr/>
        <p:nvPr/>
      </p:nvGrpSpPr>
      <p:grpSpPr>
        <a:xfrm>
          <a:off x="0" y="0"/>
          <a:ext cx="0" cy="0"/>
          <a:chOff x="0" y="0"/>
          <a:chExt cx="0" cy="0"/>
        </a:xfrm>
      </p:grpSpPr>
      <p:sp>
        <p:nvSpPr>
          <p:cNvPr id="1427" name="Google Shape;1427;p82:notes"/>
          <p:cNvSpPr/>
          <p:nvPr>
            <p:ph idx="2" type="sldImg"/>
          </p:nvPr>
        </p:nvSpPr>
        <p:spPr>
          <a:xfrm>
            <a:off x="1233531" y="720417"/>
            <a:ext cx="4849800" cy="36003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428" name="Google Shape;1428;p82:notes"/>
          <p:cNvSpPr txBox="1"/>
          <p:nvPr>
            <p:ph idx="1" type="body"/>
          </p:nvPr>
        </p:nvSpPr>
        <p:spPr>
          <a:xfrm>
            <a:off x="975696" y="4561228"/>
            <a:ext cx="5363700" cy="4320300"/>
          </a:xfrm>
          <a:prstGeom prst="rect">
            <a:avLst/>
          </a:prstGeom>
          <a:noFill/>
          <a:ln>
            <a:noFill/>
          </a:ln>
        </p:spPr>
        <p:txBody>
          <a:bodyPr anchorCtr="0" anchor="t" bIns="48525" lIns="97025" spcFirstLastPara="1" rIns="97025" wrap="square" tIns="48525">
            <a:noAutofit/>
          </a:bodyPr>
          <a:lstStyle/>
          <a:p>
            <a:pPr indent="0" lvl="0" marL="0" rtl="0" algn="l">
              <a:lnSpc>
                <a:spcPct val="100000"/>
              </a:lnSpc>
              <a:spcBef>
                <a:spcPts val="0"/>
              </a:spcBef>
              <a:spcAft>
                <a:spcPts val="0"/>
              </a:spcAft>
              <a:buSzPts val="1500"/>
              <a:buNone/>
            </a:pPr>
            <a:r>
              <a:t/>
            </a:r>
            <a:endParaRPr sz="1100"/>
          </a:p>
        </p:txBody>
      </p:sp>
      <p:sp>
        <p:nvSpPr>
          <p:cNvPr id="1429" name="Google Shape;1429;p82:notes"/>
          <p:cNvSpPr txBox="1"/>
          <p:nvPr>
            <p:ph idx="12" type="sldNum"/>
          </p:nvPr>
        </p:nvSpPr>
        <p:spPr>
          <a:xfrm>
            <a:off x="4144620" y="9120818"/>
            <a:ext cx="3170700" cy="480600"/>
          </a:xfrm>
          <a:prstGeom prst="rect">
            <a:avLst/>
          </a:prstGeom>
          <a:noFill/>
          <a:ln>
            <a:noFill/>
          </a:ln>
        </p:spPr>
        <p:txBody>
          <a:bodyPr anchorCtr="0" anchor="b" bIns="48525" lIns="97025" spcFirstLastPara="1" rIns="97025" wrap="square" tIns="48525">
            <a:noAutofit/>
          </a:bodyPr>
          <a:lstStyle/>
          <a:p>
            <a:pPr indent="0" lvl="0" marL="0" rtl="0" algn="r">
              <a:lnSpc>
                <a:spcPct val="100000"/>
              </a:lnSpc>
              <a:spcBef>
                <a:spcPts val="0"/>
              </a:spcBef>
              <a:spcAft>
                <a:spcPts val="0"/>
              </a:spcAft>
              <a:buSzPts val="1500"/>
              <a:buNone/>
            </a:pPr>
            <a:fld id="{00000000-1234-1234-1234-123412341234}" type="slidenum">
              <a:rPr lang="en-US"/>
              <a:t>‹#›</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3" name="Shape 1433"/>
        <p:cNvGrpSpPr/>
        <p:nvPr/>
      </p:nvGrpSpPr>
      <p:grpSpPr>
        <a:xfrm>
          <a:off x="0" y="0"/>
          <a:ext cx="0" cy="0"/>
          <a:chOff x="0" y="0"/>
          <a:chExt cx="0" cy="0"/>
        </a:xfrm>
      </p:grpSpPr>
      <p:sp>
        <p:nvSpPr>
          <p:cNvPr id="1434" name="Google Shape;1434;p83:notes"/>
          <p:cNvSpPr txBox="1"/>
          <p:nvPr>
            <p:ph idx="1" type="body"/>
          </p:nvPr>
        </p:nvSpPr>
        <p:spPr>
          <a:xfrm>
            <a:off x="975694" y="4561229"/>
            <a:ext cx="5363817" cy="4320213"/>
          </a:xfrm>
          <a:prstGeom prst="rect">
            <a:avLst/>
          </a:prstGeom>
          <a:noFill/>
          <a:ln>
            <a:noFill/>
          </a:ln>
        </p:spPr>
        <p:txBody>
          <a:bodyPr anchorCtr="0" anchor="t" bIns="48475" lIns="96950" spcFirstLastPara="1" rIns="96950" wrap="square" tIns="48475">
            <a:noAutofit/>
          </a:bodyPr>
          <a:lstStyle/>
          <a:p>
            <a:pPr indent="0" lvl="0" marL="0" rtl="0" algn="l">
              <a:lnSpc>
                <a:spcPct val="100000"/>
              </a:lnSpc>
              <a:spcBef>
                <a:spcPts val="360"/>
              </a:spcBef>
              <a:spcAft>
                <a:spcPts val="0"/>
              </a:spcAft>
              <a:buSzPts val="1400"/>
              <a:buNone/>
            </a:pPr>
            <a:r>
              <a:t/>
            </a:r>
            <a:endParaRPr/>
          </a:p>
        </p:txBody>
      </p:sp>
      <p:sp>
        <p:nvSpPr>
          <p:cNvPr id="1435" name="Google Shape;1435;p83:notes"/>
          <p:cNvSpPr/>
          <p:nvPr>
            <p:ph idx="2" type="sldImg"/>
          </p:nvPr>
        </p:nvSpPr>
        <p:spPr>
          <a:xfrm>
            <a:off x="1257300" y="719138"/>
            <a:ext cx="4802188" cy="3600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2" name="Shape 1442"/>
        <p:cNvGrpSpPr/>
        <p:nvPr/>
      </p:nvGrpSpPr>
      <p:grpSpPr>
        <a:xfrm>
          <a:off x="0" y="0"/>
          <a:ext cx="0" cy="0"/>
          <a:chOff x="0" y="0"/>
          <a:chExt cx="0" cy="0"/>
        </a:xfrm>
      </p:grpSpPr>
      <p:sp>
        <p:nvSpPr>
          <p:cNvPr id="1443" name="Google Shape;1443;p84:notes"/>
          <p:cNvSpPr/>
          <p:nvPr>
            <p:ph idx="2" type="sldImg"/>
          </p:nvPr>
        </p:nvSpPr>
        <p:spPr>
          <a:xfrm>
            <a:off x="1257300" y="719138"/>
            <a:ext cx="4802100" cy="3600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444" name="Google Shape;1444;p84:notes"/>
          <p:cNvSpPr txBox="1"/>
          <p:nvPr>
            <p:ph idx="1" type="body"/>
          </p:nvPr>
        </p:nvSpPr>
        <p:spPr>
          <a:xfrm>
            <a:off x="975694" y="4561229"/>
            <a:ext cx="5363700" cy="4320300"/>
          </a:xfrm>
          <a:prstGeom prst="rect">
            <a:avLst/>
          </a:prstGeom>
          <a:noFill/>
          <a:ln>
            <a:noFill/>
          </a:ln>
        </p:spPr>
        <p:txBody>
          <a:bodyPr anchorCtr="0" anchor="t" bIns="48475" lIns="96950" spcFirstLastPara="1" rIns="96950" wrap="square" tIns="48475">
            <a:noAutofit/>
          </a:bodyPr>
          <a:lstStyle/>
          <a:p>
            <a:pPr indent="0" lvl="0" marL="0" marR="0" rtl="0" algn="l">
              <a:lnSpc>
                <a:spcPct val="100000"/>
              </a:lnSpc>
              <a:spcBef>
                <a:spcPts val="0"/>
              </a:spcBef>
              <a:spcAft>
                <a:spcPts val="0"/>
              </a:spcAft>
              <a:buSzPts val="1400"/>
              <a:buNone/>
            </a:pPr>
            <a:r>
              <a:t/>
            </a:r>
            <a:endParaRPr b="0" i="0" sz="1200" u="none" cap="none" strike="noStrike">
              <a:solidFill>
                <a:schemeClr val="dk1"/>
              </a:solidFill>
              <a:latin typeface="Franklin Gothic"/>
              <a:ea typeface="Franklin Gothic"/>
              <a:cs typeface="Franklin Gothic"/>
              <a:sym typeface="Franklin Gothic"/>
            </a:endParaRPr>
          </a:p>
          <a:p>
            <a:pPr indent="0" lvl="0" marL="0" marR="0" rtl="0" algn="l">
              <a:lnSpc>
                <a:spcPct val="100000"/>
              </a:lnSpc>
              <a:spcBef>
                <a:spcPts val="360"/>
              </a:spcBef>
              <a:spcAft>
                <a:spcPts val="0"/>
              </a:spcAft>
              <a:buSzPts val="1400"/>
              <a:buNone/>
            </a:pPr>
            <a:r>
              <a:t/>
            </a:r>
            <a:endParaRPr b="0" i="0" sz="1200" u="none" cap="none" strike="noStrike">
              <a:solidFill>
                <a:schemeClr val="dk1"/>
              </a:solidFill>
              <a:latin typeface="Franklin Gothic"/>
              <a:ea typeface="Franklin Gothic"/>
              <a:cs typeface="Franklin Gothic"/>
              <a:sym typeface="Franklin Gothic"/>
            </a:endParaRPr>
          </a:p>
          <a:p>
            <a:pPr indent="0" lvl="0" marL="0" rtl="0" algn="l">
              <a:lnSpc>
                <a:spcPct val="100000"/>
              </a:lnSpc>
              <a:spcBef>
                <a:spcPts val="360"/>
              </a:spcBef>
              <a:spcAft>
                <a:spcPts val="0"/>
              </a:spcAft>
              <a:buClr>
                <a:schemeClr val="dk1"/>
              </a:buClr>
              <a:buSzPts val="1100"/>
              <a:buFont typeface="Arial"/>
              <a:buNone/>
            </a:pPr>
            <a:r>
              <a:t/>
            </a:r>
            <a:endParaRPr i="1"/>
          </a:p>
          <a:p>
            <a:pPr indent="0" lvl="0" marL="0" marR="0" rtl="0" algn="l">
              <a:lnSpc>
                <a:spcPct val="100000"/>
              </a:lnSpc>
              <a:spcBef>
                <a:spcPts val="360"/>
              </a:spcBef>
              <a:spcAft>
                <a:spcPts val="0"/>
              </a:spcAft>
              <a:buSzPts val="1400"/>
              <a:buNone/>
            </a:pPr>
            <a:r>
              <a:t/>
            </a:r>
            <a:endParaRPr/>
          </a:p>
          <a:p>
            <a:pPr indent="0" lvl="0" marL="0" marR="0" rtl="0" algn="l">
              <a:lnSpc>
                <a:spcPct val="100000"/>
              </a:lnSpc>
              <a:spcBef>
                <a:spcPts val="360"/>
              </a:spcBef>
              <a:spcAft>
                <a:spcPts val="0"/>
              </a:spcAft>
              <a:buSzPts val="1400"/>
              <a:buNone/>
            </a:pPr>
            <a:r>
              <a:t/>
            </a:r>
            <a:endParaRPr b="0" i="0" sz="1200" u="none" cap="none" strike="noStrike">
              <a:solidFill>
                <a:schemeClr val="dk1"/>
              </a:solidFill>
              <a:latin typeface="Franklin Gothic"/>
              <a:ea typeface="Franklin Gothic"/>
              <a:cs typeface="Franklin Gothic"/>
              <a:sym typeface="Franklin Gothic"/>
            </a:endParaRPr>
          </a:p>
        </p:txBody>
      </p:sp>
      <p:sp>
        <p:nvSpPr>
          <p:cNvPr id="1445" name="Google Shape;1445;p84:notes"/>
          <p:cNvSpPr txBox="1"/>
          <p:nvPr>
            <p:ph idx="12" type="sldNum"/>
          </p:nvPr>
        </p:nvSpPr>
        <p:spPr>
          <a:xfrm>
            <a:off x="4144619" y="9120816"/>
            <a:ext cx="3170700" cy="480300"/>
          </a:xfrm>
          <a:prstGeom prst="rect">
            <a:avLst/>
          </a:prstGeom>
          <a:noFill/>
          <a:ln>
            <a:noFill/>
          </a:ln>
        </p:spPr>
        <p:txBody>
          <a:bodyPr anchorCtr="0" anchor="b" bIns="48475" lIns="96950" spcFirstLastPara="1" rIns="96950" wrap="square" tIns="48475">
            <a:noAutofit/>
          </a:bodyPr>
          <a:lstStyle/>
          <a:p>
            <a:pPr indent="0" lvl="0" marL="0" marR="0" rtl="0" algn="r">
              <a:lnSpc>
                <a:spcPct val="100000"/>
              </a:lnSpc>
              <a:spcBef>
                <a:spcPts val="0"/>
              </a:spcBef>
              <a:spcAft>
                <a:spcPts val="0"/>
              </a:spcAft>
              <a:buSzPts val="1200"/>
              <a:buNone/>
            </a:pPr>
            <a:fld id="{00000000-1234-1234-1234-123412341234}" type="slidenum">
              <a:rPr lang="en-US" sz="1200">
                <a:solidFill>
                  <a:schemeClr val="dk1"/>
                </a:solidFill>
                <a:latin typeface="Franklin Gothic"/>
                <a:ea typeface="Franklin Gothic"/>
                <a:cs typeface="Franklin Gothic"/>
                <a:sym typeface="Franklin Gothic"/>
              </a:rPr>
              <a:t>‹#›</a:t>
            </a:fld>
            <a:endParaRPr sz="1200">
              <a:solidFill>
                <a:schemeClr val="dk1"/>
              </a:solidFill>
              <a:latin typeface="Franklin Gothic"/>
              <a:ea typeface="Franklin Gothic"/>
              <a:cs typeface="Franklin Gothic"/>
              <a:sym typeface="Franklin Gothic"/>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2" name="Shape 1452"/>
        <p:cNvGrpSpPr/>
        <p:nvPr/>
      </p:nvGrpSpPr>
      <p:grpSpPr>
        <a:xfrm>
          <a:off x="0" y="0"/>
          <a:ext cx="0" cy="0"/>
          <a:chOff x="0" y="0"/>
          <a:chExt cx="0" cy="0"/>
        </a:xfrm>
      </p:grpSpPr>
      <p:sp>
        <p:nvSpPr>
          <p:cNvPr id="1453" name="Google Shape;1453;p85:notes"/>
          <p:cNvSpPr/>
          <p:nvPr>
            <p:ph idx="2" type="sldImg"/>
          </p:nvPr>
        </p:nvSpPr>
        <p:spPr>
          <a:xfrm>
            <a:off x="1257300" y="719138"/>
            <a:ext cx="4802188" cy="3600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454" name="Google Shape;1454;p85:notes"/>
          <p:cNvSpPr txBox="1"/>
          <p:nvPr>
            <p:ph idx="1" type="body"/>
          </p:nvPr>
        </p:nvSpPr>
        <p:spPr>
          <a:xfrm>
            <a:off x="975694" y="4561229"/>
            <a:ext cx="5363817" cy="4320213"/>
          </a:xfrm>
          <a:prstGeom prst="rect">
            <a:avLst/>
          </a:prstGeom>
          <a:noFill/>
          <a:ln>
            <a:noFill/>
          </a:ln>
        </p:spPr>
        <p:txBody>
          <a:bodyPr anchorCtr="0" anchor="t" bIns="48475" lIns="96950" spcFirstLastPara="1" rIns="96950" wrap="square" tIns="48475">
            <a:noAutofit/>
          </a:bodyPr>
          <a:lstStyle/>
          <a:p>
            <a:pPr indent="0" lvl="0" marL="0" marR="0" rtl="0" algn="l">
              <a:lnSpc>
                <a:spcPct val="100000"/>
              </a:lnSpc>
              <a:spcBef>
                <a:spcPts val="0"/>
              </a:spcBef>
              <a:spcAft>
                <a:spcPts val="0"/>
              </a:spcAft>
              <a:buSzPts val="1400"/>
              <a:buNone/>
            </a:pPr>
            <a:r>
              <a:t/>
            </a:r>
            <a:endParaRPr b="0" i="0" sz="1200" u="none" cap="none" strike="noStrike">
              <a:solidFill>
                <a:schemeClr val="dk1"/>
              </a:solidFill>
              <a:latin typeface="Franklin Gothic"/>
              <a:ea typeface="Franklin Gothic"/>
              <a:cs typeface="Franklin Gothic"/>
              <a:sym typeface="Franklin Gothic"/>
            </a:endParaRPr>
          </a:p>
          <a:p>
            <a:pPr indent="0" lvl="0" marL="0" marR="0" rtl="0" algn="l">
              <a:lnSpc>
                <a:spcPct val="100000"/>
              </a:lnSpc>
              <a:spcBef>
                <a:spcPts val="360"/>
              </a:spcBef>
              <a:spcAft>
                <a:spcPts val="0"/>
              </a:spcAft>
              <a:buSzPts val="1400"/>
              <a:buNone/>
            </a:pPr>
            <a:r>
              <a:t/>
            </a:r>
            <a:endParaRPr b="0" i="0" sz="1200" u="none" cap="none" strike="noStrike">
              <a:solidFill>
                <a:schemeClr val="dk1"/>
              </a:solidFill>
              <a:latin typeface="Franklin Gothic"/>
              <a:ea typeface="Franklin Gothic"/>
              <a:cs typeface="Franklin Gothic"/>
              <a:sym typeface="Franklin Gothic"/>
            </a:endParaRPr>
          </a:p>
          <a:p>
            <a:pPr indent="0" lvl="0" marL="0" marR="0" rtl="0" algn="l">
              <a:lnSpc>
                <a:spcPct val="100000"/>
              </a:lnSpc>
              <a:spcBef>
                <a:spcPts val="360"/>
              </a:spcBef>
              <a:spcAft>
                <a:spcPts val="0"/>
              </a:spcAft>
              <a:buSzPts val="1400"/>
              <a:buNone/>
            </a:pPr>
            <a:r>
              <a:t/>
            </a:r>
            <a:endParaRPr b="0" i="0" sz="1200" u="none" cap="none" strike="noStrike">
              <a:solidFill>
                <a:schemeClr val="dk1"/>
              </a:solidFill>
              <a:latin typeface="Franklin Gothic"/>
              <a:ea typeface="Franklin Gothic"/>
              <a:cs typeface="Franklin Gothic"/>
              <a:sym typeface="Franklin Gothic"/>
            </a:endParaRPr>
          </a:p>
          <a:p>
            <a:pPr indent="0" lvl="0" marL="0" marR="0" rtl="0" algn="l">
              <a:lnSpc>
                <a:spcPct val="100000"/>
              </a:lnSpc>
              <a:spcBef>
                <a:spcPts val="360"/>
              </a:spcBef>
              <a:spcAft>
                <a:spcPts val="0"/>
              </a:spcAft>
              <a:buSzPts val="1400"/>
              <a:buNone/>
            </a:pPr>
            <a:r>
              <a:t/>
            </a:r>
            <a:endParaRPr b="0" i="0" sz="1200" u="none" cap="none" strike="noStrike">
              <a:solidFill>
                <a:schemeClr val="dk1"/>
              </a:solidFill>
              <a:latin typeface="Franklin Gothic"/>
              <a:ea typeface="Franklin Gothic"/>
              <a:cs typeface="Franklin Gothic"/>
              <a:sym typeface="Franklin Gothic"/>
            </a:endParaRPr>
          </a:p>
        </p:txBody>
      </p:sp>
      <p:sp>
        <p:nvSpPr>
          <p:cNvPr id="1455" name="Google Shape;1455;p85:notes"/>
          <p:cNvSpPr txBox="1"/>
          <p:nvPr>
            <p:ph idx="12" type="sldNum"/>
          </p:nvPr>
        </p:nvSpPr>
        <p:spPr>
          <a:xfrm>
            <a:off x="4144619" y="9120816"/>
            <a:ext cx="3170583" cy="480388"/>
          </a:xfrm>
          <a:prstGeom prst="rect">
            <a:avLst/>
          </a:prstGeom>
          <a:noFill/>
          <a:ln>
            <a:noFill/>
          </a:ln>
        </p:spPr>
        <p:txBody>
          <a:bodyPr anchorCtr="0" anchor="b" bIns="48475" lIns="96950" spcFirstLastPara="1" rIns="96950" wrap="square" tIns="48475">
            <a:noAutofit/>
          </a:bodyPr>
          <a:lstStyle/>
          <a:p>
            <a:pPr indent="0" lvl="0" marL="0" marR="0" rtl="0" algn="r">
              <a:lnSpc>
                <a:spcPct val="100000"/>
              </a:lnSpc>
              <a:spcBef>
                <a:spcPts val="0"/>
              </a:spcBef>
              <a:spcAft>
                <a:spcPts val="0"/>
              </a:spcAft>
              <a:buSzPts val="1200"/>
              <a:buNone/>
            </a:pPr>
            <a:fld id="{00000000-1234-1234-1234-123412341234}" type="slidenum">
              <a:rPr lang="en-US" sz="1200">
                <a:solidFill>
                  <a:schemeClr val="dk1"/>
                </a:solidFill>
                <a:latin typeface="Franklin Gothic"/>
                <a:ea typeface="Franklin Gothic"/>
                <a:cs typeface="Franklin Gothic"/>
                <a:sym typeface="Franklin Gothic"/>
              </a:rPr>
              <a:t>‹#›</a:t>
            </a:fld>
            <a:endParaRPr sz="1200">
              <a:solidFill>
                <a:schemeClr val="dk1"/>
              </a:solidFill>
              <a:latin typeface="Franklin Gothic"/>
              <a:ea typeface="Franklin Gothic"/>
              <a:cs typeface="Franklin Gothic"/>
              <a:sym typeface="Franklin Gothic"/>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2" name="Shape 1462"/>
        <p:cNvGrpSpPr/>
        <p:nvPr/>
      </p:nvGrpSpPr>
      <p:grpSpPr>
        <a:xfrm>
          <a:off x="0" y="0"/>
          <a:ext cx="0" cy="0"/>
          <a:chOff x="0" y="0"/>
          <a:chExt cx="0" cy="0"/>
        </a:xfrm>
      </p:grpSpPr>
      <p:sp>
        <p:nvSpPr>
          <p:cNvPr id="1463" name="Google Shape;1463;p86:notes"/>
          <p:cNvSpPr txBox="1"/>
          <p:nvPr>
            <p:ph idx="1" type="body"/>
          </p:nvPr>
        </p:nvSpPr>
        <p:spPr>
          <a:xfrm>
            <a:off x="975694" y="4561229"/>
            <a:ext cx="5363817" cy="4320213"/>
          </a:xfrm>
          <a:prstGeom prst="rect">
            <a:avLst/>
          </a:prstGeom>
          <a:noFill/>
          <a:ln>
            <a:noFill/>
          </a:ln>
        </p:spPr>
        <p:txBody>
          <a:bodyPr anchorCtr="0" anchor="t" bIns="48475" lIns="96950" spcFirstLastPara="1" rIns="96950" wrap="square" tIns="48475">
            <a:noAutofit/>
          </a:bodyPr>
          <a:lstStyle/>
          <a:p>
            <a:pPr indent="0" lvl="0" marL="0" rtl="0" algn="l">
              <a:lnSpc>
                <a:spcPct val="100000"/>
              </a:lnSpc>
              <a:spcBef>
                <a:spcPts val="360"/>
              </a:spcBef>
              <a:spcAft>
                <a:spcPts val="0"/>
              </a:spcAft>
              <a:buSzPts val="1400"/>
              <a:buNone/>
            </a:pPr>
            <a:r>
              <a:t/>
            </a:r>
            <a:endParaRPr/>
          </a:p>
          <a:p>
            <a:pPr indent="0" lvl="0" marL="0" rtl="0" algn="l">
              <a:lnSpc>
                <a:spcPct val="100000"/>
              </a:lnSpc>
              <a:spcBef>
                <a:spcPts val="360"/>
              </a:spcBef>
              <a:spcAft>
                <a:spcPts val="0"/>
              </a:spcAft>
              <a:buSzPts val="1400"/>
              <a:buNone/>
            </a:pPr>
            <a:r>
              <a:t/>
            </a:r>
            <a:endParaRPr/>
          </a:p>
          <a:p>
            <a:pPr indent="0" lvl="0" marL="0" rtl="0" algn="l">
              <a:lnSpc>
                <a:spcPct val="100000"/>
              </a:lnSpc>
              <a:spcBef>
                <a:spcPts val="360"/>
              </a:spcBef>
              <a:spcAft>
                <a:spcPts val="0"/>
              </a:spcAft>
              <a:buSzPts val="1400"/>
              <a:buNone/>
            </a:pPr>
            <a:r>
              <a:t/>
            </a:r>
            <a:endParaRPr/>
          </a:p>
        </p:txBody>
      </p:sp>
      <p:sp>
        <p:nvSpPr>
          <p:cNvPr id="1464" name="Google Shape;1464;p86:notes"/>
          <p:cNvSpPr/>
          <p:nvPr>
            <p:ph idx="2" type="sldImg"/>
          </p:nvPr>
        </p:nvSpPr>
        <p:spPr>
          <a:xfrm>
            <a:off x="1257300" y="719138"/>
            <a:ext cx="4802188" cy="360045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p9:notes"/>
          <p:cNvSpPr/>
          <p:nvPr>
            <p:ph idx="2" type="sldImg"/>
          </p:nvPr>
        </p:nvSpPr>
        <p:spPr>
          <a:xfrm>
            <a:off x="1257300" y="719138"/>
            <a:ext cx="4802100" cy="36006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47" name="Google Shape;447;p9:notes"/>
          <p:cNvSpPr txBox="1"/>
          <p:nvPr>
            <p:ph idx="1" type="body"/>
          </p:nvPr>
        </p:nvSpPr>
        <p:spPr>
          <a:xfrm>
            <a:off x="975694" y="4561229"/>
            <a:ext cx="5363700" cy="4320300"/>
          </a:xfrm>
          <a:prstGeom prst="rect">
            <a:avLst/>
          </a:prstGeom>
          <a:noFill/>
          <a:ln>
            <a:noFill/>
          </a:ln>
        </p:spPr>
        <p:txBody>
          <a:bodyPr anchorCtr="0" anchor="t" bIns="48475" lIns="96950" spcFirstLastPara="1" rIns="96950" wrap="square" tIns="48475">
            <a:noAutofit/>
          </a:bodyPr>
          <a:lstStyle/>
          <a:p>
            <a:pPr indent="0" lvl="0" marL="0" marR="0" rtl="0" algn="l">
              <a:lnSpc>
                <a:spcPct val="100000"/>
              </a:lnSpc>
              <a:spcBef>
                <a:spcPts val="360"/>
              </a:spcBef>
              <a:spcAft>
                <a:spcPts val="0"/>
              </a:spcAft>
              <a:buSzPts val="1400"/>
              <a:buNone/>
            </a:pPr>
            <a:r>
              <a:rPr i="0" lang="en-US" u="none" cap="none" strike="noStrike">
                <a:solidFill>
                  <a:srgbClr val="000000"/>
                </a:solidFill>
              </a:rPr>
              <a:t>RTI implementation requires </a:t>
            </a:r>
            <a:r>
              <a:rPr lang="en-US">
                <a:solidFill>
                  <a:srgbClr val="000000"/>
                </a:solidFill>
              </a:rPr>
              <a:t>educators</a:t>
            </a:r>
            <a:r>
              <a:rPr i="0" lang="en-US" u="none" cap="none" strike="noStrike">
                <a:solidFill>
                  <a:srgbClr val="000000"/>
                </a:solidFill>
              </a:rPr>
              <a:t> to have knowledge about the framework and its elements, resources available to support implementation, and a plan to communicate with parents and staff about the framework and organizational structures in place.  These </a:t>
            </a:r>
            <a:r>
              <a:rPr lang="en-US">
                <a:solidFill>
                  <a:srgbClr val="000000"/>
                </a:solidFill>
              </a:rPr>
              <a:t>components are necessary to have a strong infrastructure to support RTI implementation.</a:t>
            </a:r>
            <a:endParaRPr i="1">
              <a:solidFill>
                <a:srgbClr val="000000"/>
              </a:solidFill>
            </a:endParaRPr>
          </a:p>
        </p:txBody>
      </p:sp>
      <p:sp>
        <p:nvSpPr>
          <p:cNvPr id="448" name="Google Shape;448;p9:notes"/>
          <p:cNvSpPr txBox="1"/>
          <p:nvPr>
            <p:ph idx="12" type="sldNum"/>
          </p:nvPr>
        </p:nvSpPr>
        <p:spPr>
          <a:xfrm>
            <a:off x="4144619" y="9120816"/>
            <a:ext cx="3170700" cy="480300"/>
          </a:xfrm>
          <a:prstGeom prst="rect">
            <a:avLst/>
          </a:prstGeom>
          <a:noFill/>
          <a:ln>
            <a:noFill/>
          </a:ln>
        </p:spPr>
        <p:txBody>
          <a:bodyPr anchorCtr="0" anchor="b" bIns="48475" lIns="96950" spcFirstLastPara="1" rIns="96950" wrap="square" tIns="48475">
            <a:noAutofit/>
          </a:bodyPr>
          <a:lstStyle/>
          <a:p>
            <a:pPr indent="0" lvl="0" marL="0" marR="0" rtl="0" algn="r">
              <a:lnSpc>
                <a:spcPct val="100000"/>
              </a:lnSpc>
              <a:spcBef>
                <a:spcPts val="0"/>
              </a:spcBef>
              <a:spcAft>
                <a:spcPts val="0"/>
              </a:spcAft>
              <a:buSzPts val="1200"/>
              <a:buNone/>
            </a:pPr>
            <a:fld id="{00000000-1234-1234-1234-123412341234}" type="slidenum">
              <a:rPr lang="en-US" sz="1200">
                <a:solidFill>
                  <a:schemeClr val="dk1"/>
                </a:solidFill>
                <a:latin typeface="Franklin Gothic"/>
                <a:ea typeface="Franklin Gothic"/>
                <a:cs typeface="Franklin Gothic"/>
                <a:sym typeface="Franklin Gothic"/>
              </a:rPr>
              <a:t>‹#›</a:t>
            </a:fld>
            <a:endParaRPr sz="1200">
              <a:solidFill>
                <a:schemeClr val="dk1"/>
              </a:solidFill>
              <a:latin typeface="Franklin Gothic"/>
              <a:ea typeface="Franklin Gothic"/>
              <a:cs typeface="Franklin Gothic"/>
              <a:sym typeface="Franklin Gothic"/>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jp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4.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p:cSld name="Title">
    <p:spTree>
      <p:nvGrpSpPr>
        <p:cNvPr id="15" name="Shape 15"/>
        <p:cNvGrpSpPr/>
        <p:nvPr/>
      </p:nvGrpSpPr>
      <p:grpSpPr>
        <a:xfrm>
          <a:off x="0" y="0"/>
          <a:ext cx="0" cy="0"/>
          <a:chOff x="0" y="0"/>
          <a:chExt cx="0" cy="0"/>
        </a:xfrm>
      </p:grpSpPr>
      <p:sp>
        <p:nvSpPr>
          <p:cNvPr id="16" name="Google Shape;16;p88"/>
          <p:cNvSpPr txBox="1"/>
          <p:nvPr>
            <p:ph type="title"/>
          </p:nvPr>
        </p:nvSpPr>
        <p:spPr>
          <a:xfrm>
            <a:off x="683811" y="905710"/>
            <a:ext cx="8228400" cy="1785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88"/>
          <p:cNvSpPr txBox="1"/>
          <p:nvPr>
            <p:ph idx="11" type="ftr"/>
          </p:nvPr>
        </p:nvSpPr>
        <p:spPr>
          <a:xfrm>
            <a:off x="5328340" y="6567844"/>
            <a:ext cx="3583800" cy="123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9pPr>
          </a:lstStyle>
          <a:p/>
        </p:txBody>
      </p:sp>
      <p:sp>
        <p:nvSpPr>
          <p:cNvPr id="18" name="Google Shape;18;p88"/>
          <p:cNvSpPr txBox="1"/>
          <p:nvPr>
            <p:ph idx="1" type="body"/>
          </p:nvPr>
        </p:nvSpPr>
        <p:spPr>
          <a:xfrm>
            <a:off x="687388" y="2938998"/>
            <a:ext cx="8224800" cy="2486700"/>
          </a:xfrm>
          <a:prstGeom prst="rect">
            <a:avLst/>
          </a:prstGeom>
          <a:noFill/>
          <a:ln>
            <a:noFill/>
          </a:ln>
        </p:spPr>
        <p:txBody>
          <a:bodyPr anchorCtr="0" anchor="t" bIns="0" lIns="0" spcFirstLastPara="1" rIns="0" wrap="square" tIns="0">
            <a:noAutofit/>
          </a:bodyPr>
          <a:lstStyle>
            <a:lvl1pPr indent="-381000" lvl="0" marL="457200" algn="l">
              <a:lnSpc>
                <a:spcPct val="100000"/>
              </a:lnSpc>
              <a:spcBef>
                <a:spcPts val="600"/>
              </a:spcBef>
              <a:spcAft>
                <a:spcPts val="0"/>
              </a:spcAft>
              <a:buSzPts val="2400"/>
              <a:buChar char="▪"/>
              <a:defRPr>
                <a:solidFill>
                  <a:srgbClr val="BFBFBF"/>
                </a:solidFill>
              </a:defRPr>
            </a:lvl1pPr>
            <a:lvl2pPr indent="-381000" lvl="1" marL="914400" algn="l">
              <a:lnSpc>
                <a:spcPct val="100000"/>
              </a:lnSpc>
              <a:spcBef>
                <a:spcPts val="600"/>
              </a:spcBef>
              <a:spcAft>
                <a:spcPts val="0"/>
              </a:spcAft>
              <a:buSzPts val="2400"/>
              <a:buChar char="•"/>
              <a:defRPr sz="2400">
                <a:solidFill>
                  <a:schemeClr val="lt1"/>
                </a:solidFill>
              </a:defRPr>
            </a:lvl2pPr>
            <a:lvl3pPr indent="-355600" lvl="2" marL="1371600" algn="l">
              <a:lnSpc>
                <a:spcPct val="100000"/>
              </a:lnSpc>
              <a:spcBef>
                <a:spcPts val="600"/>
              </a:spcBef>
              <a:spcAft>
                <a:spcPts val="0"/>
              </a:spcAft>
              <a:buSzPts val="2000"/>
              <a:buChar char="–"/>
              <a:defRPr sz="2000">
                <a:solidFill>
                  <a:schemeClr val="lt1"/>
                </a:solidFill>
              </a:defRPr>
            </a:lvl3pPr>
            <a:lvl4pPr indent="-304800" lvl="3" marL="1828800" algn="l">
              <a:lnSpc>
                <a:spcPct val="100000"/>
              </a:lnSpc>
              <a:spcBef>
                <a:spcPts val="600"/>
              </a:spcBef>
              <a:spcAft>
                <a:spcPts val="0"/>
              </a:spcAft>
              <a:buSzPts val="1200"/>
              <a:buChar char="o"/>
              <a:defRPr sz="1600">
                <a:solidFill>
                  <a:schemeClr val="lt1"/>
                </a:solidFill>
              </a:defRPr>
            </a:lvl4pPr>
            <a:lvl5pPr indent="-342900" lvl="4" marL="2286000" algn="l">
              <a:lnSpc>
                <a:spcPct val="100000"/>
              </a:lnSpc>
              <a:spcBef>
                <a:spcPts val="600"/>
              </a:spcBef>
              <a:spcAft>
                <a:spcPts val="0"/>
              </a:spcAft>
              <a:buSzPts val="1800"/>
              <a:buChar char="»"/>
              <a:defRPr/>
            </a:lvl5pPr>
            <a:lvl6pPr indent="-342900" lvl="5" marL="2743200" algn="l">
              <a:lnSpc>
                <a:spcPct val="100000"/>
              </a:lnSpc>
              <a:spcBef>
                <a:spcPts val="600"/>
              </a:spcBef>
              <a:spcAft>
                <a:spcPts val="0"/>
              </a:spcAft>
              <a:buSzPts val="1800"/>
              <a:buChar char="•"/>
              <a:defRPr/>
            </a:lvl6pPr>
            <a:lvl7pPr indent="-342900" lvl="6" marL="3200400" algn="l">
              <a:lnSpc>
                <a:spcPct val="100000"/>
              </a:lnSpc>
              <a:spcBef>
                <a:spcPts val="600"/>
              </a:spcBef>
              <a:spcAft>
                <a:spcPts val="0"/>
              </a:spcAft>
              <a:buSzPts val="1800"/>
              <a:buChar char="•"/>
              <a:defRPr/>
            </a:lvl7pPr>
            <a:lvl8pPr indent="-342900" lvl="7" marL="3657600" algn="l">
              <a:lnSpc>
                <a:spcPct val="100000"/>
              </a:lnSpc>
              <a:spcBef>
                <a:spcPts val="600"/>
              </a:spcBef>
              <a:spcAft>
                <a:spcPts val="0"/>
              </a:spcAft>
              <a:buSzPts val="1800"/>
              <a:buChar char="•"/>
              <a:defRPr/>
            </a:lvl8pPr>
            <a:lvl9pPr indent="-342900" lvl="8" marL="4114800" algn="l">
              <a:lnSpc>
                <a:spcPct val="100000"/>
              </a:lnSpc>
              <a:spcBef>
                <a:spcPts val="600"/>
              </a:spcBef>
              <a:spcAft>
                <a:spcPts val="0"/>
              </a:spcAft>
              <a:buSzPts val="1800"/>
              <a:buChar char="•"/>
              <a:defRPr/>
            </a:lvl9pPr>
          </a:lstStyle>
          <a:p/>
        </p:txBody>
      </p:sp>
      <p:sp>
        <p:nvSpPr>
          <p:cNvPr id="19" name="Google Shape;19;p88"/>
          <p:cNvSpPr txBox="1"/>
          <p:nvPr>
            <p:ph idx="12" type="sldNum"/>
          </p:nvPr>
        </p:nvSpPr>
        <p:spPr>
          <a:xfrm>
            <a:off x="8556784" y="6333134"/>
            <a:ext cx="548700" cy="5250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300" u="none" cap="none" strike="noStrike">
                <a:solidFill>
                  <a:srgbClr val="BFBFB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00" u="none" cap="none" strike="noStrike">
                <a:solidFill>
                  <a:srgbClr val="BFBFB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00" u="none" cap="none" strike="noStrike">
                <a:solidFill>
                  <a:srgbClr val="BFBFB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00" u="none" cap="none" strike="noStrike">
                <a:solidFill>
                  <a:srgbClr val="BFBFB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00" u="none" cap="none" strike="noStrike">
                <a:solidFill>
                  <a:srgbClr val="BFBFB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00" u="none" cap="none" strike="noStrike">
                <a:solidFill>
                  <a:srgbClr val="BFBFB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00" u="none" cap="none" strike="noStrike">
                <a:solidFill>
                  <a:srgbClr val="BFBFB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00" u="none" cap="none" strike="noStrike">
                <a:solidFill>
                  <a:srgbClr val="BFBFB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ulleted Text">
  <p:cSld name="2_Bulleted Text">
    <p:spTree>
      <p:nvGrpSpPr>
        <p:cNvPr id="53" name="Shape 53"/>
        <p:cNvGrpSpPr/>
        <p:nvPr/>
      </p:nvGrpSpPr>
      <p:grpSpPr>
        <a:xfrm>
          <a:off x="0" y="0"/>
          <a:ext cx="0" cy="0"/>
          <a:chOff x="0" y="0"/>
          <a:chExt cx="0" cy="0"/>
        </a:xfrm>
      </p:grpSpPr>
      <p:sp>
        <p:nvSpPr>
          <p:cNvPr id="54" name="Google Shape;54;p128"/>
          <p:cNvSpPr txBox="1"/>
          <p:nvPr>
            <p:ph idx="1" type="body"/>
          </p:nvPr>
        </p:nvSpPr>
        <p:spPr>
          <a:xfrm>
            <a:off x="687526" y="2055813"/>
            <a:ext cx="8224800" cy="3509700"/>
          </a:xfrm>
          <a:prstGeom prst="rect">
            <a:avLst/>
          </a:prstGeom>
          <a:noFill/>
          <a:ln>
            <a:noFill/>
          </a:ln>
        </p:spPr>
        <p:txBody>
          <a:bodyPr anchorCtr="0" anchor="t" bIns="0" lIns="0" spcFirstLastPara="1" rIns="0" wrap="square" tIns="0">
            <a:noAutofit/>
          </a:bodyPr>
          <a:lstStyle>
            <a:lvl1pPr indent="-381000" lvl="0" marL="457200" algn="l">
              <a:lnSpc>
                <a:spcPct val="100000"/>
              </a:lnSpc>
              <a:spcBef>
                <a:spcPts val="600"/>
              </a:spcBef>
              <a:spcAft>
                <a:spcPts val="0"/>
              </a:spcAft>
              <a:buSzPts val="2400"/>
              <a:buChar char="▪"/>
              <a:defRPr>
                <a:solidFill>
                  <a:srgbClr val="17365D"/>
                </a:solidFill>
                <a:latin typeface="Arial"/>
                <a:ea typeface="Arial"/>
                <a:cs typeface="Arial"/>
                <a:sym typeface="Arial"/>
              </a:defRPr>
            </a:lvl1pPr>
            <a:lvl2pPr indent="-342900" lvl="1" marL="914400" algn="l">
              <a:lnSpc>
                <a:spcPct val="100000"/>
              </a:lnSpc>
              <a:spcBef>
                <a:spcPts val="600"/>
              </a:spcBef>
              <a:spcAft>
                <a:spcPts val="0"/>
              </a:spcAft>
              <a:buSzPts val="1800"/>
              <a:buChar char="•"/>
              <a:defRPr sz="1800">
                <a:solidFill>
                  <a:srgbClr val="17365D"/>
                </a:solidFill>
                <a:latin typeface="Arial"/>
                <a:ea typeface="Arial"/>
                <a:cs typeface="Arial"/>
                <a:sym typeface="Arial"/>
              </a:defRPr>
            </a:lvl2pPr>
            <a:lvl3pPr indent="-317500" lvl="2" marL="1371600" algn="l">
              <a:lnSpc>
                <a:spcPct val="100000"/>
              </a:lnSpc>
              <a:spcBef>
                <a:spcPts val="600"/>
              </a:spcBef>
              <a:spcAft>
                <a:spcPts val="0"/>
              </a:spcAft>
              <a:buSzPts val="1400"/>
              <a:buChar char="–"/>
              <a:defRPr sz="1400">
                <a:solidFill>
                  <a:srgbClr val="17365D"/>
                </a:solidFill>
                <a:latin typeface="Arial"/>
                <a:ea typeface="Arial"/>
                <a:cs typeface="Arial"/>
                <a:sym typeface="Arial"/>
              </a:defRPr>
            </a:lvl3pPr>
            <a:lvl4pPr indent="-295275" lvl="3" marL="1828800" algn="l">
              <a:lnSpc>
                <a:spcPct val="100000"/>
              </a:lnSpc>
              <a:spcBef>
                <a:spcPts val="600"/>
              </a:spcBef>
              <a:spcAft>
                <a:spcPts val="0"/>
              </a:spcAft>
              <a:buSzPts val="1050"/>
              <a:buChar char="o"/>
              <a:defRPr sz="1400">
                <a:solidFill>
                  <a:srgbClr val="17365D"/>
                </a:solidFill>
                <a:latin typeface="Arial"/>
                <a:ea typeface="Arial"/>
                <a:cs typeface="Arial"/>
                <a:sym typeface="Arial"/>
              </a:defRPr>
            </a:lvl4pPr>
            <a:lvl5pPr indent="-317500" lvl="4" marL="2286000" algn="l">
              <a:lnSpc>
                <a:spcPct val="100000"/>
              </a:lnSpc>
              <a:spcBef>
                <a:spcPts val="600"/>
              </a:spcBef>
              <a:spcAft>
                <a:spcPts val="0"/>
              </a:spcAft>
              <a:buSzPts val="1400"/>
              <a:buChar char="»"/>
              <a:defRPr sz="1400">
                <a:solidFill>
                  <a:srgbClr val="17365D"/>
                </a:solidFill>
                <a:latin typeface="Arial"/>
                <a:ea typeface="Arial"/>
                <a:cs typeface="Arial"/>
                <a:sym typeface="Arial"/>
              </a:defRPr>
            </a:lvl5pPr>
            <a:lvl6pPr indent="-317500" lvl="5" marL="2743200" algn="l">
              <a:lnSpc>
                <a:spcPct val="100000"/>
              </a:lnSpc>
              <a:spcBef>
                <a:spcPts val="600"/>
              </a:spcBef>
              <a:spcAft>
                <a:spcPts val="0"/>
              </a:spcAft>
              <a:buSzPts val="1400"/>
              <a:buChar char="•"/>
              <a:defRPr sz="1400">
                <a:solidFill>
                  <a:srgbClr val="17365D"/>
                </a:solidFill>
                <a:latin typeface="Arial"/>
                <a:ea typeface="Arial"/>
                <a:cs typeface="Arial"/>
                <a:sym typeface="Arial"/>
              </a:defRPr>
            </a:lvl6pPr>
            <a:lvl7pPr indent="-317500" lvl="6" marL="3200400" algn="l">
              <a:lnSpc>
                <a:spcPct val="100000"/>
              </a:lnSpc>
              <a:spcBef>
                <a:spcPts val="600"/>
              </a:spcBef>
              <a:spcAft>
                <a:spcPts val="0"/>
              </a:spcAft>
              <a:buSzPts val="1400"/>
              <a:buChar char="•"/>
              <a:defRPr sz="1400">
                <a:solidFill>
                  <a:srgbClr val="17365D"/>
                </a:solidFill>
                <a:latin typeface="Arial"/>
                <a:ea typeface="Arial"/>
                <a:cs typeface="Arial"/>
                <a:sym typeface="Arial"/>
              </a:defRPr>
            </a:lvl7pPr>
            <a:lvl8pPr indent="-317500" lvl="7" marL="3657600" algn="l">
              <a:lnSpc>
                <a:spcPct val="100000"/>
              </a:lnSpc>
              <a:spcBef>
                <a:spcPts val="600"/>
              </a:spcBef>
              <a:spcAft>
                <a:spcPts val="0"/>
              </a:spcAft>
              <a:buSzPts val="1400"/>
              <a:buChar char="•"/>
              <a:defRPr sz="1400">
                <a:solidFill>
                  <a:srgbClr val="17365D"/>
                </a:solidFill>
                <a:latin typeface="Arial"/>
                <a:ea typeface="Arial"/>
                <a:cs typeface="Arial"/>
                <a:sym typeface="Arial"/>
              </a:defRPr>
            </a:lvl8pPr>
            <a:lvl9pPr indent="-317500" lvl="8" marL="4114800" algn="l">
              <a:lnSpc>
                <a:spcPct val="100000"/>
              </a:lnSpc>
              <a:spcBef>
                <a:spcPts val="600"/>
              </a:spcBef>
              <a:spcAft>
                <a:spcPts val="0"/>
              </a:spcAft>
              <a:buSzPts val="1400"/>
              <a:buChar char="•"/>
              <a:defRPr sz="1400">
                <a:solidFill>
                  <a:srgbClr val="17365D"/>
                </a:solidFill>
                <a:latin typeface="Arial"/>
                <a:ea typeface="Arial"/>
                <a:cs typeface="Arial"/>
                <a:sym typeface="Arial"/>
              </a:defRPr>
            </a:lvl9pPr>
          </a:lstStyle>
          <a:p/>
        </p:txBody>
      </p:sp>
      <p:sp>
        <p:nvSpPr>
          <p:cNvPr id="55" name="Google Shape;55;p128"/>
          <p:cNvSpPr txBox="1"/>
          <p:nvPr>
            <p:ph type="title"/>
          </p:nvPr>
        </p:nvSpPr>
        <p:spPr>
          <a:xfrm>
            <a:off x="687388" y="318053"/>
            <a:ext cx="8224800" cy="1486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128"/>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57" name="Google Shape;57;p128"/>
          <p:cNvSpPr txBox="1"/>
          <p:nvPr>
            <p:ph idx="2" type="body"/>
          </p:nvPr>
        </p:nvSpPr>
        <p:spPr>
          <a:xfrm>
            <a:off x="687388" y="5734975"/>
            <a:ext cx="8224800" cy="153900"/>
          </a:xfrm>
          <a:prstGeom prst="rect">
            <a:avLst/>
          </a:prstGeom>
          <a:noFill/>
          <a:ln>
            <a:noFill/>
          </a:ln>
        </p:spPr>
        <p:txBody>
          <a:bodyPr anchorCtr="0" anchor="b" bIns="0" lIns="0" spcFirstLastPara="1" rIns="0" wrap="square" tIns="0">
            <a:noAutofit/>
          </a:bodyPr>
          <a:lstStyle>
            <a:lvl1pPr indent="-228600" lvl="0" marL="457200" algn="r">
              <a:lnSpc>
                <a:spcPct val="100000"/>
              </a:lnSpc>
              <a:spcBef>
                <a:spcPts val="0"/>
              </a:spcBef>
              <a:spcAft>
                <a:spcPts val="0"/>
              </a:spcAft>
              <a:buSzPts val="1000"/>
              <a:buNone/>
              <a:defRPr sz="1000"/>
            </a:lvl1pPr>
            <a:lvl2pPr indent="-228600" lvl="1" marL="914400" algn="r">
              <a:lnSpc>
                <a:spcPct val="100000"/>
              </a:lnSpc>
              <a:spcBef>
                <a:spcPts val="0"/>
              </a:spcBef>
              <a:spcAft>
                <a:spcPts val="0"/>
              </a:spcAft>
              <a:buSzPts val="1400"/>
              <a:buNone/>
              <a:defRPr sz="1400"/>
            </a:lvl2pPr>
            <a:lvl3pPr indent="-228600" lvl="2" marL="1371600" algn="r">
              <a:lnSpc>
                <a:spcPct val="100000"/>
              </a:lnSpc>
              <a:spcBef>
                <a:spcPts val="0"/>
              </a:spcBef>
              <a:spcAft>
                <a:spcPts val="0"/>
              </a:spcAft>
              <a:buSzPts val="1400"/>
              <a:buNone/>
              <a:defRPr sz="1400"/>
            </a:lvl3pPr>
            <a:lvl4pPr indent="-228600" lvl="3" marL="1828800" algn="r">
              <a:lnSpc>
                <a:spcPct val="100000"/>
              </a:lnSpc>
              <a:spcBef>
                <a:spcPts val="0"/>
              </a:spcBef>
              <a:spcAft>
                <a:spcPts val="0"/>
              </a:spcAft>
              <a:buSzPts val="1050"/>
              <a:buNone/>
              <a:defRPr sz="1400"/>
            </a:lvl4pPr>
            <a:lvl5pPr indent="-228600" lvl="4" marL="2286000" algn="r">
              <a:lnSpc>
                <a:spcPct val="100000"/>
              </a:lnSpc>
              <a:spcBef>
                <a:spcPts val="0"/>
              </a:spcBef>
              <a:spcAft>
                <a:spcPts val="0"/>
              </a:spcAft>
              <a:buSzPts val="1400"/>
              <a:buNone/>
              <a:defRPr sz="1400"/>
            </a:lvl5pPr>
            <a:lvl6pPr indent="-342900" lvl="5" marL="2743200" algn="l">
              <a:lnSpc>
                <a:spcPct val="100000"/>
              </a:lnSpc>
              <a:spcBef>
                <a:spcPts val="600"/>
              </a:spcBef>
              <a:spcAft>
                <a:spcPts val="0"/>
              </a:spcAft>
              <a:buSzPts val="1800"/>
              <a:buChar char="•"/>
              <a:defRPr/>
            </a:lvl6pPr>
            <a:lvl7pPr indent="-342900" lvl="6" marL="3200400" algn="l">
              <a:lnSpc>
                <a:spcPct val="100000"/>
              </a:lnSpc>
              <a:spcBef>
                <a:spcPts val="600"/>
              </a:spcBef>
              <a:spcAft>
                <a:spcPts val="0"/>
              </a:spcAft>
              <a:buSzPts val="1800"/>
              <a:buChar char="•"/>
              <a:defRPr/>
            </a:lvl7pPr>
            <a:lvl8pPr indent="-342900" lvl="7" marL="3657600" algn="l">
              <a:lnSpc>
                <a:spcPct val="100000"/>
              </a:lnSpc>
              <a:spcBef>
                <a:spcPts val="600"/>
              </a:spcBef>
              <a:spcAft>
                <a:spcPts val="0"/>
              </a:spcAft>
              <a:buSzPts val="1800"/>
              <a:buChar char="•"/>
              <a:defRPr/>
            </a:lvl8pPr>
            <a:lvl9pPr indent="-342900" lvl="8" marL="4114800" algn="l">
              <a:lnSpc>
                <a:spcPct val="100000"/>
              </a:lnSpc>
              <a:spcBef>
                <a:spcPts val="600"/>
              </a:spcBef>
              <a:spcAft>
                <a:spcPts val="0"/>
              </a:spcAft>
              <a:buSzPts val="1800"/>
              <a:buChar char="•"/>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58" name="Shape 58"/>
        <p:cNvGrpSpPr/>
        <p:nvPr/>
      </p:nvGrpSpPr>
      <p:grpSpPr>
        <a:xfrm>
          <a:off x="0" y="0"/>
          <a:ext cx="0" cy="0"/>
          <a:chOff x="0" y="0"/>
          <a:chExt cx="0" cy="0"/>
        </a:xfrm>
      </p:grpSpPr>
      <p:sp>
        <p:nvSpPr>
          <p:cNvPr id="59" name="Google Shape;59;p129"/>
          <p:cNvSpPr txBox="1"/>
          <p:nvPr>
            <p:ph type="title"/>
          </p:nvPr>
        </p:nvSpPr>
        <p:spPr>
          <a:xfrm>
            <a:off x="687388" y="318053"/>
            <a:ext cx="8224800" cy="1486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129"/>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Only">
  <p:cSld name="3_Title Only">
    <p:spTree>
      <p:nvGrpSpPr>
        <p:cNvPr id="61" name="Shape 61"/>
        <p:cNvGrpSpPr/>
        <p:nvPr/>
      </p:nvGrpSpPr>
      <p:grpSpPr>
        <a:xfrm>
          <a:off x="0" y="0"/>
          <a:ext cx="0" cy="0"/>
          <a:chOff x="0" y="0"/>
          <a:chExt cx="0" cy="0"/>
        </a:xfrm>
      </p:grpSpPr>
      <p:sp>
        <p:nvSpPr>
          <p:cNvPr id="62" name="Google Shape;62;p130"/>
          <p:cNvSpPr txBox="1"/>
          <p:nvPr>
            <p:ph type="title"/>
          </p:nvPr>
        </p:nvSpPr>
        <p:spPr>
          <a:xfrm>
            <a:off x="687388" y="318053"/>
            <a:ext cx="8224800" cy="1486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130"/>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ext no bullets">
  <p:cSld name="1_Text no bullets">
    <p:spTree>
      <p:nvGrpSpPr>
        <p:cNvPr id="64" name="Shape 64"/>
        <p:cNvGrpSpPr/>
        <p:nvPr/>
      </p:nvGrpSpPr>
      <p:grpSpPr>
        <a:xfrm>
          <a:off x="0" y="0"/>
          <a:ext cx="0" cy="0"/>
          <a:chOff x="0" y="0"/>
          <a:chExt cx="0" cy="0"/>
        </a:xfrm>
      </p:grpSpPr>
      <p:sp>
        <p:nvSpPr>
          <p:cNvPr id="65" name="Google Shape;65;p131"/>
          <p:cNvSpPr txBox="1"/>
          <p:nvPr>
            <p:ph idx="1" type="body"/>
          </p:nvPr>
        </p:nvSpPr>
        <p:spPr>
          <a:xfrm>
            <a:off x="687388" y="2055813"/>
            <a:ext cx="8224800" cy="35097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600"/>
              </a:spcBef>
              <a:spcAft>
                <a:spcPts val="0"/>
              </a:spcAft>
              <a:buSzPts val="2400"/>
              <a:buNone/>
              <a:defRPr>
                <a:solidFill>
                  <a:srgbClr val="17365D"/>
                </a:solidFill>
                <a:latin typeface="Arial"/>
                <a:ea typeface="Arial"/>
                <a:cs typeface="Arial"/>
                <a:sym typeface="Arial"/>
              </a:defRPr>
            </a:lvl1pPr>
            <a:lvl2pPr indent="-342900" lvl="1" marL="914400" algn="l">
              <a:lnSpc>
                <a:spcPct val="100000"/>
              </a:lnSpc>
              <a:spcBef>
                <a:spcPts val="600"/>
              </a:spcBef>
              <a:spcAft>
                <a:spcPts val="0"/>
              </a:spcAft>
              <a:buSzPts val="1800"/>
              <a:buFont typeface="Noto Sans Symbols"/>
              <a:buChar char="▪"/>
              <a:defRPr sz="1800">
                <a:solidFill>
                  <a:srgbClr val="17365D"/>
                </a:solidFill>
                <a:latin typeface="Arial"/>
                <a:ea typeface="Arial"/>
                <a:cs typeface="Arial"/>
                <a:sym typeface="Arial"/>
              </a:defRPr>
            </a:lvl2pPr>
            <a:lvl3pPr indent="-330835" lvl="2" marL="1371600" algn="l">
              <a:lnSpc>
                <a:spcPct val="100000"/>
              </a:lnSpc>
              <a:spcBef>
                <a:spcPts val="600"/>
              </a:spcBef>
              <a:spcAft>
                <a:spcPts val="0"/>
              </a:spcAft>
              <a:buSzPts val="1610"/>
              <a:buFont typeface="Arial"/>
              <a:buChar char="•"/>
              <a:defRPr sz="1400">
                <a:solidFill>
                  <a:srgbClr val="17365D"/>
                </a:solidFill>
                <a:latin typeface="Arial"/>
                <a:ea typeface="Arial"/>
                <a:cs typeface="Arial"/>
                <a:sym typeface="Arial"/>
              </a:defRPr>
            </a:lvl3pPr>
            <a:lvl4pPr indent="-317500" lvl="3" marL="1828800" algn="l">
              <a:lnSpc>
                <a:spcPct val="100000"/>
              </a:lnSpc>
              <a:spcBef>
                <a:spcPts val="600"/>
              </a:spcBef>
              <a:spcAft>
                <a:spcPts val="0"/>
              </a:spcAft>
              <a:buSzPts val="1400"/>
              <a:buFont typeface="Arial"/>
              <a:buChar char="–"/>
              <a:defRPr>
                <a:solidFill>
                  <a:srgbClr val="17365D"/>
                </a:solidFill>
                <a:latin typeface="Arial"/>
                <a:ea typeface="Arial"/>
                <a:cs typeface="Arial"/>
                <a:sym typeface="Arial"/>
              </a:defRPr>
            </a:lvl4pPr>
            <a:lvl5pPr indent="-295275" lvl="4" marL="2286000" algn="l">
              <a:lnSpc>
                <a:spcPct val="100000"/>
              </a:lnSpc>
              <a:spcBef>
                <a:spcPts val="600"/>
              </a:spcBef>
              <a:spcAft>
                <a:spcPts val="0"/>
              </a:spcAft>
              <a:buSzPts val="1050"/>
              <a:buFont typeface="Courier New"/>
              <a:buChar char="o"/>
              <a:defRPr>
                <a:solidFill>
                  <a:srgbClr val="17365D"/>
                </a:solidFill>
                <a:latin typeface="Arial"/>
                <a:ea typeface="Arial"/>
                <a:cs typeface="Arial"/>
                <a:sym typeface="Arial"/>
              </a:defRPr>
            </a:lvl5pPr>
            <a:lvl6pPr indent="-317500" lvl="5" marL="2743200" algn="l">
              <a:lnSpc>
                <a:spcPct val="100000"/>
              </a:lnSpc>
              <a:spcBef>
                <a:spcPts val="600"/>
              </a:spcBef>
              <a:spcAft>
                <a:spcPts val="0"/>
              </a:spcAft>
              <a:buSzPts val="1400"/>
              <a:buChar char="•"/>
              <a:defRPr>
                <a:solidFill>
                  <a:srgbClr val="17365D"/>
                </a:solidFill>
                <a:latin typeface="Arial"/>
                <a:ea typeface="Arial"/>
                <a:cs typeface="Arial"/>
                <a:sym typeface="Arial"/>
              </a:defRPr>
            </a:lvl6pPr>
            <a:lvl7pPr indent="-317500" lvl="6" marL="3200400" algn="l">
              <a:lnSpc>
                <a:spcPct val="100000"/>
              </a:lnSpc>
              <a:spcBef>
                <a:spcPts val="600"/>
              </a:spcBef>
              <a:spcAft>
                <a:spcPts val="0"/>
              </a:spcAft>
              <a:buSzPts val="1400"/>
              <a:buChar char="•"/>
              <a:defRPr>
                <a:solidFill>
                  <a:srgbClr val="17365D"/>
                </a:solidFill>
                <a:latin typeface="Arial"/>
                <a:ea typeface="Arial"/>
                <a:cs typeface="Arial"/>
                <a:sym typeface="Arial"/>
              </a:defRPr>
            </a:lvl7pPr>
            <a:lvl8pPr indent="-317500" lvl="7" marL="3657600" algn="l">
              <a:lnSpc>
                <a:spcPct val="100000"/>
              </a:lnSpc>
              <a:spcBef>
                <a:spcPts val="600"/>
              </a:spcBef>
              <a:spcAft>
                <a:spcPts val="0"/>
              </a:spcAft>
              <a:buSzPts val="1400"/>
              <a:buChar char="•"/>
              <a:defRPr>
                <a:solidFill>
                  <a:srgbClr val="17365D"/>
                </a:solidFill>
                <a:latin typeface="Arial"/>
                <a:ea typeface="Arial"/>
                <a:cs typeface="Arial"/>
                <a:sym typeface="Arial"/>
              </a:defRPr>
            </a:lvl8pPr>
            <a:lvl9pPr indent="-317500" lvl="8" marL="4114800" algn="l">
              <a:lnSpc>
                <a:spcPct val="100000"/>
              </a:lnSpc>
              <a:spcBef>
                <a:spcPts val="600"/>
              </a:spcBef>
              <a:spcAft>
                <a:spcPts val="0"/>
              </a:spcAft>
              <a:buSzPts val="1400"/>
              <a:buChar char="•"/>
              <a:defRPr>
                <a:solidFill>
                  <a:srgbClr val="17365D"/>
                </a:solidFill>
                <a:latin typeface="Arial"/>
                <a:ea typeface="Arial"/>
                <a:cs typeface="Arial"/>
                <a:sym typeface="Arial"/>
              </a:defRPr>
            </a:lvl9pPr>
          </a:lstStyle>
          <a:p/>
        </p:txBody>
      </p:sp>
      <p:sp>
        <p:nvSpPr>
          <p:cNvPr id="66" name="Google Shape;66;p131"/>
          <p:cNvSpPr txBox="1"/>
          <p:nvPr>
            <p:ph type="title"/>
          </p:nvPr>
        </p:nvSpPr>
        <p:spPr>
          <a:xfrm>
            <a:off x="687388" y="318053"/>
            <a:ext cx="8224800" cy="1486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131"/>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68" name="Google Shape;68;p131"/>
          <p:cNvSpPr txBox="1"/>
          <p:nvPr>
            <p:ph idx="2" type="body"/>
          </p:nvPr>
        </p:nvSpPr>
        <p:spPr>
          <a:xfrm>
            <a:off x="687388" y="5734975"/>
            <a:ext cx="8224800" cy="153900"/>
          </a:xfrm>
          <a:prstGeom prst="rect">
            <a:avLst/>
          </a:prstGeom>
          <a:noFill/>
          <a:ln>
            <a:noFill/>
          </a:ln>
        </p:spPr>
        <p:txBody>
          <a:bodyPr anchorCtr="0" anchor="b" bIns="0" lIns="0" spcFirstLastPara="1" rIns="0" wrap="square" tIns="0">
            <a:noAutofit/>
          </a:bodyPr>
          <a:lstStyle>
            <a:lvl1pPr indent="-228600" lvl="0" marL="457200" algn="r">
              <a:lnSpc>
                <a:spcPct val="100000"/>
              </a:lnSpc>
              <a:spcBef>
                <a:spcPts val="0"/>
              </a:spcBef>
              <a:spcAft>
                <a:spcPts val="0"/>
              </a:spcAft>
              <a:buSzPts val="1000"/>
              <a:buNone/>
              <a:defRPr sz="1000"/>
            </a:lvl1pPr>
            <a:lvl2pPr indent="-228600" lvl="1" marL="914400" algn="r">
              <a:lnSpc>
                <a:spcPct val="100000"/>
              </a:lnSpc>
              <a:spcBef>
                <a:spcPts val="0"/>
              </a:spcBef>
              <a:spcAft>
                <a:spcPts val="0"/>
              </a:spcAft>
              <a:buSzPts val="1400"/>
              <a:buNone/>
              <a:defRPr sz="1400"/>
            </a:lvl2pPr>
            <a:lvl3pPr indent="-228600" lvl="2" marL="1371600" algn="r">
              <a:lnSpc>
                <a:spcPct val="100000"/>
              </a:lnSpc>
              <a:spcBef>
                <a:spcPts val="0"/>
              </a:spcBef>
              <a:spcAft>
                <a:spcPts val="0"/>
              </a:spcAft>
              <a:buSzPts val="1400"/>
              <a:buNone/>
              <a:defRPr sz="1400"/>
            </a:lvl3pPr>
            <a:lvl4pPr indent="-228600" lvl="3" marL="1828800" algn="r">
              <a:lnSpc>
                <a:spcPct val="100000"/>
              </a:lnSpc>
              <a:spcBef>
                <a:spcPts val="0"/>
              </a:spcBef>
              <a:spcAft>
                <a:spcPts val="0"/>
              </a:spcAft>
              <a:buSzPts val="1050"/>
              <a:buNone/>
              <a:defRPr sz="1400"/>
            </a:lvl4pPr>
            <a:lvl5pPr indent="-228600" lvl="4" marL="2286000" algn="r">
              <a:lnSpc>
                <a:spcPct val="100000"/>
              </a:lnSpc>
              <a:spcBef>
                <a:spcPts val="0"/>
              </a:spcBef>
              <a:spcAft>
                <a:spcPts val="0"/>
              </a:spcAft>
              <a:buSzPts val="1400"/>
              <a:buNone/>
              <a:defRPr sz="1400"/>
            </a:lvl5pPr>
            <a:lvl6pPr indent="-342900" lvl="5" marL="2743200" algn="l">
              <a:lnSpc>
                <a:spcPct val="100000"/>
              </a:lnSpc>
              <a:spcBef>
                <a:spcPts val="600"/>
              </a:spcBef>
              <a:spcAft>
                <a:spcPts val="0"/>
              </a:spcAft>
              <a:buSzPts val="1800"/>
              <a:buChar char="•"/>
              <a:defRPr/>
            </a:lvl6pPr>
            <a:lvl7pPr indent="-342900" lvl="6" marL="3200400" algn="l">
              <a:lnSpc>
                <a:spcPct val="100000"/>
              </a:lnSpc>
              <a:spcBef>
                <a:spcPts val="600"/>
              </a:spcBef>
              <a:spcAft>
                <a:spcPts val="0"/>
              </a:spcAft>
              <a:buSzPts val="1800"/>
              <a:buChar char="•"/>
              <a:defRPr/>
            </a:lvl7pPr>
            <a:lvl8pPr indent="-342900" lvl="7" marL="3657600" algn="l">
              <a:lnSpc>
                <a:spcPct val="100000"/>
              </a:lnSpc>
              <a:spcBef>
                <a:spcPts val="600"/>
              </a:spcBef>
              <a:spcAft>
                <a:spcPts val="0"/>
              </a:spcAft>
              <a:buSzPts val="1800"/>
              <a:buChar char="•"/>
              <a:defRPr/>
            </a:lvl8pPr>
            <a:lvl9pPr indent="-342900" lvl="8" marL="4114800" algn="l">
              <a:lnSpc>
                <a:spcPct val="100000"/>
              </a:lnSpc>
              <a:spcBef>
                <a:spcPts val="600"/>
              </a:spcBef>
              <a:spcAft>
                <a:spcPts val="0"/>
              </a:spcAft>
              <a:buSzPts val="1800"/>
              <a:buChar char="•"/>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Bulleted Text">
  <p:cSld name="3_Bulleted Text">
    <p:spTree>
      <p:nvGrpSpPr>
        <p:cNvPr id="69" name="Shape 69"/>
        <p:cNvGrpSpPr/>
        <p:nvPr/>
      </p:nvGrpSpPr>
      <p:grpSpPr>
        <a:xfrm>
          <a:off x="0" y="0"/>
          <a:ext cx="0" cy="0"/>
          <a:chOff x="0" y="0"/>
          <a:chExt cx="0" cy="0"/>
        </a:xfrm>
      </p:grpSpPr>
      <p:sp>
        <p:nvSpPr>
          <p:cNvPr id="70" name="Google Shape;70;p132"/>
          <p:cNvSpPr txBox="1"/>
          <p:nvPr>
            <p:ph idx="1" type="body"/>
          </p:nvPr>
        </p:nvSpPr>
        <p:spPr>
          <a:xfrm>
            <a:off x="687526" y="2055813"/>
            <a:ext cx="8224800" cy="3509700"/>
          </a:xfrm>
          <a:prstGeom prst="rect">
            <a:avLst/>
          </a:prstGeom>
          <a:noFill/>
          <a:ln>
            <a:noFill/>
          </a:ln>
        </p:spPr>
        <p:txBody>
          <a:bodyPr anchorCtr="0" anchor="t" bIns="0" lIns="0" spcFirstLastPara="1" rIns="0" wrap="square" tIns="0">
            <a:noAutofit/>
          </a:bodyPr>
          <a:lstStyle>
            <a:lvl1pPr indent="-381000" lvl="0" marL="457200" algn="l">
              <a:lnSpc>
                <a:spcPct val="100000"/>
              </a:lnSpc>
              <a:spcBef>
                <a:spcPts val="600"/>
              </a:spcBef>
              <a:spcAft>
                <a:spcPts val="0"/>
              </a:spcAft>
              <a:buSzPts val="2400"/>
              <a:buChar char="▪"/>
              <a:defRPr>
                <a:solidFill>
                  <a:srgbClr val="17365D"/>
                </a:solidFill>
                <a:latin typeface="Arial"/>
                <a:ea typeface="Arial"/>
                <a:cs typeface="Arial"/>
                <a:sym typeface="Arial"/>
              </a:defRPr>
            </a:lvl1pPr>
            <a:lvl2pPr indent="-342900" lvl="1" marL="914400" algn="l">
              <a:lnSpc>
                <a:spcPct val="100000"/>
              </a:lnSpc>
              <a:spcBef>
                <a:spcPts val="600"/>
              </a:spcBef>
              <a:spcAft>
                <a:spcPts val="0"/>
              </a:spcAft>
              <a:buSzPts val="1800"/>
              <a:buChar char="•"/>
              <a:defRPr sz="1800">
                <a:solidFill>
                  <a:srgbClr val="17365D"/>
                </a:solidFill>
                <a:latin typeface="Arial"/>
                <a:ea typeface="Arial"/>
                <a:cs typeface="Arial"/>
                <a:sym typeface="Arial"/>
              </a:defRPr>
            </a:lvl2pPr>
            <a:lvl3pPr indent="-317500" lvl="2" marL="1371600" algn="l">
              <a:lnSpc>
                <a:spcPct val="100000"/>
              </a:lnSpc>
              <a:spcBef>
                <a:spcPts val="600"/>
              </a:spcBef>
              <a:spcAft>
                <a:spcPts val="0"/>
              </a:spcAft>
              <a:buSzPts val="1400"/>
              <a:buChar char="–"/>
              <a:defRPr sz="1400">
                <a:solidFill>
                  <a:srgbClr val="17365D"/>
                </a:solidFill>
                <a:latin typeface="Arial"/>
                <a:ea typeface="Arial"/>
                <a:cs typeface="Arial"/>
                <a:sym typeface="Arial"/>
              </a:defRPr>
            </a:lvl3pPr>
            <a:lvl4pPr indent="-295275" lvl="3" marL="1828800" algn="l">
              <a:lnSpc>
                <a:spcPct val="100000"/>
              </a:lnSpc>
              <a:spcBef>
                <a:spcPts val="600"/>
              </a:spcBef>
              <a:spcAft>
                <a:spcPts val="0"/>
              </a:spcAft>
              <a:buSzPts val="1050"/>
              <a:buChar char="o"/>
              <a:defRPr sz="1400">
                <a:solidFill>
                  <a:srgbClr val="17365D"/>
                </a:solidFill>
                <a:latin typeface="Arial"/>
                <a:ea typeface="Arial"/>
                <a:cs typeface="Arial"/>
                <a:sym typeface="Arial"/>
              </a:defRPr>
            </a:lvl4pPr>
            <a:lvl5pPr indent="-317500" lvl="4" marL="2286000" algn="l">
              <a:lnSpc>
                <a:spcPct val="100000"/>
              </a:lnSpc>
              <a:spcBef>
                <a:spcPts val="600"/>
              </a:spcBef>
              <a:spcAft>
                <a:spcPts val="0"/>
              </a:spcAft>
              <a:buSzPts val="1400"/>
              <a:buChar char="»"/>
              <a:defRPr sz="1400">
                <a:solidFill>
                  <a:srgbClr val="17365D"/>
                </a:solidFill>
                <a:latin typeface="Arial"/>
                <a:ea typeface="Arial"/>
                <a:cs typeface="Arial"/>
                <a:sym typeface="Arial"/>
              </a:defRPr>
            </a:lvl5pPr>
            <a:lvl6pPr indent="-317500" lvl="5" marL="2743200" algn="l">
              <a:lnSpc>
                <a:spcPct val="100000"/>
              </a:lnSpc>
              <a:spcBef>
                <a:spcPts val="600"/>
              </a:spcBef>
              <a:spcAft>
                <a:spcPts val="0"/>
              </a:spcAft>
              <a:buSzPts val="1400"/>
              <a:buChar char="•"/>
              <a:defRPr sz="1400">
                <a:solidFill>
                  <a:srgbClr val="17365D"/>
                </a:solidFill>
                <a:latin typeface="Arial"/>
                <a:ea typeface="Arial"/>
                <a:cs typeface="Arial"/>
                <a:sym typeface="Arial"/>
              </a:defRPr>
            </a:lvl6pPr>
            <a:lvl7pPr indent="-317500" lvl="6" marL="3200400" algn="l">
              <a:lnSpc>
                <a:spcPct val="100000"/>
              </a:lnSpc>
              <a:spcBef>
                <a:spcPts val="600"/>
              </a:spcBef>
              <a:spcAft>
                <a:spcPts val="0"/>
              </a:spcAft>
              <a:buSzPts val="1400"/>
              <a:buChar char="•"/>
              <a:defRPr sz="1400">
                <a:solidFill>
                  <a:srgbClr val="17365D"/>
                </a:solidFill>
                <a:latin typeface="Arial"/>
                <a:ea typeface="Arial"/>
                <a:cs typeface="Arial"/>
                <a:sym typeface="Arial"/>
              </a:defRPr>
            </a:lvl7pPr>
            <a:lvl8pPr indent="-317500" lvl="7" marL="3657600" algn="l">
              <a:lnSpc>
                <a:spcPct val="100000"/>
              </a:lnSpc>
              <a:spcBef>
                <a:spcPts val="600"/>
              </a:spcBef>
              <a:spcAft>
                <a:spcPts val="0"/>
              </a:spcAft>
              <a:buSzPts val="1400"/>
              <a:buChar char="•"/>
              <a:defRPr sz="1400">
                <a:solidFill>
                  <a:srgbClr val="17365D"/>
                </a:solidFill>
                <a:latin typeface="Arial"/>
                <a:ea typeface="Arial"/>
                <a:cs typeface="Arial"/>
                <a:sym typeface="Arial"/>
              </a:defRPr>
            </a:lvl8pPr>
            <a:lvl9pPr indent="-317500" lvl="8" marL="4114800" algn="l">
              <a:lnSpc>
                <a:spcPct val="100000"/>
              </a:lnSpc>
              <a:spcBef>
                <a:spcPts val="600"/>
              </a:spcBef>
              <a:spcAft>
                <a:spcPts val="0"/>
              </a:spcAft>
              <a:buSzPts val="1400"/>
              <a:buChar char="•"/>
              <a:defRPr sz="1400">
                <a:solidFill>
                  <a:srgbClr val="17365D"/>
                </a:solidFill>
                <a:latin typeface="Arial"/>
                <a:ea typeface="Arial"/>
                <a:cs typeface="Arial"/>
                <a:sym typeface="Arial"/>
              </a:defRPr>
            </a:lvl9pPr>
          </a:lstStyle>
          <a:p/>
        </p:txBody>
      </p:sp>
      <p:sp>
        <p:nvSpPr>
          <p:cNvPr id="71" name="Google Shape;71;p132"/>
          <p:cNvSpPr txBox="1"/>
          <p:nvPr>
            <p:ph type="title"/>
          </p:nvPr>
        </p:nvSpPr>
        <p:spPr>
          <a:xfrm>
            <a:off x="687388" y="318053"/>
            <a:ext cx="8224800" cy="1486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132"/>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73" name="Google Shape;73;p132"/>
          <p:cNvSpPr txBox="1"/>
          <p:nvPr>
            <p:ph idx="2" type="body"/>
          </p:nvPr>
        </p:nvSpPr>
        <p:spPr>
          <a:xfrm>
            <a:off x="687388" y="5734975"/>
            <a:ext cx="8224800" cy="153900"/>
          </a:xfrm>
          <a:prstGeom prst="rect">
            <a:avLst/>
          </a:prstGeom>
          <a:noFill/>
          <a:ln>
            <a:noFill/>
          </a:ln>
        </p:spPr>
        <p:txBody>
          <a:bodyPr anchorCtr="0" anchor="b" bIns="0" lIns="0" spcFirstLastPara="1" rIns="0" wrap="square" tIns="0">
            <a:noAutofit/>
          </a:bodyPr>
          <a:lstStyle>
            <a:lvl1pPr indent="-228600" lvl="0" marL="457200" algn="r">
              <a:lnSpc>
                <a:spcPct val="100000"/>
              </a:lnSpc>
              <a:spcBef>
                <a:spcPts val="0"/>
              </a:spcBef>
              <a:spcAft>
                <a:spcPts val="0"/>
              </a:spcAft>
              <a:buSzPts val="1000"/>
              <a:buNone/>
              <a:defRPr sz="1000"/>
            </a:lvl1pPr>
            <a:lvl2pPr indent="-228600" lvl="1" marL="914400" algn="r">
              <a:lnSpc>
                <a:spcPct val="100000"/>
              </a:lnSpc>
              <a:spcBef>
                <a:spcPts val="0"/>
              </a:spcBef>
              <a:spcAft>
                <a:spcPts val="0"/>
              </a:spcAft>
              <a:buSzPts val="1400"/>
              <a:buNone/>
              <a:defRPr sz="1400"/>
            </a:lvl2pPr>
            <a:lvl3pPr indent="-228600" lvl="2" marL="1371600" algn="r">
              <a:lnSpc>
                <a:spcPct val="100000"/>
              </a:lnSpc>
              <a:spcBef>
                <a:spcPts val="0"/>
              </a:spcBef>
              <a:spcAft>
                <a:spcPts val="0"/>
              </a:spcAft>
              <a:buSzPts val="1400"/>
              <a:buNone/>
              <a:defRPr sz="1400"/>
            </a:lvl3pPr>
            <a:lvl4pPr indent="-228600" lvl="3" marL="1828800" algn="r">
              <a:lnSpc>
                <a:spcPct val="100000"/>
              </a:lnSpc>
              <a:spcBef>
                <a:spcPts val="0"/>
              </a:spcBef>
              <a:spcAft>
                <a:spcPts val="0"/>
              </a:spcAft>
              <a:buSzPts val="1050"/>
              <a:buNone/>
              <a:defRPr sz="1400"/>
            </a:lvl4pPr>
            <a:lvl5pPr indent="-228600" lvl="4" marL="2286000" algn="r">
              <a:lnSpc>
                <a:spcPct val="100000"/>
              </a:lnSpc>
              <a:spcBef>
                <a:spcPts val="0"/>
              </a:spcBef>
              <a:spcAft>
                <a:spcPts val="0"/>
              </a:spcAft>
              <a:buSzPts val="1400"/>
              <a:buNone/>
              <a:defRPr sz="1400"/>
            </a:lvl5pPr>
            <a:lvl6pPr indent="-342900" lvl="5" marL="2743200" algn="l">
              <a:lnSpc>
                <a:spcPct val="100000"/>
              </a:lnSpc>
              <a:spcBef>
                <a:spcPts val="600"/>
              </a:spcBef>
              <a:spcAft>
                <a:spcPts val="0"/>
              </a:spcAft>
              <a:buSzPts val="1800"/>
              <a:buChar char="•"/>
              <a:defRPr/>
            </a:lvl6pPr>
            <a:lvl7pPr indent="-342900" lvl="6" marL="3200400" algn="l">
              <a:lnSpc>
                <a:spcPct val="100000"/>
              </a:lnSpc>
              <a:spcBef>
                <a:spcPts val="600"/>
              </a:spcBef>
              <a:spcAft>
                <a:spcPts val="0"/>
              </a:spcAft>
              <a:buSzPts val="1800"/>
              <a:buChar char="•"/>
              <a:defRPr/>
            </a:lvl7pPr>
            <a:lvl8pPr indent="-342900" lvl="7" marL="3657600" algn="l">
              <a:lnSpc>
                <a:spcPct val="100000"/>
              </a:lnSpc>
              <a:spcBef>
                <a:spcPts val="600"/>
              </a:spcBef>
              <a:spcAft>
                <a:spcPts val="0"/>
              </a:spcAft>
              <a:buSzPts val="1800"/>
              <a:buChar char="•"/>
              <a:defRPr/>
            </a:lvl8pPr>
            <a:lvl9pPr indent="-342900" lvl="8" marL="4114800" algn="l">
              <a:lnSpc>
                <a:spcPct val="100000"/>
              </a:lnSpc>
              <a:spcBef>
                <a:spcPts val="600"/>
              </a:spcBef>
              <a:spcAft>
                <a:spcPts val="0"/>
              </a:spcAft>
              <a:buSzPts val="1800"/>
              <a:buChar char="•"/>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Bulleted Text">
  <p:cSld name="13_Bulleted Text">
    <p:spTree>
      <p:nvGrpSpPr>
        <p:cNvPr id="74" name="Shape 74"/>
        <p:cNvGrpSpPr/>
        <p:nvPr/>
      </p:nvGrpSpPr>
      <p:grpSpPr>
        <a:xfrm>
          <a:off x="0" y="0"/>
          <a:ext cx="0" cy="0"/>
          <a:chOff x="0" y="0"/>
          <a:chExt cx="0" cy="0"/>
        </a:xfrm>
      </p:grpSpPr>
      <p:sp>
        <p:nvSpPr>
          <p:cNvPr id="75" name="Google Shape;75;p133"/>
          <p:cNvSpPr txBox="1"/>
          <p:nvPr>
            <p:ph idx="1" type="body"/>
          </p:nvPr>
        </p:nvSpPr>
        <p:spPr>
          <a:xfrm>
            <a:off x="687526" y="2055813"/>
            <a:ext cx="8224800" cy="3852000"/>
          </a:xfrm>
          <a:prstGeom prst="rect">
            <a:avLst/>
          </a:prstGeom>
          <a:noFill/>
          <a:ln>
            <a:noFill/>
          </a:ln>
        </p:spPr>
        <p:txBody>
          <a:bodyPr anchorCtr="0" anchor="t" bIns="0" lIns="0" spcFirstLastPara="1" rIns="0" wrap="square" tIns="0">
            <a:noAutofit/>
          </a:bodyPr>
          <a:lstStyle>
            <a:lvl1pPr indent="-381000" lvl="0" marL="457200" algn="l">
              <a:lnSpc>
                <a:spcPct val="100000"/>
              </a:lnSpc>
              <a:spcBef>
                <a:spcPts val="600"/>
              </a:spcBef>
              <a:spcAft>
                <a:spcPts val="0"/>
              </a:spcAft>
              <a:buSzPts val="2400"/>
              <a:buChar char="▪"/>
              <a:defRPr>
                <a:solidFill>
                  <a:srgbClr val="17365D"/>
                </a:solidFill>
                <a:latin typeface="Arial"/>
                <a:ea typeface="Arial"/>
                <a:cs typeface="Arial"/>
                <a:sym typeface="Arial"/>
              </a:defRPr>
            </a:lvl1pPr>
            <a:lvl2pPr indent="-342900" lvl="1" marL="914400" algn="l">
              <a:lnSpc>
                <a:spcPct val="100000"/>
              </a:lnSpc>
              <a:spcBef>
                <a:spcPts val="600"/>
              </a:spcBef>
              <a:spcAft>
                <a:spcPts val="0"/>
              </a:spcAft>
              <a:buSzPts val="1800"/>
              <a:buChar char="•"/>
              <a:defRPr sz="1800">
                <a:solidFill>
                  <a:srgbClr val="17365D"/>
                </a:solidFill>
                <a:latin typeface="Arial"/>
                <a:ea typeface="Arial"/>
                <a:cs typeface="Arial"/>
                <a:sym typeface="Arial"/>
              </a:defRPr>
            </a:lvl2pPr>
            <a:lvl3pPr indent="-317500" lvl="2" marL="1371600" algn="l">
              <a:lnSpc>
                <a:spcPct val="100000"/>
              </a:lnSpc>
              <a:spcBef>
                <a:spcPts val="600"/>
              </a:spcBef>
              <a:spcAft>
                <a:spcPts val="0"/>
              </a:spcAft>
              <a:buSzPts val="1400"/>
              <a:buChar char="–"/>
              <a:defRPr sz="1400">
                <a:solidFill>
                  <a:srgbClr val="17365D"/>
                </a:solidFill>
                <a:latin typeface="Arial"/>
                <a:ea typeface="Arial"/>
                <a:cs typeface="Arial"/>
                <a:sym typeface="Arial"/>
              </a:defRPr>
            </a:lvl3pPr>
            <a:lvl4pPr indent="-295275" lvl="3" marL="1828800" algn="l">
              <a:lnSpc>
                <a:spcPct val="100000"/>
              </a:lnSpc>
              <a:spcBef>
                <a:spcPts val="600"/>
              </a:spcBef>
              <a:spcAft>
                <a:spcPts val="0"/>
              </a:spcAft>
              <a:buSzPts val="1050"/>
              <a:buChar char="o"/>
              <a:defRPr sz="1400">
                <a:solidFill>
                  <a:srgbClr val="17365D"/>
                </a:solidFill>
                <a:latin typeface="Arial"/>
                <a:ea typeface="Arial"/>
                <a:cs typeface="Arial"/>
                <a:sym typeface="Arial"/>
              </a:defRPr>
            </a:lvl4pPr>
            <a:lvl5pPr indent="-317500" lvl="4" marL="2286000" algn="l">
              <a:lnSpc>
                <a:spcPct val="100000"/>
              </a:lnSpc>
              <a:spcBef>
                <a:spcPts val="600"/>
              </a:spcBef>
              <a:spcAft>
                <a:spcPts val="0"/>
              </a:spcAft>
              <a:buSzPts val="1400"/>
              <a:buChar char="»"/>
              <a:defRPr sz="1400">
                <a:solidFill>
                  <a:srgbClr val="17365D"/>
                </a:solidFill>
                <a:latin typeface="Arial"/>
                <a:ea typeface="Arial"/>
                <a:cs typeface="Arial"/>
                <a:sym typeface="Arial"/>
              </a:defRPr>
            </a:lvl5pPr>
            <a:lvl6pPr indent="-317500" lvl="5" marL="2743200" algn="l">
              <a:lnSpc>
                <a:spcPct val="100000"/>
              </a:lnSpc>
              <a:spcBef>
                <a:spcPts val="600"/>
              </a:spcBef>
              <a:spcAft>
                <a:spcPts val="0"/>
              </a:spcAft>
              <a:buSzPts val="1400"/>
              <a:buChar char="•"/>
              <a:defRPr sz="1400">
                <a:solidFill>
                  <a:srgbClr val="17365D"/>
                </a:solidFill>
                <a:latin typeface="Arial"/>
                <a:ea typeface="Arial"/>
                <a:cs typeface="Arial"/>
                <a:sym typeface="Arial"/>
              </a:defRPr>
            </a:lvl6pPr>
            <a:lvl7pPr indent="-317500" lvl="6" marL="3200400" algn="l">
              <a:lnSpc>
                <a:spcPct val="100000"/>
              </a:lnSpc>
              <a:spcBef>
                <a:spcPts val="600"/>
              </a:spcBef>
              <a:spcAft>
                <a:spcPts val="0"/>
              </a:spcAft>
              <a:buSzPts val="1400"/>
              <a:buChar char="•"/>
              <a:defRPr sz="1400">
                <a:solidFill>
                  <a:srgbClr val="17365D"/>
                </a:solidFill>
                <a:latin typeface="Arial"/>
                <a:ea typeface="Arial"/>
                <a:cs typeface="Arial"/>
                <a:sym typeface="Arial"/>
              </a:defRPr>
            </a:lvl7pPr>
            <a:lvl8pPr indent="-317500" lvl="7" marL="3657600" algn="l">
              <a:lnSpc>
                <a:spcPct val="100000"/>
              </a:lnSpc>
              <a:spcBef>
                <a:spcPts val="600"/>
              </a:spcBef>
              <a:spcAft>
                <a:spcPts val="0"/>
              </a:spcAft>
              <a:buSzPts val="1400"/>
              <a:buChar char="•"/>
              <a:defRPr sz="1400">
                <a:solidFill>
                  <a:srgbClr val="17365D"/>
                </a:solidFill>
                <a:latin typeface="Arial"/>
                <a:ea typeface="Arial"/>
                <a:cs typeface="Arial"/>
                <a:sym typeface="Arial"/>
              </a:defRPr>
            </a:lvl8pPr>
            <a:lvl9pPr indent="-317500" lvl="8" marL="4114800" algn="l">
              <a:lnSpc>
                <a:spcPct val="100000"/>
              </a:lnSpc>
              <a:spcBef>
                <a:spcPts val="600"/>
              </a:spcBef>
              <a:spcAft>
                <a:spcPts val="0"/>
              </a:spcAft>
              <a:buSzPts val="1400"/>
              <a:buChar char="•"/>
              <a:defRPr sz="1400">
                <a:solidFill>
                  <a:srgbClr val="17365D"/>
                </a:solidFill>
                <a:latin typeface="Arial"/>
                <a:ea typeface="Arial"/>
                <a:cs typeface="Arial"/>
                <a:sym typeface="Arial"/>
              </a:defRPr>
            </a:lvl9pPr>
          </a:lstStyle>
          <a:p/>
        </p:txBody>
      </p:sp>
      <p:sp>
        <p:nvSpPr>
          <p:cNvPr id="76" name="Google Shape;76;p133"/>
          <p:cNvSpPr txBox="1"/>
          <p:nvPr>
            <p:ph type="title"/>
          </p:nvPr>
        </p:nvSpPr>
        <p:spPr>
          <a:xfrm>
            <a:off x="687388" y="318053"/>
            <a:ext cx="8224800" cy="1486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133"/>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8" name="Shape 78"/>
        <p:cNvGrpSpPr/>
        <p:nvPr/>
      </p:nvGrpSpPr>
      <p:grpSpPr>
        <a:xfrm>
          <a:off x="0" y="0"/>
          <a:ext cx="0" cy="0"/>
          <a:chOff x="0" y="0"/>
          <a:chExt cx="0" cy="0"/>
        </a:xfrm>
      </p:grpSpPr>
      <p:sp>
        <p:nvSpPr>
          <p:cNvPr id="79" name="Google Shape;79;p134"/>
          <p:cNvSpPr txBox="1"/>
          <p:nvPr>
            <p:ph type="title"/>
          </p:nvPr>
        </p:nvSpPr>
        <p:spPr>
          <a:xfrm>
            <a:off x="914400" y="4900550"/>
            <a:ext cx="7315200" cy="5223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Clr>
                <a:srgbClr val="A5A5A5"/>
              </a:buClr>
              <a:buSzPts val="2800"/>
              <a:buFont typeface="Arial Narrow"/>
              <a:buNone/>
              <a:defRPr b="0"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134"/>
          <p:cNvSpPr txBox="1"/>
          <p:nvPr>
            <p:ph idx="1" type="body"/>
          </p:nvPr>
        </p:nvSpPr>
        <p:spPr>
          <a:xfrm>
            <a:off x="914400" y="5445825"/>
            <a:ext cx="7315200" cy="6858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600"/>
              </a:spcBef>
              <a:spcAft>
                <a:spcPts val="0"/>
              </a:spcAft>
              <a:buSzPts val="1600"/>
              <a:buFont typeface="Arial"/>
              <a:buNone/>
              <a:defRPr sz="1600"/>
            </a:lvl1pPr>
            <a:lvl2pPr indent="-304800" lvl="1" marL="914400" algn="l">
              <a:lnSpc>
                <a:spcPct val="100000"/>
              </a:lnSpc>
              <a:spcBef>
                <a:spcPts val="600"/>
              </a:spcBef>
              <a:spcAft>
                <a:spcPts val="0"/>
              </a:spcAft>
              <a:buSzPts val="1200"/>
              <a:buChar char="•"/>
              <a:defRPr sz="1200"/>
            </a:lvl2pPr>
            <a:lvl3pPr indent="-292100" lvl="2" marL="1371600" algn="l">
              <a:lnSpc>
                <a:spcPct val="100000"/>
              </a:lnSpc>
              <a:spcBef>
                <a:spcPts val="600"/>
              </a:spcBef>
              <a:spcAft>
                <a:spcPts val="0"/>
              </a:spcAft>
              <a:buSzPts val="1000"/>
              <a:buChar char="–"/>
              <a:defRPr sz="1000"/>
            </a:lvl3pPr>
            <a:lvl4pPr indent="-271462" lvl="3" marL="1828800" algn="l">
              <a:lnSpc>
                <a:spcPct val="100000"/>
              </a:lnSpc>
              <a:spcBef>
                <a:spcPts val="600"/>
              </a:spcBef>
              <a:spcAft>
                <a:spcPts val="0"/>
              </a:spcAft>
              <a:buSzPts val="675"/>
              <a:buChar char="o"/>
              <a:defRPr sz="900"/>
            </a:lvl4pPr>
            <a:lvl5pPr indent="-285750" lvl="4" marL="2286000" algn="l">
              <a:lnSpc>
                <a:spcPct val="100000"/>
              </a:lnSpc>
              <a:spcBef>
                <a:spcPts val="600"/>
              </a:spcBef>
              <a:spcAft>
                <a:spcPts val="0"/>
              </a:spcAft>
              <a:buSzPts val="900"/>
              <a:buChar char="»"/>
              <a:defRPr sz="900"/>
            </a:lvl5pPr>
            <a:lvl6pPr indent="-342900" lvl="5" marL="2743200" algn="l">
              <a:lnSpc>
                <a:spcPct val="100000"/>
              </a:lnSpc>
              <a:spcBef>
                <a:spcPts val="600"/>
              </a:spcBef>
              <a:spcAft>
                <a:spcPts val="0"/>
              </a:spcAft>
              <a:buSzPts val="1800"/>
              <a:buChar char="•"/>
              <a:defRPr/>
            </a:lvl6pPr>
            <a:lvl7pPr indent="-342900" lvl="6" marL="3200400" algn="l">
              <a:lnSpc>
                <a:spcPct val="100000"/>
              </a:lnSpc>
              <a:spcBef>
                <a:spcPts val="600"/>
              </a:spcBef>
              <a:spcAft>
                <a:spcPts val="0"/>
              </a:spcAft>
              <a:buSzPts val="1800"/>
              <a:buChar char="•"/>
              <a:defRPr/>
            </a:lvl7pPr>
            <a:lvl8pPr indent="-342900" lvl="7" marL="3657600" algn="l">
              <a:lnSpc>
                <a:spcPct val="100000"/>
              </a:lnSpc>
              <a:spcBef>
                <a:spcPts val="600"/>
              </a:spcBef>
              <a:spcAft>
                <a:spcPts val="0"/>
              </a:spcAft>
              <a:buSzPts val="1800"/>
              <a:buChar char="•"/>
              <a:defRPr/>
            </a:lvl8pPr>
            <a:lvl9pPr indent="-342900" lvl="8" marL="4114800" algn="l">
              <a:lnSpc>
                <a:spcPct val="100000"/>
              </a:lnSpc>
              <a:spcBef>
                <a:spcPts val="600"/>
              </a:spcBef>
              <a:spcAft>
                <a:spcPts val="0"/>
              </a:spcAft>
              <a:buSzPts val="1800"/>
              <a:buChar char="•"/>
              <a:defRPr/>
            </a:lvl9pPr>
          </a:lstStyle>
          <a:p/>
        </p:txBody>
      </p:sp>
      <p:sp>
        <p:nvSpPr>
          <p:cNvPr id="81" name="Google Shape;81;p134"/>
          <p:cNvSpPr txBox="1"/>
          <p:nvPr>
            <p:ph idx="10" type="dt"/>
          </p:nvPr>
        </p:nvSpPr>
        <p:spPr>
          <a:xfrm>
            <a:off x="6172200" y="6191250"/>
            <a:ext cx="2476500" cy="476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9pPr>
          </a:lstStyle>
          <a:p/>
        </p:txBody>
      </p:sp>
      <p:sp>
        <p:nvSpPr>
          <p:cNvPr id="82" name="Google Shape;82;p134"/>
          <p:cNvSpPr txBox="1"/>
          <p:nvPr>
            <p:ph idx="11" type="ftr"/>
          </p:nvPr>
        </p:nvSpPr>
        <p:spPr>
          <a:xfrm>
            <a:off x="914400" y="6172200"/>
            <a:ext cx="38862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9pPr>
          </a:lstStyle>
          <a:p/>
        </p:txBody>
      </p:sp>
      <p:sp>
        <p:nvSpPr>
          <p:cNvPr id="83" name="Google Shape;83;p134"/>
          <p:cNvSpPr txBox="1"/>
          <p:nvPr>
            <p:ph idx="12" type="sldNum"/>
          </p:nvPr>
        </p:nvSpPr>
        <p:spPr>
          <a:xfrm>
            <a:off x="146304" y="6208776"/>
            <a:ext cx="457200" cy="457200"/>
          </a:xfrm>
          <a:prstGeom prst="rect">
            <a:avLst/>
          </a:prstGeom>
          <a:noFill/>
          <a:ln>
            <a:noFill/>
          </a:ln>
        </p:spPr>
        <p:txBody>
          <a:bodyPr anchorCtr="0" anchor="b" bIns="0" lIns="0" spcFirstLastPara="1" rIns="0" wrap="square" tIns="0">
            <a:noAutofit/>
          </a:bodyPr>
          <a:lstStyle>
            <a:lvl1pPr indent="0" lvl="0"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84" name="Google Shape;84;p134"/>
          <p:cNvSpPr/>
          <p:nvPr/>
        </p:nvSpPr>
        <p:spPr>
          <a:xfrm flipH="1" rot="10800000">
            <a:off x="68307" y="4683495"/>
            <a:ext cx="9006900" cy="915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85" name="Google Shape;85;p134"/>
          <p:cNvSpPr/>
          <p:nvPr/>
        </p:nvSpPr>
        <p:spPr>
          <a:xfrm>
            <a:off x="68508" y="4650474"/>
            <a:ext cx="9006600" cy="45600"/>
          </a:xfrm>
          <a:prstGeom prst="rect">
            <a:avLst/>
          </a:prstGeom>
          <a:solidFill>
            <a:srgbClr val="B1C0D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86" name="Google Shape;86;p134"/>
          <p:cNvSpPr/>
          <p:nvPr/>
        </p:nvSpPr>
        <p:spPr>
          <a:xfrm>
            <a:off x="68510" y="4773224"/>
            <a:ext cx="9006600" cy="48900"/>
          </a:xfrm>
          <a:prstGeom prst="rect">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87" name="Google Shape;87;p134"/>
          <p:cNvSpPr/>
          <p:nvPr>
            <p:ph idx="2" type="pic"/>
          </p:nvPr>
        </p:nvSpPr>
        <p:spPr>
          <a:xfrm>
            <a:off x="68308" y="66675"/>
            <a:ext cx="9001800" cy="4581600"/>
          </a:xfrm>
          <a:prstGeom prst="round2SameRect">
            <a:avLst>
              <a:gd fmla="val 7101" name="adj1"/>
              <a:gd fmla="val 0" name="adj2"/>
            </a:avLst>
          </a:prstGeom>
          <a:solidFill>
            <a:schemeClr val="lt2"/>
          </a:solidFill>
          <a:ln cap="flat" cmpd="sng" w="9525">
            <a:solidFill>
              <a:schemeClr val="dk1"/>
            </a:solidFill>
            <a:prstDash val="solid"/>
            <a:round/>
            <a:headEnd len="sm" w="sm" type="none"/>
            <a:tailEnd len="sm" w="sm" type="none"/>
          </a:ln>
        </p:spPr>
        <p:txBody>
          <a:bodyPr anchorCtr="0" anchor="t" bIns="0" lIns="0" spcFirstLastPara="1" rIns="0" wrap="square" tIns="0">
            <a:noAutofit/>
          </a:bodyPr>
          <a:lstStyle>
            <a:lvl1pPr lvl="0" marR="0" rtl="0" algn="l">
              <a:lnSpc>
                <a:spcPct val="100000"/>
              </a:lnSpc>
              <a:spcBef>
                <a:spcPts val="600"/>
              </a:spcBef>
              <a:spcAft>
                <a:spcPts val="0"/>
              </a:spcAft>
              <a:buClr>
                <a:srgbClr val="A5A5A5"/>
              </a:buClr>
              <a:buSzPts val="3200"/>
              <a:buFont typeface="Noto Sans Symbols"/>
              <a:buNone/>
              <a:defRPr b="0" i="0" sz="3200" u="none" cap="none" strike="noStrike">
                <a:solidFill>
                  <a:srgbClr val="17365D"/>
                </a:solidFill>
                <a:latin typeface="Arial"/>
                <a:ea typeface="Arial"/>
                <a:cs typeface="Arial"/>
                <a:sym typeface="Arial"/>
              </a:defRPr>
            </a:lvl1pPr>
            <a:lvl2pPr lvl="1" marR="0" rtl="0" algn="l">
              <a:lnSpc>
                <a:spcPct val="100000"/>
              </a:lnSpc>
              <a:spcBef>
                <a:spcPts val="600"/>
              </a:spcBef>
              <a:spcAft>
                <a:spcPts val="0"/>
              </a:spcAft>
              <a:buClr>
                <a:srgbClr val="A5A5A5"/>
              </a:buClr>
              <a:buSzPts val="1800"/>
              <a:buFont typeface="Arial"/>
              <a:buChar char="•"/>
              <a:defRPr b="0" i="0" sz="1800" u="none" cap="none" strike="noStrike">
                <a:solidFill>
                  <a:srgbClr val="17365D"/>
                </a:solidFill>
                <a:latin typeface="Arial"/>
                <a:ea typeface="Arial"/>
                <a:cs typeface="Arial"/>
                <a:sym typeface="Arial"/>
              </a:defRPr>
            </a:lvl2pPr>
            <a:lvl3pPr lvl="2" marR="0" rtl="0" algn="l">
              <a:lnSpc>
                <a:spcPct val="100000"/>
              </a:lnSpc>
              <a:spcBef>
                <a:spcPts val="600"/>
              </a:spcBef>
              <a:spcAft>
                <a:spcPts val="0"/>
              </a:spcAft>
              <a:buClr>
                <a:srgbClr val="A5A5A5"/>
              </a:buClr>
              <a:buSzPts val="1400"/>
              <a:buFont typeface="Source Sans Pro"/>
              <a:buChar char="–"/>
              <a:defRPr b="0" i="0" sz="1400" u="none" cap="none" strike="noStrike">
                <a:solidFill>
                  <a:srgbClr val="17365D"/>
                </a:solidFill>
                <a:latin typeface="Arial"/>
                <a:ea typeface="Arial"/>
                <a:cs typeface="Arial"/>
                <a:sym typeface="Arial"/>
              </a:defRPr>
            </a:lvl3pPr>
            <a:lvl4pPr lvl="3" marR="0" rtl="0" algn="l">
              <a:lnSpc>
                <a:spcPct val="100000"/>
              </a:lnSpc>
              <a:spcBef>
                <a:spcPts val="600"/>
              </a:spcBef>
              <a:spcAft>
                <a:spcPts val="0"/>
              </a:spcAft>
              <a:buClr>
                <a:srgbClr val="A5A5A5"/>
              </a:buClr>
              <a:buSzPts val="1050"/>
              <a:buFont typeface="Courier New"/>
              <a:buChar char="o"/>
              <a:defRPr b="0" i="0" sz="1400" u="none" cap="none" strike="noStrike">
                <a:solidFill>
                  <a:srgbClr val="17365D"/>
                </a:solidFill>
                <a:latin typeface="Arial"/>
                <a:ea typeface="Arial"/>
                <a:cs typeface="Arial"/>
                <a:sym typeface="Arial"/>
              </a:defRPr>
            </a:lvl4pPr>
            <a:lvl5pPr lvl="4" marR="0" rtl="0" algn="l">
              <a:lnSpc>
                <a:spcPct val="100000"/>
              </a:lnSpc>
              <a:spcBef>
                <a:spcPts val="600"/>
              </a:spcBef>
              <a:spcAft>
                <a:spcPts val="0"/>
              </a:spcAft>
              <a:buClr>
                <a:srgbClr val="A5A5A5"/>
              </a:buClr>
              <a:buSzPts val="1400"/>
              <a:buFont typeface="Arial"/>
              <a:buChar char="»"/>
              <a:defRPr b="0" i="0" sz="1400" u="none" cap="none" strike="noStrike">
                <a:solidFill>
                  <a:srgbClr val="17365D"/>
                </a:solidFill>
                <a:latin typeface="Arial"/>
                <a:ea typeface="Arial"/>
                <a:cs typeface="Arial"/>
                <a:sym typeface="Arial"/>
              </a:defRPr>
            </a:lvl5pPr>
            <a:lvl6pPr lvl="5" marR="0" rtl="0" algn="l">
              <a:lnSpc>
                <a:spcPct val="100000"/>
              </a:lnSpc>
              <a:spcBef>
                <a:spcPts val="600"/>
              </a:spcBef>
              <a:spcAft>
                <a:spcPts val="0"/>
              </a:spcAft>
              <a:buClr>
                <a:srgbClr val="A5A5A5"/>
              </a:buClr>
              <a:buSzPts val="1400"/>
              <a:buFont typeface="Arial"/>
              <a:buChar char="•"/>
              <a:defRPr b="0" i="0" sz="1400" u="none" cap="none" strike="noStrike">
                <a:solidFill>
                  <a:srgbClr val="17365D"/>
                </a:solidFill>
                <a:latin typeface="Arial"/>
                <a:ea typeface="Arial"/>
                <a:cs typeface="Arial"/>
                <a:sym typeface="Arial"/>
              </a:defRPr>
            </a:lvl6pPr>
            <a:lvl7pPr lvl="6" marR="0" rtl="0" algn="l">
              <a:lnSpc>
                <a:spcPct val="100000"/>
              </a:lnSpc>
              <a:spcBef>
                <a:spcPts val="600"/>
              </a:spcBef>
              <a:spcAft>
                <a:spcPts val="0"/>
              </a:spcAft>
              <a:buClr>
                <a:srgbClr val="A5A5A5"/>
              </a:buClr>
              <a:buSzPts val="1400"/>
              <a:buFont typeface="Arial"/>
              <a:buChar char="•"/>
              <a:defRPr b="0" i="0" sz="1400" u="none" cap="none" strike="noStrike">
                <a:solidFill>
                  <a:srgbClr val="17365D"/>
                </a:solidFill>
                <a:latin typeface="Arial"/>
                <a:ea typeface="Arial"/>
                <a:cs typeface="Arial"/>
                <a:sym typeface="Arial"/>
              </a:defRPr>
            </a:lvl7pPr>
            <a:lvl8pPr lvl="7" marR="0" rtl="0" algn="l">
              <a:lnSpc>
                <a:spcPct val="100000"/>
              </a:lnSpc>
              <a:spcBef>
                <a:spcPts val="600"/>
              </a:spcBef>
              <a:spcAft>
                <a:spcPts val="0"/>
              </a:spcAft>
              <a:buClr>
                <a:srgbClr val="A5A5A5"/>
              </a:buClr>
              <a:buSzPts val="1400"/>
              <a:buFont typeface="Arial"/>
              <a:buChar char="•"/>
              <a:defRPr b="0" i="0" sz="1400" u="none" cap="none" strike="noStrike">
                <a:solidFill>
                  <a:srgbClr val="17365D"/>
                </a:solidFill>
                <a:latin typeface="Arial"/>
                <a:ea typeface="Arial"/>
                <a:cs typeface="Arial"/>
                <a:sym typeface="Arial"/>
              </a:defRPr>
            </a:lvl8pPr>
            <a:lvl9pPr lvl="8" marR="0" rtl="0" algn="l">
              <a:lnSpc>
                <a:spcPct val="100000"/>
              </a:lnSpc>
              <a:spcBef>
                <a:spcPts val="600"/>
              </a:spcBef>
              <a:spcAft>
                <a:spcPts val="0"/>
              </a:spcAft>
              <a:buClr>
                <a:srgbClr val="A5A5A5"/>
              </a:buClr>
              <a:buSzPts val="1400"/>
              <a:buFont typeface="Arial"/>
              <a:buChar char="•"/>
              <a:defRPr b="0" i="0" sz="1400" u="none" cap="none" strike="noStrike">
                <a:solidFill>
                  <a:srgbClr val="17365D"/>
                </a:solidFill>
                <a:latin typeface="Arial"/>
                <a:ea typeface="Arial"/>
                <a:cs typeface="Arial"/>
                <a:sym typeface="Arial"/>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type="blank">
  <p:cSld name="BLANK">
    <p:spTree>
      <p:nvGrpSpPr>
        <p:cNvPr id="88" name="Shape 88"/>
        <p:cNvGrpSpPr/>
        <p:nvPr/>
      </p:nvGrpSpPr>
      <p:grpSpPr>
        <a:xfrm>
          <a:off x="0" y="0"/>
          <a:ext cx="0" cy="0"/>
          <a:chOff x="0" y="0"/>
          <a:chExt cx="0" cy="0"/>
        </a:xfrm>
      </p:grpSpPr>
      <p:sp>
        <p:nvSpPr>
          <p:cNvPr id="89" name="Google Shape;89;p135"/>
          <p:cNvSpPr/>
          <p:nvPr/>
        </p:nvSpPr>
        <p:spPr>
          <a:xfrm>
            <a:off x="0" y="1663700"/>
            <a:ext cx="9144000" cy="4827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90" name="Google Shape;90;p135"/>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lvl1pPr indent="0" lvl="0"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91" name="Google Shape;91;p135"/>
          <p:cNvSpPr txBox="1"/>
          <p:nvPr>
            <p:ph type="title"/>
          </p:nvPr>
        </p:nvSpPr>
        <p:spPr>
          <a:xfrm>
            <a:off x="687388" y="318053"/>
            <a:ext cx="8224800" cy="1486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Blank">
  <p:cSld name="5_Blank">
    <p:spTree>
      <p:nvGrpSpPr>
        <p:cNvPr id="92" name="Shape 92"/>
        <p:cNvGrpSpPr/>
        <p:nvPr/>
      </p:nvGrpSpPr>
      <p:grpSpPr>
        <a:xfrm>
          <a:off x="0" y="0"/>
          <a:ext cx="0" cy="0"/>
          <a:chOff x="0" y="0"/>
          <a:chExt cx="0" cy="0"/>
        </a:xfrm>
      </p:grpSpPr>
      <p:sp>
        <p:nvSpPr>
          <p:cNvPr id="93" name="Google Shape;93;p136"/>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lvl1pPr indent="0" lvl="0"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94" name="Google Shape;94;p136"/>
          <p:cNvSpPr txBox="1"/>
          <p:nvPr>
            <p:ph type="title"/>
          </p:nvPr>
        </p:nvSpPr>
        <p:spPr>
          <a:xfrm>
            <a:off x="457200" y="579438"/>
            <a:ext cx="8229600" cy="8685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b="1" sz="4000">
                <a:solidFill>
                  <a:srgbClr val="2E005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95" name="Shape 95"/>
        <p:cNvGrpSpPr/>
        <p:nvPr/>
      </p:nvGrpSpPr>
      <p:grpSpPr>
        <a:xfrm>
          <a:off x="0" y="0"/>
          <a:ext cx="0" cy="0"/>
          <a:chOff x="0" y="0"/>
          <a:chExt cx="0" cy="0"/>
        </a:xfrm>
      </p:grpSpPr>
      <p:sp>
        <p:nvSpPr>
          <p:cNvPr id="96" name="Google Shape;96;p137"/>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lvl1pPr indent="0" lvl="0"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97" name="Google Shape;97;p137"/>
          <p:cNvSpPr txBox="1"/>
          <p:nvPr>
            <p:ph type="title"/>
          </p:nvPr>
        </p:nvSpPr>
        <p:spPr>
          <a:xfrm>
            <a:off x="457200" y="579438"/>
            <a:ext cx="8229600" cy="8685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b="1" sz="4000">
                <a:solidFill>
                  <a:srgbClr val="2E005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ulleted Text">
  <p:cSld name="1_Bulleted Text">
    <p:spTree>
      <p:nvGrpSpPr>
        <p:cNvPr id="20" name="Shape 20"/>
        <p:cNvGrpSpPr/>
        <p:nvPr/>
      </p:nvGrpSpPr>
      <p:grpSpPr>
        <a:xfrm>
          <a:off x="0" y="0"/>
          <a:ext cx="0" cy="0"/>
          <a:chOff x="0" y="0"/>
          <a:chExt cx="0" cy="0"/>
        </a:xfrm>
      </p:grpSpPr>
      <p:sp>
        <p:nvSpPr>
          <p:cNvPr id="21" name="Google Shape;21;p89"/>
          <p:cNvSpPr txBox="1"/>
          <p:nvPr>
            <p:ph idx="1" type="body"/>
          </p:nvPr>
        </p:nvSpPr>
        <p:spPr>
          <a:xfrm>
            <a:off x="687526" y="2055813"/>
            <a:ext cx="8224800" cy="3852000"/>
          </a:xfrm>
          <a:prstGeom prst="rect">
            <a:avLst/>
          </a:prstGeom>
          <a:noFill/>
          <a:ln>
            <a:noFill/>
          </a:ln>
        </p:spPr>
        <p:txBody>
          <a:bodyPr anchorCtr="0" anchor="t" bIns="0" lIns="0" spcFirstLastPara="1" rIns="0" wrap="square" tIns="0">
            <a:noAutofit/>
          </a:bodyPr>
          <a:lstStyle>
            <a:lvl1pPr indent="-381000" lvl="0" marL="457200" algn="l">
              <a:lnSpc>
                <a:spcPct val="100000"/>
              </a:lnSpc>
              <a:spcBef>
                <a:spcPts val="600"/>
              </a:spcBef>
              <a:spcAft>
                <a:spcPts val="0"/>
              </a:spcAft>
              <a:buSzPts val="2400"/>
              <a:buChar char="▪"/>
              <a:defRPr>
                <a:solidFill>
                  <a:srgbClr val="17365D"/>
                </a:solidFill>
                <a:latin typeface="Arial"/>
                <a:ea typeface="Arial"/>
                <a:cs typeface="Arial"/>
                <a:sym typeface="Arial"/>
              </a:defRPr>
            </a:lvl1pPr>
            <a:lvl2pPr indent="-342900" lvl="1" marL="914400" algn="l">
              <a:lnSpc>
                <a:spcPct val="100000"/>
              </a:lnSpc>
              <a:spcBef>
                <a:spcPts val="600"/>
              </a:spcBef>
              <a:spcAft>
                <a:spcPts val="0"/>
              </a:spcAft>
              <a:buSzPts val="1800"/>
              <a:buChar char="•"/>
              <a:defRPr sz="1800">
                <a:solidFill>
                  <a:srgbClr val="17365D"/>
                </a:solidFill>
                <a:latin typeface="Arial"/>
                <a:ea typeface="Arial"/>
                <a:cs typeface="Arial"/>
                <a:sym typeface="Arial"/>
              </a:defRPr>
            </a:lvl2pPr>
            <a:lvl3pPr indent="-317500" lvl="2" marL="1371600" algn="l">
              <a:lnSpc>
                <a:spcPct val="100000"/>
              </a:lnSpc>
              <a:spcBef>
                <a:spcPts val="600"/>
              </a:spcBef>
              <a:spcAft>
                <a:spcPts val="0"/>
              </a:spcAft>
              <a:buSzPts val="1400"/>
              <a:buChar char="–"/>
              <a:defRPr sz="1400">
                <a:solidFill>
                  <a:srgbClr val="17365D"/>
                </a:solidFill>
                <a:latin typeface="Arial"/>
                <a:ea typeface="Arial"/>
                <a:cs typeface="Arial"/>
                <a:sym typeface="Arial"/>
              </a:defRPr>
            </a:lvl3pPr>
            <a:lvl4pPr indent="-295275" lvl="3" marL="1828800" algn="l">
              <a:lnSpc>
                <a:spcPct val="100000"/>
              </a:lnSpc>
              <a:spcBef>
                <a:spcPts val="600"/>
              </a:spcBef>
              <a:spcAft>
                <a:spcPts val="0"/>
              </a:spcAft>
              <a:buSzPts val="1050"/>
              <a:buChar char="o"/>
              <a:defRPr sz="1400">
                <a:solidFill>
                  <a:srgbClr val="17365D"/>
                </a:solidFill>
                <a:latin typeface="Arial"/>
                <a:ea typeface="Arial"/>
                <a:cs typeface="Arial"/>
                <a:sym typeface="Arial"/>
              </a:defRPr>
            </a:lvl4pPr>
            <a:lvl5pPr indent="-317500" lvl="4" marL="2286000" algn="l">
              <a:lnSpc>
                <a:spcPct val="100000"/>
              </a:lnSpc>
              <a:spcBef>
                <a:spcPts val="600"/>
              </a:spcBef>
              <a:spcAft>
                <a:spcPts val="0"/>
              </a:spcAft>
              <a:buSzPts val="1400"/>
              <a:buChar char="»"/>
              <a:defRPr sz="1400">
                <a:solidFill>
                  <a:srgbClr val="17365D"/>
                </a:solidFill>
                <a:latin typeface="Arial"/>
                <a:ea typeface="Arial"/>
                <a:cs typeface="Arial"/>
                <a:sym typeface="Arial"/>
              </a:defRPr>
            </a:lvl5pPr>
            <a:lvl6pPr indent="-317500" lvl="5" marL="2743200" algn="l">
              <a:lnSpc>
                <a:spcPct val="100000"/>
              </a:lnSpc>
              <a:spcBef>
                <a:spcPts val="600"/>
              </a:spcBef>
              <a:spcAft>
                <a:spcPts val="0"/>
              </a:spcAft>
              <a:buSzPts val="1400"/>
              <a:buChar char="•"/>
              <a:defRPr sz="1400">
                <a:solidFill>
                  <a:srgbClr val="17365D"/>
                </a:solidFill>
                <a:latin typeface="Arial"/>
                <a:ea typeface="Arial"/>
                <a:cs typeface="Arial"/>
                <a:sym typeface="Arial"/>
              </a:defRPr>
            </a:lvl6pPr>
            <a:lvl7pPr indent="-317500" lvl="6" marL="3200400" algn="l">
              <a:lnSpc>
                <a:spcPct val="100000"/>
              </a:lnSpc>
              <a:spcBef>
                <a:spcPts val="600"/>
              </a:spcBef>
              <a:spcAft>
                <a:spcPts val="0"/>
              </a:spcAft>
              <a:buSzPts val="1400"/>
              <a:buChar char="•"/>
              <a:defRPr sz="1400">
                <a:solidFill>
                  <a:srgbClr val="17365D"/>
                </a:solidFill>
                <a:latin typeface="Arial"/>
                <a:ea typeface="Arial"/>
                <a:cs typeface="Arial"/>
                <a:sym typeface="Arial"/>
              </a:defRPr>
            </a:lvl7pPr>
            <a:lvl8pPr indent="-317500" lvl="7" marL="3657600" algn="l">
              <a:lnSpc>
                <a:spcPct val="100000"/>
              </a:lnSpc>
              <a:spcBef>
                <a:spcPts val="600"/>
              </a:spcBef>
              <a:spcAft>
                <a:spcPts val="0"/>
              </a:spcAft>
              <a:buSzPts val="1400"/>
              <a:buChar char="•"/>
              <a:defRPr sz="1400">
                <a:solidFill>
                  <a:srgbClr val="17365D"/>
                </a:solidFill>
                <a:latin typeface="Arial"/>
                <a:ea typeface="Arial"/>
                <a:cs typeface="Arial"/>
                <a:sym typeface="Arial"/>
              </a:defRPr>
            </a:lvl8pPr>
            <a:lvl9pPr indent="-317500" lvl="8" marL="4114800" algn="l">
              <a:lnSpc>
                <a:spcPct val="100000"/>
              </a:lnSpc>
              <a:spcBef>
                <a:spcPts val="600"/>
              </a:spcBef>
              <a:spcAft>
                <a:spcPts val="0"/>
              </a:spcAft>
              <a:buSzPts val="1400"/>
              <a:buChar char="•"/>
              <a:defRPr sz="1400">
                <a:solidFill>
                  <a:srgbClr val="17365D"/>
                </a:solidFill>
                <a:latin typeface="Arial"/>
                <a:ea typeface="Arial"/>
                <a:cs typeface="Arial"/>
                <a:sym typeface="Arial"/>
              </a:defRPr>
            </a:lvl9pPr>
          </a:lstStyle>
          <a:p/>
        </p:txBody>
      </p:sp>
      <p:sp>
        <p:nvSpPr>
          <p:cNvPr id="22" name="Google Shape;22;p89"/>
          <p:cNvSpPr txBox="1"/>
          <p:nvPr>
            <p:ph type="title"/>
          </p:nvPr>
        </p:nvSpPr>
        <p:spPr>
          <a:xfrm>
            <a:off x="687388" y="318053"/>
            <a:ext cx="8224800" cy="1486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89"/>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 Bulleted Text">
  <p:cSld name="Two Column Bulleted Text">
    <p:spTree>
      <p:nvGrpSpPr>
        <p:cNvPr id="98" name="Shape 98"/>
        <p:cNvGrpSpPr/>
        <p:nvPr/>
      </p:nvGrpSpPr>
      <p:grpSpPr>
        <a:xfrm>
          <a:off x="0" y="0"/>
          <a:ext cx="0" cy="0"/>
          <a:chOff x="0" y="0"/>
          <a:chExt cx="0" cy="0"/>
        </a:xfrm>
      </p:grpSpPr>
      <p:sp>
        <p:nvSpPr>
          <p:cNvPr id="99" name="Google Shape;99;p138"/>
          <p:cNvSpPr txBox="1"/>
          <p:nvPr>
            <p:ph idx="1" type="body"/>
          </p:nvPr>
        </p:nvSpPr>
        <p:spPr>
          <a:xfrm>
            <a:off x="687526" y="2055813"/>
            <a:ext cx="3972600" cy="3852000"/>
          </a:xfrm>
          <a:prstGeom prst="rect">
            <a:avLst/>
          </a:prstGeom>
          <a:noFill/>
          <a:ln>
            <a:noFill/>
          </a:ln>
        </p:spPr>
        <p:txBody>
          <a:bodyPr anchorCtr="0" anchor="t" bIns="0" lIns="0" spcFirstLastPara="1" rIns="0" wrap="square" tIns="0">
            <a:noAutofit/>
          </a:bodyPr>
          <a:lstStyle>
            <a:lvl1pPr indent="-381000" lvl="0" marL="457200" algn="l">
              <a:lnSpc>
                <a:spcPct val="100000"/>
              </a:lnSpc>
              <a:spcBef>
                <a:spcPts val="600"/>
              </a:spcBef>
              <a:spcAft>
                <a:spcPts val="0"/>
              </a:spcAft>
              <a:buSzPts val="2400"/>
              <a:buChar char="▪"/>
              <a:defRPr>
                <a:solidFill>
                  <a:srgbClr val="17365D"/>
                </a:solidFill>
                <a:latin typeface="Arial"/>
                <a:ea typeface="Arial"/>
                <a:cs typeface="Arial"/>
                <a:sym typeface="Arial"/>
              </a:defRPr>
            </a:lvl1pPr>
            <a:lvl2pPr indent="-342900" lvl="1" marL="914400" algn="l">
              <a:lnSpc>
                <a:spcPct val="100000"/>
              </a:lnSpc>
              <a:spcBef>
                <a:spcPts val="600"/>
              </a:spcBef>
              <a:spcAft>
                <a:spcPts val="0"/>
              </a:spcAft>
              <a:buSzPts val="1800"/>
              <a:buChar char="•"/>
              <a:defRPr sz="1800">
                <a:solidFill>
                  <a:srgbClr val="17365D"/>
                </a:solidFill>
                <a:latin typeface="Arial"/>
                <a:ea typeface="Arial"/>
                <a:cs typeface="Arial"/>
                <a:sym typeface="Arial"/>
              </a:defRPr>
            </a:lvl2pPr>
            <a:lvl3pPr indent="-317500" lvl="2" marL="1371600" algn="l">
              <a:lnSpc>
                <a:spcPct val="100000"/>
              </a:lnSpc>
              <a:spcBef>
                <a:spcPts val="600"/>
              </a:spcBef>
              <a:spcAft>
                <a:spcPts val="0"/>
              </a:spcAft>
              <a:buSzPts val="1400"/>
              <a:buChar char="–"/>
              <a:defRPr sz="1400">
                <a:solidFill>
                  <a:srgbClr val="17365D"/>
                </a:solidFill>
                <a:latin typeface="Arial"/>
                <a:ea typeface="Arial"/>
                <a:cs typeface="Arial"/>
                <a:sym typeface="Arial"/>
              </a:defRPr>
            </a:lvl3pPr>
            <a:lvl4pPr indent="-295275" lvl="3" marL="1828800" algn="l">
              <a:lnSpc>
                <a:spcPct val="100000"/>
              </a:lnSpc>
              <a:spcBef>
                <a:spcPts val="600"/>
              </a:spcBef>
              <a:spcAft>
                <a:spcPts val="0"/>
              </a:spcAft>
              <a:buSzPts val="1050"/>
              <a:buChar char="o"/>
              <a:defRPr sz="1400">
                <a:solidFill>
                  <a:srgbClr val="17365D"/>
                </a:solidFill>
                <a:latin typeface="Arial"/>
                <a:ea typeface="Arial"/>
                <a:cs typeface="Arial"/>
                <a:sym typeface="Arial"/>
              </a:defRPr>
            </a:lvl4pPr>
            <a:lvl5pPr indent="-317500" lvl="4" marL="2286000" algn="l">
              <a:lnSpc>
                <a:spcPct val="100000"/>
              </a:lnSpc>
              <a:spcBef>
                <a:spcPts val="600"/>
              </a:spcBef>
              <a:spcAft>
                <a:spcPts val="0"/>
              </a:spcAft>
              <a:buSzPts val="1400"/>
              <a:buChar char="»"/>
              <a:defRPr sz="1400">
                <a:solidFill>
                  <a:srgbClr val="17365D"/>
                </a:solidFill>
                <a:latin typeface="Arial"/>
                <a:ea typeface="Arial"/>
                <a:cs typeface="Arial"/>
                <a:sym typeface="Arial"/>
              </a:defRPr>
            </a:lvl5pPr>
            <a:lvl6pPr indent="-317500" lvl="5" marL="2743200" algn="l">
              <a:lnSpc>
                <a:spcPct val="100000"/>
              </a:lnSpc>
              <a:spcBef>
                <a:spcPts val="600"/>
              </a:spcBef>
              <a:spcAft>
                <a:spcPts val="0"/>
              </a:spcAft>
              <a:buSzPts val="1400"/>
              <a:buChar char="•"/>
              <a:defRPr sz="1400">
                <a:solidFill>
                  <a:srgbClr val="17365D"/>
                </a:solidFill>
                <a:latin typeface="Arial"/>
                <a:ea typeface="Arial"/>
                <a:cs typeface="Arial"/>
                <a:sym typeface="Arial"/>
              </a:defRPr>
            </a:lvl6pPr>
            <a:lvl7pPr indent="-317500" lvl="6" marL="3200400" algn="l">
              <a:lnSpc>
                <a:spcPct val="100000"/>
              </a:lnSpc>
              <a:spcBef>
                <a:spcPts val="600"/>
              </a:spcBef>
              <a:spcAft>
                <a:spcPts val="0"/>
              </a:spcAft>
              <a:buSzPts val="1400"/>
              <a:buChar char="•"/>
              <a:defRPr sz="1400">
                <a:solidFill>
                  <a:srgbClr val="17365D"/>
                </a:solidFill>
                <a:latin typeface="Arial"/>
                <a:ea typeface="Arial"/>
                <a:cs typeface="Arial"/>
                <a:sym typeface="Arial"/>
              </a:defRPr>
            </a:lvl7pPr>
            <a:lvl8pPr indent="-317500" lvl="7" marL="3657600" algn="l">
              <a:lnSpc>
                <a:spcPct val="100000"/>
              </a:lnSpc>
              <a:spcBef>
                <a:spcPts val="600"/>
              </a:spcBef>
              <a:spcAft>
                <a:spcPts val="0"/>
              </a:spcAft>
              <a:buSzPts val="1400"/>
              <a:buChar char="•"/>
              <a:defRPr sz="1400">
                <a:solidFill>
                  <a:srgbClr val="17365D"/>
                </a:solidFill>
                <a:latin typeface="Arial"/>
                <a:ea typeface="Arial"/>
                <a:cs typeface="Arial"/>
                <a:sym typeface="Arial"/>
              </a:defRPr>
            </a:lvl8pPr>
            <a:lvl9pPr indent="-317500" lvl="8" marL="4114800" algn="l">
              <a:lnSpc>
                <a:spcPct val="100000"/>
              </a:lnSpc>
              <a:spcBef>
                <a:spcPts val="600"/>
              </a:spcBef>
              <a:spcAft>
                <a:spcPts val="0"/>
              </a:spcAft>
              <a:buSzPts val="1400"/>
              <a:buChar char="•"/>
              <a:defRPr sz="1400">
                <a:solidFill>
                  <a:srgbClr val="17365D"/>
                </a:solidFill>
                <a:latin typeface="Arial"/>
                <a:ea typeface="Arial"/>
                <a:cs typeface="Arial"/>
                <a:sym typeface="Arial"/>
              </a:defRPr>
            </a:lvl9pPr>
          </a:lstStyle>
          <a:p/>
        </p:txBody>
      </p:sp>
      <p:sp>
        <p:nvSpPr>
          <p:cNvPr id="100" name="Google Shape;100;p138"/>
          <p:cNvSpPr txBox="1"/>
          <p:nvPr>
            <p:ph idx="2" type="body"/>
          </p:nvPr>
        </p:nvSpPr>
        <p:spPr>
          <a:xfrm>
            <a:off x="4939596" y="2055813"/>
            <a:ext cx="3972600" cy="3852000"/>
          </a:xfrm>
          <a:prstGeom prst="rect">
            <a:avLst/>
          </a:prstGeom>
          <a:noFill/>
          <a:ln>
            <a:noFill/>
          </a:ln>
        </p:spPr>
        <p:txBody>
          <a:bodyPr anchorCtr="0" anchor="t" bIns="0" lIns="0" spcFirstLastPara="1" rIns="0" wrap="square" tIns="0">
            <a:noAutofit/>
          </a:bodyPr>
          <a:lstStyle>
            <a:lvl1pPr indent="-381000" lvl="0" marL="457200" algn="l">
              <a:lnSpc>
                <a:spcPct val="100000"/>
              </a:lnSpc>
              <a:spcBef>
                <a:spcPts val="600"/>
              </a:spcBef>
              <a:spcAft>
                <a:spcPts val="0"/>
              </a:spcAft>
              <a:buSzPts val="2400"/>
              <a:buChar char="▪"/>
              <a:defRPr>
                <a:solidFill>
                  <a:srgbClr val="17365D"/>
                </a:solidFill>
                <a:latin typeface="Arial"/>
                <a:ea typeface="Arial"/>
                <a:cs typeface="Arial"/>
                <a:sym typeface="Arial"/>
              </a:defRPr>
            </a:lvl1pPr>
            <a:lvl2pPr indent="-342900" lvl="1" marL="914400" algn="l">
              <a:lnSpc>
                <a:spcPct val="100000"/>
              </a:lnSpc>
              <a:spcBef>
                <a:spcPts val="600"/>
              </a:spcBef>
              <a:spcAft>
                <a:spcPts val="0"/>
              </a:spcAft>
              <a:buSzPts val="1800"/>
              <a:buChar char="•"/>
              <a:defRPr sz="1800">
                <a:solidFill>
                  <a:srgbClr val="17365D"/>
                </a:solidFill>
                <a:latin typeface="Arial"/>
                <a:ea typeface="Arial"/>
                <a:cs typeface="Arial"/>
                <a:sym typeface="Arial"/>
              </a:defRPr>
            </a:lvl2pPr>
            <a:lvl3pPr indent="-317500" lvl="2" marL="1371600" algn="l">
              <a:lnSpc>
                <a:spcPct val="100000"/>
              </a:lnSpc>
              <a:spcBef>
                <a:spcPts val="600"/>
              </a:spcBef>
              <a:spcAft>
                <a:spcPts val="0"/>
              </a:spcAft>
              <a:buSzPts val="1400"/>
              <a:buChar char="–"/>
              <a:defRPr sz="1400">
                <a:solidFill>
                  <a:srgbClr val="17365D"/>
                </a:solidFill>
                <a:latin typeface="Arial"/>
                <a:ea typeface="Arial"/>
                <a:cs typeface="Arial"/>
                <a:sym typeface="Arial"/>
              </a:defRPr>
            </a:lvl3pPr>
            <a:lvl4pPr indent="-295275" lvl="3" marL="1828800" algn="l">
              <a:lnSpc>
                <a:spcPct val="100000"/>
              </a:lnSpc>
              <a:spcBef>
                <a:spcPts val="600"/>
              </a:spcBef>
              <a:spcAft>
                <a:spcPts val="0"/>
              </a:spcAft>
              <a:buSzPts val="1050"/>
              <a:buChar char="o"/>
              <a:defRPr sz="1400">
                <a:solidFill>
                  <a:srgbClr val="17365D"/>
                </a:solidFill>
                <a:latin typeface="Arial"/>
                <a:ea typeface="Arial"/>
                <a:cs typeface="Arial"/>
                <a:sym typeface="Arial"/>
              </a:defRPr>
            </a:lvl4pPr>
            <a:lvl5pPr indent="-317500" lvl="4" marL="2286000" algn="l">
              <a:lnSpc>
                <a:spcPct val="100000"/>
              </a:lnSpc>
              <a:spcBef>
                <a:spcPts val="600"/>
              </a:spcBef>
              <a:spcAft>
                <a:spcPts val="0"/>
              </a:spcAft>
              <a:buSzPts val="1400"/>
              <a:buChar char="»"/>
              <a:defRPr sz="1400">
                <a:solidFill>
                  <a:srgbClr val="17365D"/>
                </a:solidFill>
                <a:latin typeface="Arial"/>
                <a:ea typeface="Arial"/>
                <a:cs typeface="Arial"/>
                <a:sym typeface="Arial"/>
              </a:defRPr>
            </a:lvl5pPr>
            <a:lvl6pPr indent="-317500" lvl="5" marL="2743200" algn="l">
              <a:lnSpc>
                <a:spcPct val="100000"/>
              </a:lnSpc>
              <a:spcBef>
                <a:spcPts val="600"/>
              </a:spcBef>
              <a:spcAft>
                <a:spcPts val="0"/>
              </a:spcAft>
              <a:buSzPts val="1400"/>
              <a:buChar char="•"/>
              <a:defRPr sz="1400">
                <a:solidFill>
                  <a:srgbClr val="17365D"/>
                </a:solidFill>
                <a:latin typeface="Arial"/>
                <a:ea typeface="Arial"/>
                <a:cs typeface="Arial"/>
                <a:sym typeface="Arial"/>
              </a:defRPr>
            </a:lvl6pPr>
            <a:lvl7pPr indent="-317500" lvl="6" marL="3200400" algn="l">
              <a:lnSpc>
                <a:spcPct val="100000"/>
              </a:lnSpc>
              <a:spcBef>
                <a:spcPts val="600"/>
              </a:spcBef>
              <a:spcAft>
                <a:spcPts val="0"/>
              </a:spcAft>
              <a:buSzPts val="1400"/>
              <a:buChar char="•"/>
              <a:defRPr sz="1400">
                <a:solidFill>
                  <a:srgbClr val="17365D"/>
                </a:solidFill>
                <a:latin typeface="Arial"/>
                <a:ea typeface="Arial"/>
                <a:cs typeface="Arial"/>
                <a:sym typeface="Arial"/>
              </a:defRPr>
            </a:lvl7pPr>
            <a:lvl8pPr indent="-317500" lvl="7" marL="3657600" algn="l">
              <a:lnSpc>
                <a:spcPct val="100000"/>
              </a:lnSpc>
              <a:spcBef>
                <a:spcPts val="600"/>
              </a:spcBef>
              <a:spcAft>
                <a:spcPts val="0"/>
              </a:spcAft>
              <a:buSzPts val="1400"/>
              <a:buChar char="•"/>
              <a:defRPr sz="1400">
                <a:solidFill>
                  <a:srgbClr val="17365D"/>
                </a:solidFill>
                <a:latin typeface="Arial"/>
                <a:ea typeface="Arial"/>
                <a:cs typeface="Arial"/>
                <a:sym typeface="Arial"/>
              </a:defRPr>
            </a:lvl8pPr>
            <a:lvl9pPr indent="-317500" lvl="8" marL="4114800" algn="l">
              <a:lnSpc>
                <a:spcPct val="100000"/>
              </a:lnSpc>
              <a:spcBef>
                <a:spcPts val="600"/>
              </a:spcBef>
              <a:spcAft>
                <a:spcPts val="0"/>
              </a:spcAft>
              <a:buSzPts val="1400"/>
              <a:buChar char="•"/>
              <a:defRPr sz="1400">
                <a:solidFill>
                  <a:srgbClr val="17365D"/>
                </a:solidFill>
                <a:latin typeface="Arial"/>
                <a:ea typeface="Arial"/>
                <a:cs typeface="Arial"/>
                <a:sym typeface="Arial"/>
              </a:defRPr>
            </a:lvl9pPr>
          </a:lstStyle>
          <a:p/>
        </p:txBody>
      </p:sp>
      <p:sp>
        <p:nvSpPr>
          <p:cNvPr id="101" name="Google Shape;101;p138"/>
          <p:cNvSpPr txBox="1"/>
          <p:nvPr>
            <p:ph type="title"/>
          </p:nvPr>
        </p:nvSpPr>
        <p:spPr>
          <a:xfrm>
            <a:off x="687388" y="318053"/>
            <a:ext cx="8224800" cy="1486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2" name="Google Shape;102;p138"/>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ed Text">
  <p:cSld name="Bulleted Text">
    <p:spTree>
      <p:nvGrpSpPr>
        <p:cNvPr id="109" name="Shape 109"/>
        <p:cNvGrpSpPr/>
        <p:nvPr/>
      </p:nvGrpSpPr>
      <p:grpSpPr>
        <a:xfrm>
          <a:off x="0" y="0"/>
          <a:ext cx="0" cy="0"/>
          <a:chOff x="0" y="0"/>
          <a:chExt cx="0" cy="0"/>
        </a:xfrm>
      </p:grpSpPr>
      <p:sp>
        <p:nvSpPr>
          <p:cNvPr id="110" name="Google Shape;110;p91"/>
          <p:cNvSpPr txBox="1"/>
          <p:nvPr>
            <p:ph idx="1" type="body"/>
          </p:nvPr>
        </p:nvSpPr>
        <p:spPr>
          <a:xfrm>
            <a:off x="687526" y="2055813"/>
            <a:ext cx="8224800" cy="3509700"/>
          </a:xfrm>
          <a:prstGeom prst="rect">
            <a:avLst/>
          </a:prstGeom>
          <a:noFill/>
          <a:ln>
            <a:noFill/>
          </a:ln>
        </p:spPr>
        <p:txBody>
          <a:bodyPr anchorCtr="0" anchor="t" bIns="0" lIns="0" spcFirstLastPara="1" rIns="0" wrap="square" tIns="0">
            <a:noAutofit/>
          </a:bodyPr>
          <a:lstStyle>
            <a:lvl1pPr indent="-381000" lvl="0" marL="457200" marR="0" algn="l">
              <a:lnSpc>
                <a:spcPct val="100000"/>
              </a:lnSpc>
              <a:spcBef>
                <a:spcPts val="600"/>
              </a:spcBef>
              <a:spcAft>
                <a:spcPts val="0"/>
              </a:spcAft>
              <a:buClr>
                <a:srgbClr val="A5A5A5"/>
              </a:buClr>
              <a:buSzPts val="2400"/>
              <a:buFont typeface="Noto Sans Symbols"/>
              <a:buChar char="▪"/>
              <a:defRPr b="0" i="0" sz="2400" u="none" cap="none" strike="noStrike">
                <a:solidFill>
                  <a:srgbClr val="25496F"/>
                </a:solidFill>
                <a:latin typeface="Arial"/>
                <a:ea typeface="Arial"/>
                <a:cs typeface="Arial"/>
                <a:sym typeface="Arial"/>
              </a:defRPr>
            </a:lvl1pPr>
            <a:lvl2pPr indent="-342900" lvl="1" marL="914400" marR="0" algn="l">
              <a:lnSpc>
                <a:spcPct val="100000"/>
              </a:lnSpc>
              <a:spcBef>
                <a:spcPts val="600"/>
              </a:spcBef>
              <a:spcAft>
                <a:spcPts val="0"/>
              </a:spcAft>
              <a:buClr>
                <a:srgbClr val="A5A5A5"/>
              </a:buClr>
              <a:buSzPts val="1800"/>
              <a:buFont typeface="Arial"/>
              <a:buChar char="•"/>
              <a:defRPr b="0" i="0" sz="1800" u="none" cap="none" strike="noStrike">
                <a:solidFill>
                  <a:srgbClr val="25496F"/>
                </a:solidFill>
                <a:latin typeface="Arial"/>
                <a:ea typeface="Arial"/>
                <a:cs typeface="Arial"/>
                <a:sym typeface="Arial"/>
              </a:defRPr>
            </a:lvl2pPr>
            <a:lvl3pPr indent="-317500" lvl="2" marL="1371600" marR="0" algn="l">
              <a:lnSpc>
                <a:spcPct val="100000"/>
              </a:lnSpc>
              <a:spcBef>
                <a:spcPts val="600"/>
              </a:spcBef>
              <a:spcAft>
                <a:spcPts val="0"/>
              </a:spcAft>
              <a:buClr>
                <a:srgbClr val="A5A5A5"/>
              </a:buClr>
              <a:buSzPts val="1400"/>
              <a:buFont typeface="Source Sans Pro"/>
              <a:buChar char="–"/>
              <a:defRPr b="0" i="0" sz="1400" u="none" cap="none" strike="noStrike">
                <a:solidFill>
                  <a:srgbClr val="25496F"/>
                </a:solidFill>
                <a:latin typeface="Arial"/>
                <a:ea typeface="Arial"/>
                <a:cs typeface="Arial"/>
                <a:sym typeface="Arial"/>
              </a:defRPr>
            </a:lvl3pPr>
            <a:lvl4pPr indent="-295275" lvl="3" marL="1828800" marR="0" algn="l">
              <a:lnSpc>
                <a:spcPct val="100000"/>
              </a:lnSpc>
              <a:spcBef>
                <a:spcPts val="600"/>
              </a:spcBef>
              <a:spcAft>
                <a:spcPts val="0"/>
              </a:spcAft>
              <a:buClr>
                <a:srgbClr val="A5A5A5"/>
              </a:buClr>
              <a:buSzPts val="1050"/>
              <a:buFont typeface="Courier New"/>
              <a:buChar char="o"/>
              <a:defRPr b="0" i="0" sz="1400" u="none" cap="none" strike="noStrike">
                <a:solidFill>
                  <a:srgbClr val="25496F"/>
                </a:solidFill>
                <a:latin typeface="Arial"/>
                <a:ea typeface="Arial"/>
                <a:cs typeface="Arial"/>
                <a:sym typeface="Arial"/>
              </a:defRPr>
            </a:lvl4pPr>
            <a:lvl5pPr indent="-317500" lvl="4" marL="2286000" marR="0" algn="l">
              <a:lnSpc>
                <a:spcPct val="100000"/>
              </a:lnSpc>
              <a:spcBef>
                <a:spcPts val="600"/>
              </a:spcBef>
              <a:spcAft>
                <a:spcPts val="0"/>
              </a:spcAft>
              <a:buClr>
                <a:srgbClr val="A5A5A5"/>
              </a:buClr>
              <a:buSzPts val="1400"/>
              <a:buFont typeface="Arial"/>
              <a:buChar char="»"/>
              <a:defRPr b="0" i="0" sz="1400" u="none" cap="none" strike="noStrike">
                <a:solidFill>
                  <a:srgbClr val="25496F"/>
                </a:solidFill>
                <a:latin typeface="Arial"/>
                <a:ea typeface="Arial"/>
                <a:cs typeface="Arial"/>
                <a:sym typeface="Arial"/>
              </a:defRPr>
            </a:lvl5pPr>
            <a:lvl6pPr indent="-317500" lvl="5" marL="2743200" marR="0" algn="l">
              <a:lnSpc>
                <a:spcPct val="100000"/>
              </a:lnSpc>
              <a:spcBef>
                <a:spcPts val="600"/>
              </a:spcBef>
              <a:spcAft>
                <a:spcPts val="0"/>
              </a:spcAft>
              <a:buClr>
                <a:srgbClr val="A5A5A5"/>
              </a:buClr>
              <a:buSzPts val="1400"/>
              <a:buFont typeface="Arial"/>
              <a:buChar char="•"/>
              <a:defRPr b="0" i="0" sz="1400" u="none" cap="none" strike="noStrike">
                <a:solidFill>
                  <a:srgbClr val="25496F"/>
                </a:solidFill>
                <a:latin typeface="Arial"/>
                <a:ea typeface="Arial"/>
                <a:cs typeface="Arial"/>
                <a:sym typeface="Arial"/>
              </a:defRPr>
            </a:lvl6pPr>
            <a:lvl7pPr indent="-317500" lvl="6" marL="3200400" marR="0" algn="l">
              <a:lnSpc>
                <a:spcPct val="100000"/>
              </a:lnSpc>
              <a:spcBef>
                <a:spcPts val="600"/>
              </a:spcBef>
              <a:spcAft>
                <a:spcPts val="0"/>
              </a:spcAft>
              <a:buClr>
                <a:srgbClr val="A5A5A5"/>
              </a:buClr>
              <a:buSzPts val="1400"/>
              <a:buFont typeface="Arial"/>
              <a:buChar char="•"/>
              <a:defRPr b="0" i="0" sz="1400" u="none" cap="none" strike="noStrike">
                <a:solidFill>
                  <a:srgbClr val="25496F"/>
                </a:solidFill>
                <a:latin typeface="Arial"/>
                <a:ea typeface="Arial"/>
                <a:cs typeface="Arial"/>
                <a:sym typeface="Arial"/>
              </a:defRPr>
            </a:lvl7pPr>
            <a:lvl8pPr indent="-317500" lvl="7" marL="3657600" marR="0" algn="l">
              <a:lnSpc>
                <a:spcPct val="100000"/>
              </a:lnSpc>
              <a:spcBef>
                <a:spcPts val="600"/>
              </a:spcBef>
              <a:spcAft>
                <a:spcPts val="0"/>
              </a:spcAft>
              <a:buClr>
                <a:srgbClr val="A5A5A5"/>
              </a:buClr>
              <a:buSzPts val="1400"/>
              <a:buFont typeface="Arial"/>
              <a:buChar char="•"/>
              <a:defRPr b="0" i="0" sz="1400" u="none" cap="none" strike="noStrike">
                <a:solidFill>
                  <a:srgbClr val="25496F"/>
                </a:solidFill>
                <a:latin typeface="Arial"/>
                <a:ea typeface="Arial"/>
                <a:cs typeface="Arial"/>
                <a:sym typeface="Arial"/>
              </a:defRPr>
            </a:lvl8pPr>
            <a:lvl9pPr indent="-317500" lvl="8" marL="4114800" marR="0" algn="l">
              <a:lnSpc>
                <a:spcPct val="100000"/>
              </a:lnSpc>
              <a:spcBef>
                <a:spcPts val="600"/>
              </a:spcBef>
              <a:spcAft>
                <a:spcPts val="0"/>
              </a:spcAft>
              <a:buClr>
                <a:srgbClr val="A5A5A5"/>
              </a:buClr>
              <a:buSzPts val="1400"/>
              <a:buFont typeface="Arial"/>
              <a:buChar char="•"/>
              <a:defRPr b="0" i="0" sz="1400" u="none" cap="none" strike="noStrike">
                <a:solidFill>
                  <a:srgbClr val="25496F"/>
                </a:solidFill>
                <a:latin typeface="Arial"/>
                <a:ea typeface="Arial"/>
                <a:cs typeface="Arial"/>
                <a:sym typeface="Arial"/>
              </a:defRPr>
            </a:lvl9pPr>
          </a:lstStyle>
          <a:p/>
        </p:txBody>
      </p:sp>
      <p:sp>
        <p:nvSpPr>
          <p:cNvPr id="111" name="Google Shape;111;p91"/>
          <p:cNvSpPr txBox="1"/>
          <p:nvPr>
            <p:ph type="title"/>
          </p:nvPr>
        </p:nvSpPr>
        <p:spPr>
          <a:xfrm>
            <a:off x="687388" y="318052"/>
            <a:ext cx="8224800" cy="1541100"/>
          </a:xfrm>
          <a:prstGeom prst="rect">
            <a:avLst/>
          </a:prstGeom>
          <a:noFill/>
          <a:ln>
            <a:noFill/>
          </a:ln>
        </p:spPr>
        <p:txBody>
          <a:bodyPr anchorCtr="0" anchor="b" bIns="0" lIns="0" spcFirstLastPara="1" rIns="0" wrap="square" tIns="0">
            <a:noAutofit/>
          </a:bodyPr>
          <a:lstStyle>
            <a:lvl1pPr lvl="0" marR="0" algn="l">
              <a:lnSpc>
                <a:spcPct val="90000"/>
              </a:lnSpc>
              <a:spcBef>
                <a:spcPts val="0"/>
              </a:spcBef>
              <a:spcAft>
                <a:spcPts val="0"/>
              </a:spcAft>
              <a:buSzPts val="1400"/>
              <a:buNone/>
              <a:defRPr b="0" i="0" sz="4800" u="none" cap="none" strike="noStrike">
                <a:solidFill>
                  <a:srgbClr val="A5A5A5"/>
                </a:solidFill>
                <a:latin typeface="Arial Narrow"/>
                <a:ea typeface="Arial Narrow"/>
                <a:cs typeface="Arial Narrow"/>
                <a:sym typeface="Arial Narrow"/>
              </a:defRPr>
            </a:lvl1pPr>
            <a:lvl2pPr lvl="1" marR="0" algn="l">
              <a:lnSpc>
                <a:spcPct val="100000"/>
              </a:lnSpc>
              <a:spcBef>
                <a:spcPts val="0"/>
              </a:spcBef>
              <a:spcAft>
                <a:spcPts val="0"/>
              </a:spcAft>
              <a:buSzPts val="1400"/>
              <a:buNone/>
              <a:defRPr b="0" i="0" sz="3200" u="none" cap="none" strike="noStrike">
                <a:solidFill>
                  <a:srgbClr val="0F1419"/>
                </a:solidFill>
                <a:latin typeface="Franklin Gothic"/>
                <a:ea typeface="Franklin Gothic"/>
                <a:cs typeface="Franklin Gothic"/>
                <a:sym typeface="Franklin Gothic"/>
              </a:defRPr>
            </a:lvl2pPr>
            <a:lvl3pPr lvl="2" marR="0" algn="l">
              <a:lnSpc>
                <a:spcPct val="100000"/>
              </a:lnSpc>
              <a:spcBef>
                <a:spcPts val="0"/>
              </a:spcBef>
              <a:spcAft>
                <a:spcPts val="0"/>
              </a:spcAft>
              <a:buSzPts val="1400"/>
              <a:buNone/>
              <a:defRPr b="0" i="0" sz="3200" u="none" cap="none" strike="noStrike">
                <a:solidFill>
                  <a:srgbClr val="0F1419"/>
                </a:solidFill>
                <a:latin typeface="Franklin Gothic"/>
                <a:ea typeface="Franklin Gothic"/>
                <a:cs typeface="Franklin Gothic"/>
                <a:sym typeface="Franklin Gothic"/>
              </a:defRPr>
            </a:lvl3pPr>
            <a:lvl4pPr lvl="3" marR="0" algn="l">
              <a:lnSpc>
                <a:spcPct val="100000"/>
              </a:lnSpc>
              <a:spcBef>
                <a:spcPts val="0"/>
              </a:spcBef>
              <a:spcAft>
                <a:spcPts val="0"/>
              </a:spcAft>
              <a:buSzPts val="1400"/>
              <a:buNone/>
              <a:defRPr b="0" i="0" sz="3200" u="none" cap="none" strike="noStrike">
                <a:solidFill>
                  <a:srgbClr val="0F1419"/>
                </a:solidFill>
                <a:latin typeface="Franklin Gothic"/>
                <a:ea typeface="Franklin Gothic"/>
                <a:cs typeface="Franklin Gothic"/>
                <a:sym typeface="Franklin Gothic"/>
              </a:defRPr>
            </a:lvl4pPr>
            <a:lvl5pPr lvl="4" marR="0" algn="l">
              <a:lnSpc>
                <a:spcPct val="100000"/>
              </a:lnSpc>
              <a:spcBef>
                <a:spcPts val="0"/>
              </a:spcBef>
              <a:spcAft>
                <a:spcPts val="0"/>
              </a:spcAft>
              <a:buSzPts val="1400"/>
              <a:buNone/>
              <a:defRPr b="0" i="0" sz="3200" u="none" cap="none" strike="noStrike">
                <a:solidFill>
                  <a:srgbClr val="0F1419"/>
                </a:solidFill>
                <a:latin typeface="Franklin Gothic"/>
                <a:ea typeface="Franklin Gothic"/>
                <a:cs typeface="Franklin Gothic"/>
                <a:sym typeface="Franklin Gothic"/>
              </a:defRPr>
            </a:lvl5pPr>
            <a:lvl6pPr lvl="5" marR="0" algn="l">
              <a:lnSpc>
                <a:spcPct val="100000"/>
              </a:lnSpc>
              <a:spcBef>
                <a:spcPts val="0"/>
              </a:spcBef>
              <a:spcAft>
                <a:spcPts val="0"/>
              </a:spcAft>
              <a:buSzPts val="1400"/>
              <a:buNone/>
              <a:defRPr b="1" i="0" sz="4000" u="none" cap="none" strike="noStrike">
                <a:solidFill>
                  <a:schemeClr val="lt1"/>
                </a:solidFill>
                <a:latin typeface="Franklin Gothic"/>
                <a:ea typeface="Franklin Gothic"/>
                <a:cs typeface="Franklin Gothic"/>
                <a:sym typeface="Franklin Gothic"/>
              </a:defRPr>
            </a:lvl6pPr>
            <a:lvl7pPr lvl="6" marR="0" algn="l">
              <a:lnSpc>
                <a:spcPct val="100000"/>
              </a:lnSpc>
              <a:spcBef>
                <a:spcPts val="0"/>
              </a:spcBef>
              <a:spcAft>
                <a:spcPts val="0"/>
              </a:spcAft>
              <a:buSzPts val="1400"/>
              <a:buNone/>
              <a:defRPr b="1" i="0" sz="4000" u="none" cap="none" strike="noStrike">
                <a:solidFill>
                  <a:schemeClr val="lt1"/>
                </a:solidFill>
                <a:latin typeface="Franklin Gothic"/>
                <a:ea typeface="Franklin Gothic"/>
                <a:cs typeface="Franklin Gothic"/>
                <a:sym typeface="Franklin Gothic"/>
              </a:defRPr>
            </a:lvl7pPr>
            <a:lvl8pPr lvl="7" marR="0" algn="l">
              <a:lnSpc>
                <a:spcPct val="100000"/>
              </a:lnSpc>
              <a:spcBef>
                <a:spcPts val="0"/>
              </a:spcBef>
              <a:spcAft>
                <a:spcPts val="0"/>
              </a:spcAft>
              <a:buSzPts val="1400"/>
              <a:buNone/>
              <a:defRPr b="1" i="0" sz="4000" u="none" cap="none" strike="noStrike">
                <a:solidFill>
                  <a:schemeClr val="lt1"/>
                </a:solidFill>
                <a:latin typeface="Franklin Gothic"/>
                <a:ea typeface="Franklin Gothic"/>
                <a:cs typeface="Franklin Gothic"/>
                <a:sym typeface="Franklin Gothic"/>
              </a:defRPr>
            </a:lvl8pPr>
            <a:lvl9pPr lvl="8" marR="0" algn="l">
              <a:lnSpc>
                <a:spcPct val="100000"/>
              </a:lnSpc>
              <a:spcBef>
                <a:spcPts val="0"/>
              </a:spcBef>
              <a:spcAft>
                <a:spcPts val="0"/>
              </a:spcAft>
              <a:buSzPts val="1400"/>
              <a:buNone/>
              <a:defRPr b="1" i="0" sz="4000" u="none" cap="none" strike="noStrike">
                <a:solidFill>
                  <a:schemeClr val="lt1"/>
                </a:solidFill>
                <a:latin typeface="Franklin Gothic"/>
                <a:ea typeface="Franklin Gothic"/>
                <a:cs typeface="Franklin Gothic"/>
                <a:sym typeface="Franklin Gothic"/>
              </a:defRPr>
            </a:lvl9pPr>
          </a:lstStyle>
          <a:p/>
        </p:txBody>
      </p:sp>
      <p:sp>
        <p:nvSpPr>
          <p:cNvPr id="112" name="Google Shape;112;p91"/>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13" name="Google Shape;113;p91"/>
          <p:cNvSpPr txBox="1"/>
          <p:nvPr>
            <p:ph idx="2" type="body"/>
          </p:nvPr>
        </p:nvSpPr>
        <p:spPr>
          <a:xfrm>
            <a:off x="687388" y="5581086"/>
            <a:ext cx="8224800" cy="307800"/>
          </a:xfrm>
          <a:prstGeom prst="rect">
            <a:avLst/>
          </a:prstGeom>
          <a:noFill/>
          <a:ln>
            <a:noFill/>
          </a:ln>
        </p:spPr>
        <p:txBody>
          <a:bodyPr anchorCtr="0" anchor="b" bIns="0" lIns="0" spcFirstLastPara="1" rIns="0" wrap="square" tIns="0">
            <a:noAutofit/>
          </a:bodyPr>
          <a:lstStyle>
            <a:lvl1pPr indent="-228600" lvl="0" marL="457200" marR="0" algn="r">
              <a:lnSpc>
                <a:spcPct val="100000"/>
              </a:lnSpc>
              <a:spcBef>
                <a:spcPts val="0"/>
              </a:spcBef>
              <a:spcAft>
                <a:spcPts val="0"/>
              </a:spcAft>
              <a:buClr>
                <a:srgbClr val="A5A5A5"/>
              </a:buClr>
              <a:buSzPts val="1000"/>
              <a:buFont typeface="Noto Sans Symbols"/>
              <a:buNone/>
              <a:defRPr b="0" i="0" sz="1000" u="none" cap="none" strike="noStrike">
                <a:solidFill>
                  <a:srgbClr val="25496F"/>
                </a:solidFill>
                <a:latin typeface="Arial"/>
                <a:ea typeface="Arial"/>
                <a:cs typeface="Arial"/>
                <a:sym typeface="Arial"/>
              </a:defRPr>
            </a:lvl1pPr>
            <a:lvl2pPr indent="-228600" lvl="1" marL="914400" marR="0" algn="r">
              <a:lnSpc>
                <a:spcPct val="100000"/>
              </a:lnSpc>
              <a:spcBef>
                <a:spcPts val="0"/>
              </a:spcBef>
              <a:spcAft>
                <a:spcPts val="0"/>
              </a:spcAft>
              <a:buClr>
                <a:srgbClr val="A5A5A5"/>
              </a:buClr>
              <a:buSzPts val="1400"/>
              <a:buFont typeface="Arial"/>
              <a:buNone/>
              <a:defRPr b="0" i="0" sz="1400" u="none" cap="none" strike="noStrike">
                <a:solidFill>
                  <a:srgbClr val="25496F"/>
                </a:solidFill>
                <a:latin typeface="Arial"/>
                <a:ea typeface="Arial"/>
                <a:cs typeface="Arial"/>
                <a:sym typeface="Arial"/>
              </a:defRPr>
            </a:lvl2pPr>
            <a:lvl3pPr indent="-228600" lvl="2" marL="1371600" marR="0" algn="r">
              <a:lnSpc>
                <a:spcPct val="100000"/>
              </a:lnSpc>
              <a:spcBef>
                <a:spcPts val="0"/>
              </a:spcBef>
              <a:spcAft>
                <a:spcPts val="0"/>
              </a:spcAft>
              <a:buClr>
                <a:srgbClr val="A5A5A5"/>
              </a:buClr>
              <a:buSzPts val="1400"/>
              <a:buFont typeface="Source Sans Pro"/>
              <a:buNone/>
              <a:defRPr b="0" i="0" sz="1400" u="none" cap="none" strike="noStrike">
                <a:solidFill>
                  <a:srgbClr val="25496F"/>
                </a:solidFill>
                <a:latin typeface="Arial"/>
                <a:ea typeface="Arial"/>
                <a:cs typeface="Arial"/>
                <a:sym typeface="Arial"/>
              </a:defRPr>
            </a:lvl3pPr>
            <a:lvl4pPr indent="-228600" lvl="3" marL="1828800" marR="0" algn="r">
              <a:lnSpc>
                <a:spcPct val="100000"/>
              </a:lnSpc>
              <a:spcBef>
                <a:spcPts val="0"/>
              </a:spcBef>
              <a:spcAft>
                <a:spcPts val="0"/>
              </a:spcAft>
              <a:buClr>
                <a:srgbClr val="A5A5A5"/>
              </a:buClr>
              <a:buSzPts val="1050"/>
              <a:buFont typeface="Courier New"/>
              <a:buNone/>
              <a:defRPr b="0" i="0" sz="1400" u="none" cap="none" strike="noStrike">
                <a:solidFill>
                  <a:srgbClr val="25496F"/>
                </a:solidFill>
                <a:latin typeface="Arial"/>
                <a:ea typeface="Arial"/>
                <a:cs typeface="Arial"/>
                <a:sym typeface="Arial"/>
              </a:defRPr>
            </a:lvl4pPr>
            <a:lvl5pPr indent="-228600" lvl="4" marL="2286000" marR="0" algn="r">
              <a:lnSpc>
                <a:spcPct val="100000"/>
              </a:lnSpc>
              <a:spcBef>
                <a:spcPts val="0"/>
              </a:spcBef>
              <a:spcAft>
                <a:spcPts val="0"/>
              </a:spcAft>
              <a:buClr>
                <a:srgbClr val="A5A5A5"/>
              </a:buClr>
              <a:buSzPts val="1400"/>
              <a:buFont typeface="Arial"/>
              <a:buNone/>
              <a:defRPr b="0" i="0" sz="1400" u="none" cap="none" strike="noStrike">
                <a:solidFill>
                  <a:srgbClr val="25496F"/>
                </a:solidFill>
                <a:latin typeface="Arial"/>
                <a:ea typeface="Arial"/>
                <a:cs typeface="Arial"/>
                <a:sym typeface="Arial"/>
              </a:defRPr>
            </a:lvl5pPr>
            <a:lvl6pPr indent="-317500" lvl="5" marL="2743200" marR="0" algn="l">
              <a:lnSpc>
                <a:spcPct val="100000"/>
              </a:lnSpc>
              <a:spcBef>
                <a:spcPts val="600"/>
              </a:spcBef>
              <a:spcAft>
                <a:spcPts val="0"/>
              </a:spcAft>
              <a:buClr>
                <a:srgbClr val="A5A5A5"/>
              </a:buClr>
              <a:buSzPts val="1400"/>
              <a:buFont typeface="Arial"/>
              <a:buChar char="•"/>
              <a:defRPr b="0" i="0" sz="1400" u="none" cap="none" strike="noStrike">
                <a:solidFill>
                  <a:srgbClr val="25496F"/>
                </a:solidFill>
                <a:latin typeface="Arial"/>
                <a:ea typeface="Arial"/>
                <a:cs typeface="Arial"/>
                <a:sym typeface="Arial"/>
              </a:defRPr>
            </a:lvl6pPr>
            <a:lvl7pPr indent="-317500" lvl="6" marL="3200400" marR="0" algn="l">
              <a:lnSpc>
                <a:spcPct val="100000"/>
              </a:lnSpc>
              <a:spcBef>
                <a:spcPts val="600"/>
              </a:spcBef>
              <a:spcAft>
                <a:spcPts val="0"/>
              </a:spcAft>
              <a:buClr>
                <a:srgbClr val="A5A5A5"/>
              </a:buClr>
              <a:buSzPts val="1400"/>
              <a:buFont typeface="Arial"/>
              <a:buChar char="•"/>
              <a:defRPr b="0" i="0" sz="1400" u="none" cap="none" strike="noStrike">
                <a:solidFill>
                  <a:srgbClr val="25496F"/>
                </a:solidFill>
                <a:latin typeface="Arial"/>
                <a:ea typeface="Arial"/>
                <a:cs typeface="Arial"/>
                <a:sym typeface="Arial"/>
              </a:defRPr>
            </a:lvl7pPr>
            <a:lvl8pPr indent="-317500" lvl="7" marL="3657600" marR="0" algn="l">
              <a:lnSpc>
                <a:spcPct val="100000"/>
              </a:lnSpc>
              <a:spcBef>
                <a:spcPts val="600"/>
              </a:spcBef>
              <a:spcAft>
                <a:spcPts val="0"/>
              </a:spcAft>
              <a:buClr>
                <a:srgbClr val="A5A5A5"/>
              </a:buClr>
              <a:buSzPts val="1400"/>
              <a:buFont typeface="Arial"/>
              <a:buChar char="•"/>
              <a:defRPr b="0" i="0" sz="1400" u="none" cap="none" strike="noStrike">
                <a:solidFill>
                  <a:srgbClr val="25496F"/>
                </a:solidFill>
                <a:latin typeface="Arial"/>
                <a:ea typeface="Arial"/>
                <a:cs typeface="Arial"/>
                <a:sym typeface="Arial"/>
              </a:defRPr>
            </a:lvl8pPr>
            <a:lvl9pPr indent="-317500" lvl="8" marL="4114800" marR="0" algn="l">
              <a:lnSpc>
                <a:spcPct val="100000"/>
              </a:lnSpc>
              <a:spcBef>
                <a:spcPts val="600"/>
              </a:spcBef>
              <a:spcAft>
                <a:spcPts val="0"/>
              </a:spcAft>
              <a:buClr>
                <a:srgbClr val="A5A5A5"/>
              </a:buClr>
              <a:buSzPts val="1400"/>
              <a:buFont typeface="Arial"/>
              <a:buChar char="•"/>
              <a:defRPr b="0" i="0" sz="1400" u="none" cap="none" strike="noStrike">
                <a:solidFill>
                  <a:srgbClr val="25496F"/>
                </a:solidFill>
                <a:latin typeface="Arial"/>
                <a:ea typeface="Arial"/>
                <a:cs typeface="Arial"/>
                <a:sym typeface="Arial"/>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rge Graphic">
  <p:cSld name="Large Graphic">
    <p:spTree>
      <p:nvGrpSpPr>
        <p:cNvPr id="114" name="Shape 114"/>
        <p:cNvGrpSpPr/>
        <p:nvPr/>
      </p:nvGrpSpPr>
      <p:grpSpPr>
        <a:xfrm>
          <a:off x="0" y="0"/>
          <a:ext cx="0" cy="0"/>
          <a:chOff x="0" y="0"/>
          <a:chExt cx="0" cy="0"/>
        </a:xfrm>
      </p:grpSpPr>
      <p:sp>
        <p:nvSpPr>
          <p:cNvPr id="115" name="Google Shape;115;p94"/>
          <p:cNvSpPr/>
          <p:nvPr/>
        </p:nvSpPr>
        <p:spPr>
          <a:xfrm>
            <a:off x="0" y="1682482"/>
            <a:ext cx="9144000" cy="3768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16" name="Google Shape;116;p94"/>
          <p:cNvSpPr txBox="1"/>
          <p:nvPr>
            <p:ph idx="1" type="body"/>
          </p:nvPr>
        </p:nvSpPr>
        <p:spPr>
          <a:xfrm>
            <a:off x="687388" y="1146048"/>
            <a:ext cx="8224800" cy="44196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600"/>
              </a:spcBef>
              <a:spcAft>
                <a:spcPts val="0"/>
              </a:spcAft>
              <a:buClr>
                <a:srgbClr val="A5A5A5"/>
              </a:buClr>
              <a:buSzPts val="2400"/>
              <a:buFont typeface="Noto Sans Symbols"/>
              <a:buNone/>
              <a:defRPr b="0" i="0" sz="2400" u="none" cap="none" strike="noStrike">
                <a:solidFill>
                  <a:srgbClr val="25496F"/>
                </a:solidFill>
                <a:latin typeface="Arial"/>
                <a:ea typeface="Arial"/>
                <a:cs typeface="Arial"/>
                <a:sym typeface="Arial"/>
              </a:defRPr>
            </a:lvl1pPr>
            <a:lvl2pPr indent="-342900" lvl="1" marL="914400" marR="0" algn="l">
              <a:lnSpc>
                <a:spcPct val="100000"/>
              </a:lnSpc>
              <a:spcBef>
                <a:spcPts val="600"/>
              </a:spcBef>
              <a:spcAft>
                <a:spcPts val="0"/>
              </a:spcAft>
              <a:buClr>
                <a:srgbClr val="A5A5A5"/>
              </a:buClr>
              <a:buSzPts val="1800"/>
              <a:buFont typeface="Noto Sans Symbols"/>
              <a:buChar char="▪"/>
              <a:defRPr b="0" i="0" sz="1800" u="none" cap="none" strike="noStrike">
                <a:solidFill>
                  <a:srgbClr val="25496F"/>
                </a:solidFill>
                <a:latin typeface="Arial"/>
                <a:ea typeface="Arial"/>
                <a:cs typeface="Arial"/>
                <a:sym typeface="Arial"/>
              </a:defRPr>
            </a:lvl2pPr>
            <a:lvl3pPr indent="-330835" lvl="2" marL="1371600" marR="0" algn="l">
              <a:lnSpc>
                <a:spcPct val="100000"/>
              </a:lnSpc>
              <a:spcBef>
                <a:spcPts val="600"/>
              </a:spcBef>
              <a:spcAft>
                <a:spcPts val="0"/>
              </a:spcAft>
              <a:buClr>
                <a:srgbClr val="A5A5A5"/>
              </a:buClr>
              <a:buSzPts val="1610"/>
              <a:buFont typeface="Arial"/>
              <a:buChar char="•"/>
              <a:defRPr b="0" i="0" sz="1400" u="none" cap="none" strike="noStrike">
                <a:solidFill>
                  <a:srgbClr val="25496F"/>
                </a:solidFill>
                <a:latin typeface="Arial"/>
                <a:ea typeface="Arial"/>
                <a:cs typeface="Arial"/>
                <a:sym typeface="Arial"/>
              </a:defRPr>
            </a:lvl3pPr>
            <a:lvl4pPr indent="-317500" lvl="3" marL="1828800" marR="0" algn="l">
              <a:lnSpc>
                <a:spcPct val="100000"/>
              </a:lnSpc>
              <a:spcBef>
                <a:spcPts val="600"/>
              </a:spcBef>
              <a:spcAft>
                <a:spcPts val="0"/>
              </a:spcAft>
              <a:buClr>
                <a:srgbClr val="A5A5A5"/>
              </a:buClr>
              <a:buSzPts val="1400"/>
              <a:buFont typeface="Arial"/>
              <a:buChar char="–"/>
              <a:defRPr b="0" i="0" sz="1400" u="none" cap="none" strike="noStrike">
                <a:solidFill>
                  <a:srgbClr val="25496F"/>
                </a:solidFill>
                <a:latin typeface="Arial"/>
                <a:ea typeface="Arial"/>
                <a:cs typeface="Arial"/>
                <a:sym typeface="Arial"/>
              </a:defRPr>
            </a:lvl4pPr>
            <a:lvl5pPr indent="-295275" lvl="4" marL="2286000" marR="0" algn="l">
              <a:lnSpc>
                <a:spcPct val="100000"/>
              </a:lnSpc>
              <a:spcBef>
                <a:spcPts val="600"/>
              </a:spcBef>
              <a:spcAft>
                <a:spcPts val="0"/>
              </a:spcAft>
              <a:buClr>
                <a:srgbClr val="A5A5A5"/>
              </a:buClr>
              <a:buSzPts val="1050"/>
              <a:buFont typeface="Courier New"/>
              <a:buChar char="o"/>
              <a:defRPr b="0" i="0" sz="1400" u="none" cap="none" strike="noStrike">
                <a:solidFill>
                  <a:srgbClr val="25496F"/>
                </a:solidFill>
                <a:latin typeface="Arial"/>
                <a:ea typeface="Arial"/>
                <a:cs typeface="Arial"/>
                <a:sym typeface="Arial"/>
              </a:defRPr>
            </a:lvl5pPr>
            <a:lvl6pPr indent="-317500" lvl="5" marL="2743200" marR="0" algn="l">
              <a:lnSpc>
                <a:spcPct val="100000"/>
              </a:lnSpc>
              <a:spcBef>
                <a:spcPts val="600"/>
              </a:spcBef>
              <a:spcAft>
                <a:spcPts val="0"/>
              </a:spcAft>
              <a:buClr>
                <a:srgbClr val="A5A5A5"/>
              </a:buClr>
              <a:buSzPts val="1400"/>
              <a:buFont typeface="Arial"/>
              <a:buChar char="•"/>
              <a:defRPr b="0" i="0" sz="1400" u="none" cap="none" strike="noStrike">
                <a:solidFill>
                  <a:srgbClr val="25496F"/>
                </a:solidFill>
                <a:latin typeface="Arial"/>
                <a:ea typeface="Arial"/>
                <a:cs typeface="Arial"/>
                <a:sym typeface="Arial"/>
              </a:defRPr>
            </a:lvl6pPr>
            <a:lvl7pPr indent="-317500" lvl="6" marL="3200400" marR="0" algn="l">
              <a:lnSpc>
                <a:spcPct val="100000"/>
              </a:lnSpc>
              <a:spcBef>
                <a:spcPts val="600"/>
              </a:spcBef>
              <a:spcAft>
                <a:spcPts val="0"/>
              </a:spcAft>
              <a:buClr>
                <a:srgbClr val="A5A5A5"/>
              </a:buClr>
              <a:buSzPts val="1400"/>
              <a:buFont typeface="Arial"/>
              <a:buChar char="•"/>
              <a:defRPr b="0" i="0" sz="1400" u="none" cap="none" strike="noStrike">
                <a:solidFill>
                  <a:srgbClr val="25496F"/>
                </a:solidFill>
                <a:latin typeface="Arial"/>
                <a:ea typeface="Arial"/>
                <a:cs typeface="Arial"/>
                <a:sym typeface="Arial"/>
              </a:defRPr>
            </a:lvl7pPr>
            <a:lvl8pPr indent="-317500" lvl="7" marL="3657600" marR="0" algn="l">
              <a:lnSpc>
                <a:spcPct val="100000"/>
              </a:lnSpc>
              <a:spcBef>
                <a:spcPts val="600"/>
              </a:spcBef>
              <a:spcAft>
                <a:spcPts val="0"/>
              </a:spcAft>
              <a:buClr>
                <a:srgbClr val="A5A5A5"/>
              </a:buClr>
              <a:buSzPts val="1400"/>
              <a:buFont typeface="Arial"/>
              <a:buChar char="•"/>
              <a:defRPr b="0" i="0" sz="1400" u="none" cap="none" strike="noStrike">
                <a:solidFill>
                  <a:srgbClr val="25496F"/>
                </a:solidFill>
                <a:latin typeface="Arial"/>
                <a:ea typeface="Arial"/>
                <a:cs typeface="Arial"/>
                <a:sym typeface="Arial"/>
              </a:defRPr>
            </a:lvl8pPr>
            <a:lvl9pPr indent="-317500" lvl="8" marL="4114800" marR="0" algn="l">
              <a:lnSpc>
                <a:spcPct val="100000"/>
              </a:lnSpc>
              <a:spcBef>
                <a:spcPts val="600"/>
              </a:spcBef>
              <a:spcAft>
                <a:spcPts val="0"/>
              </a:spcAft>
              <a:buClr>
                <a:srgbClr val="A5A5A5"/>
              </a:buClr>
              <a:buSzPts val="1400"/>
              <a:buFont typeface="Arial"/>
              <a:buChar char="•"/>
              <a:defRPr b="0" i="0" sz="1400" u="none" cap="none" strike="noStrike">
                <a:solidFill>
                  <a:srgbClr val="25496F"/>
                </a:solidFill>
                <a:latin typeface="Arial"/>
                <a:ea typeface="Arial"/>
                <a:cs typeface="Arial"/>
                <a:sym typeface="Arial"/>
              </a:defRPr>
            </a:lvl9pPr>
          </a:lstStyle>
          <a:p/>
        </p:txBody>
      </p:sp>
      <p:sp>
        <p:nvSpPr>
          <p:cNvPr id="117" name="Google Shape;117;p94"/>
          <p:cNvSpPr txBox="1"/>
          <p:nvPr>
            <p:ph type="title"/>
          </p:nvPr>
        </p:nvSpPr>
        <p:spPr>
          <a:xfrm>
            <a:off x="687388" y="318053"/>
            <a:ext cx="8224800" cy="746100"/>
          </a:xfrm>
          <a:prstGeom prst="rect">
            <a:avLst/>
          </a:prstGeom>
          <a:noFill/>
          <a:ln>
            <a:noFill/>
          </a:ln>
        </p:spPr>
        <p:txBody>
          <a:bodyPr anchorCtr="0" anchor="b" bIns="0" lIns="0" spcFirstLastPara="1" rIns="0" wrap="square" tIns="0">
            <a:noAutofit/>
          </a:bodyPr>
          <a:lstStyle>
            <a:lvl1pPr lvl="0" marR="0" algn="l">
              <a:lnSpc>
                <a:spcPct val="90000"/>
              </a:lnSpc>
              <a:spcBef>
                <a:spcPts val="0"/>
              </a:spcBef>
              <a:spcAft>
                <a:spcPts val="0"/>
              </a:spcAft>
              <a:buSzPts val="1400"/>
              <a:buNone/>
              <a:defRPr b="0" i="0" sz="3600" u="none" cap="none" strike="noStrike">
                <a:solidFill>
                  <a:srgbClr val="A5A5A5"/>
                </a:solidFill>
                <a:latin typeface="Arial Narrow"/>
                <a:ea typeface="Arial Narrow"/>
                <a:cs typeface="Arial Narrow"/>
                <a:sym typeface="Arial Narrow"/>
              </a:defRPr>
            </a:lvl1pPr>
            <a:lvl2pPr lvl="1" marR="0" algn="l">
              <a:lnSpc>
                <a:spcPct val="100000"/>
              </a:lnSpc>
              <a:spcBef>
                <a:spcPts val="0"/>
              </a:spcBef>
              <a:spcAft>
                <a:spcPts val="0"/>
              </a:spcAft>
              <a:buSzPts val="1400"/>
              <a:buNone/>
              <a:defRPr b="0" i="0" sz="3200" u="none" cap="none" strike="noStrike">
                <a:solidFill>
                  <a:srgbClr val="0F1419"/>
                </a:solidFill>
                <a:latin typeface="Franklin Gothic"/>
                <a:ea typeface="Franklin Gothic"/>
                <a:cs typeface="Franklin Gothic"/>
                <a:sym typeface="Franklin Gothic"/>
              </a:defRPr>
            </a:lvl2pPr>
            <a:lvl3pPr lvl="2" marR="0" algn="l">
              <a:lnSpc>
                <a:spcPct val="100000"/>
              </a:lnSpc>
              <a:spcBef>
                <a:spcPts val="0"/>
              </a:spcBef>
              <a:spcAft>
                <a:spcPts val="0"/>
              </a:spcAft>
              <a:buSzPts val="1400"/>
              <a:buNone/>
              <a:defRPr b="0" i="0" sz="3200" u="none" cap="none" strike="noStrike">
                <a:solidFill>
                  <a:srgbClr val="0F1419"/>
                </a:solidFill>
                <a:latin typeface="Franklin Gothic"/>
                <a:ea typeface="Franklin Gothic"/>
                <a:cs typeface="Franklin Gothic"/>
                <a:sym typeface="Franklin Gothic"/>
              </a:defRPr>
            </a:lvl3pPr>
            <a:lvl4pPr lvl="3" marR="0" algn="l">
              <a:lnSpc>
                <a:spcPct val="100000"/>
              </a:lnSpc>
              <a:spcBef>
                <a:spcPts val="0"/>
              </a:spcBef>
              <a:spcAft>
                <a:spcPts val="0"/>
              </a:spcAft>
              <a:buSzPts val="1400"/>
              <a:buNone/>
              <a:defRPr b="0" i="0" sz="3200" u="none" cap="none" strike="noStrike">
                <a:solidFill>
                  <a:srgbClr val="0F1419"/>
                </a:solidFill>
                <a:latin typeface="Franklin Gothic"/>
                <a:ea typeface="Franklin Gothic"/>
                <a:cs typeface="Franklin Gothic"/>
                <a:sym typeface="Franklin Gothic"/>
              </a:defRPr>
            </a:lvl4pPr>
            <a:lvl5pPr lvl="4" marR="0" algn="l">
              <a:lnSpc>
                <a:spcPct val="100000"/>
              </a:lnSpc>
              <a:spcBef>
                <a:spcPts val="0"/>
              </a:spcBef>
              <a:spcAft>
                <a:spcPts val="0"/>
              </a:spcAft>
              <a:buSzPts val="1400"/>
              <a:buNone/>
              <a:defRPr b="0" i="0" sz="3200" u="none" cap="none" strike="noStrike">
                <a:solidFill>
                  <a:srgbClr val="0F1419"/>
                </a:solidFill>
                <a:latin typeface="Franklin Gothic"/>
                <a:ea typeface="Franklin Gothic"/>
                <a:cs typeface="Franklin Gothic"/>
                <a:sym typeface="Franklin Gothic"/>
              </a:defRPr>
            </a:lvl5pPr>
            <a:lvl6pPr lvl="5" marR="0" algn="l">
              <a:lnSpc>
                <a:spcPct val="100000"/>
              </a:lnSpc>
              <a:spcBef>
                <a:spcPts val="0"/>
              </a:spcBef>
              <a:spcAft>
                <a:spcPts val="0"/>
              </a:spcAft>
              <a:buSzPts val="1400"/>
              <a:buNone/>
              <a:defRPr b="1" i="0" sz="4000" u="none" cap="none" strike="noStrike">
                <a:solidFill>
                  <a:schemeClr val="lt1"/>
                </a:solidFill>
                <a:latin typeface="Franklin Gothic"/>
                <a:ea typeface="Franklin Gothic"/>
                <a:cs typeface="Franklin Gothic"/>
                <a:sym typeface="Franklin Gothic"/>
              </a:defRPr>
            </a:lvl6pPr>
            <a:lvl7pPr lvl="6" marR="0" algn="l">
              <a:lnSpc>
                <a:spcPct val="100000"/>
              </a:lnSpc>
              <a:spcBef>
                <a:spcPts val="0"/>
              </a:spcBef>
              <a:spcAft>
                <a:spcPts val="0"/>
              </a:spcAft>
              <a:buSzPts val="1400"/>
              <a:buNone/>
              <a:defRPr b="1" i="0" sz="4000" u="none" cap="none" strike="noStrike">
                <a:solidFill>
                  <a:schemeClr val="lt1"/>
                </a:solidFill>
                <a:latin typeface="Franklin Gothic"/>
                <a:ea typeface="Franklin Gothic"/>
                <a:cs typeface="Franklin Gothic"/>
                <a:sym typeface="Franklin Gothic"/>
              </a:defRPr>
            </a:lvl7pPr>
            <a:lvl8pPr lvl="7" marR="0" algn="l">
              <a:lnSpc>
                <a:spcPct val="100000"/>
              </a:lnSpc>
              <a:spcBef>
                <a:spcPts val="0"/>
              </a:spcBef>
              <a:spcAft>
                <a:spcPts val="0"/>
              </a:spcAft>
              <a:buSzPts val="1400"/>
              <a:buNone/>
              <a:defRPr b="1" i="0" sz="4000" u="none" cap="none" strike="noStrike">
                <a:solidFill>
                  <a:schemeClr val="lt1"/>
                </a:solidFill>
                <a:latin typeface="Franklin Gothic"/>
                <a:ea typeface="Franklin Gothic"/>
                <a:cs typeface="Franklin Gothic"/>
                <a:sym typeface="Franklin Gothic"/>
              </a:defRPr>
            </a:lvl8pPr>
            <a:lvl9pPr lvl="8" marR="0" algn="l">
              <a:lnSpc>
                <a:spcPct val="100000"/>
              </a:lnSpc>
              <a:spcBef>
                <a:spcPts val="0"/>
              </a:spcBef>
              <a:spcAft>
                <a:spcPts val="0"/>
              </a:spcAft>
              <a:buSzPts val="1400"/>
              <a:buNone/>
              <a:defRPr b="1" i="0" sz="4000" u="none" cap="none" strike="noStrike">
                <a:solidFill>
                  <a:schemeClr val="lt1"/>
                </a:solidFill>
                <a:latin typeface="Franklin Gothic"/>
                <a:ea typeface="Franklin Gothic"/>
                <a:cs typeface="Franklin Gothic"/>
                <a:sym typeface="Franklin Gothic"/>
              </a:defRPr>
            </a:lvl9pPr>
          </a:lstStyle>
          <a:p/>
        </p:txBody>
      </p:sp>
      <p:sp>
        <p:nvSpPr>
          <p:cNvPr id="118" name="Google Shape;118;p94"/>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19" name="Google Shape;119;p94"/>
          <p:cNvSpPr txBox="1"/>
          <p:nvPr>
            <p:ph idx="2" type="body"/>
          </p:nvPr>
        </p:nvSpPr>
        <p:spPr>
          <a:xfrm>
            <a:off x="687388" y="5581086"/>
            <a:ext cx="8224800" cy="307800"/>
          </a:xfrm>
          <a:prstGeom prst="rect">
            <a:avLst/>
          </a:prstGeom>
          <a:noFill/>
          <a:ln>
            <a:noFill/>
          </a:ln>
        </p:spPr>
        <p:txBody>
          <a:bodyPr anchorCtr="0" anchor="b" bIns="0" lIns="0" spcFirstLastPara="1" rIns="0" wrap="square" tIns="0">
            <a:noAutofit/>
          </a:bodyPr>
          <a:lstStyle>
            <a:lvl1pPr indent="-228600" lvl="0" marL="457200" marR="0" algn="r">
              <a:lnSpc>
                <a:spcPct val="100000"/>
              </a:lnSpc>
              <a:spcBef>
                <a:spcPts val="0"/>
              </a:spcBef>
              <a:spcAft>
                <a:spcPts val="0"/>
              </a:spcAft>
              <a:buClr>
                <a:srgbClr val="A5A5A5"/>
              </a:buClr>
              <a:buSzPts val="1000"/>
              <a:buFont typeface="Noto Sans Symbols"/>
              <a:buNone/>
              <a:defRPr b="0" i="0" sz="1000" u="none" cap="none" strike="noStrike">
                <a:solidFill>
                  <a:srgbClr val="25496F"/>
                </a:solidFill>
                <a:latin typeface="Arial"/>
                <a:ea typeface="Arial"/>
                <a:cs typeface="Arial"/>
                <a:sym typeface="Arial"/>
              </a:defRPr>
            </a:lvl1pPr>
            <a:lvl2pPr indent="-228600" lvl="1" marL="914400" marR="0" algn="r">
              <a:lnSpc>
                <a:spcPct val="100000"/>
              </a:lnSpc>
              <a:spcBef>
                <a:spcPts val="0"/>
              </a:spcBef>
              <a:spcAft>
                <a:spcPts val="0"/>
              </a:spcAft>
              <a:buClr>
                <a:srgbClr val="A5A5A5"/>
              </a:buClr>
              <a:buSzPts val="1400"/>
              <a:buFont typeface="Arial"/>
              <a:buNone/>
              <a:defRPr b="0" i="0" sz="1400" u="none" cap="none" strike="noStrike">
                <a:solidFill>
                  <a:srgbClr val="25496F"/>
                </a:solidFill>
                <a:latin typeface="Arial"/>
                <a:ea typeface="Arial"/>
                <a:cs typeface="Arial"/>
                <a:sym typeface="Arial"/>
              </a:defRPr>
            </a:lvl2pPr>
            <a:lvl3pPr indent="-228600" lvl="2" marL="1371600" marR="0" algn="r">
              <a:lnSpc>
                <a:spcPct val="100000"/>
              </a:lnSpc>
              <a:spcBef>
                <a:spcPts val="0"/>
              </a:spcBef>
              <a:spcAft>
                <a:spcPts val="0"/>
              </a:spcAft>
              <a:buClr>
                <a:srgbClr val="A5A5A5"/>
              </a:buClr>
              <a:buSzPts val="1400"/>
              <a:buFont typeface="Source Sans Pro"/>
              <a:buNone/>
              <a:defRPr b="0" i="0" sz="1400" u="none" cap="none" strike="noStrike">
                <a:solidFill>
                  <a:srgbClr val="25496F"/>
                </a:solidFill>
                <a:latin typeface="Arial"/>
                <a:ea typeface="Arial"/>
                <a:cs typeface="Arial"/>
                <a:sym typeface="Arial"/>
              </a:defRPr>
            </a:lvl3pPr>
            <a:lvl4pPr indent="-228600" lvl="3" marL="1828800" marR="0" algn="r">
              <a:lnSpc>
                <a:spcPct val="100000"/>
              </a:lnSpc>
              <a:spcBef>
                <a:spcPts val="0"/>
              </a:spcBef>
              <a:spcAft>
                <a:spcPts val="0"/>
              </a:spcAft>
              <a:buClr>
                <a:srgbClr val="A5A5A5"/>
              </a:buClr>
              <a:buSzPts val="1050"/>
              <a:buFont typeface="Courier New"/>
              <a:buNone/>
              <a:defRPr b="0" i="0" sz="1400" u="none" cap="none" strike="noStrike">
                <a:solidFill>
                  <a:srgbClr val="25496F"/>
                </a:solidFill>
                <a:latin typeface="Arial"/>
                <a:ea typeface="Arial"/>
                <a:cs typeface="Arial"/>
                <a:sym typeface="Arial"/>
              </a:defRPr>
            </a:lvl4pPr>
            <a:lvl5pPr indent="-228600" lvl="4" marL="2286000" marR="0" algn="r">
              <a:lnSpc>
                <a:spcPct val="100000"/>
              </a:lnSpc>
              <a:spcBef>
                <a:spcPts val="0"/>
              </a:spcBef>
              <a:spcAft>
                <a:spcPts val="0"/>
              </a:spcAft>
              <a:buClr>
                <a:srgbClr val="A5A5A5"/>
              </a:buClr>
              <a:buSzPts val="1400"/>
              <a:buFont typeface="Arial"/>
              <a:buNone/>
              <a:defRPr b="0" i="0" sz="1400" u="none" cap="none" strike="noStrike">
                <a:solidFill>
                  <a:srgbClr val="25496F"/>
                </a:solidFill>
                <a:latin typeface="Arial"/>
                <a:ea typeface="Arial"/>
                <a:cs typeface="Arial"/>
                <a:sym typeface="Arial"/>
              </a:defRPr>
            </a:lvl5pPr>
            <a:lvl6pPr indent="-317500" lvl="5" marL="2743200" marR="0" algn="l">
              <a:lnSpc>
                <a:spcPct val="100000"/>
              </a:lnSpc>
              <a:spcBef>
                <a:spcPts val="600"/>
              </a:spcBef>
              <a:spcAft>
                <a:spcPts val="0"/>
              </a:spcAft>
              <a:buClr>
                <a:srgbClr val="A5A5A5"/>
              </a:buClr>
              <a:buSzPts val="1400"/>
              <a:buFont typeface="Arial"/>
              <a:buChar char="•"/>
              <a:defRPr b="0" i="0" sz="1400" u="none" cap="none" strike="noStrike">
                <a:solidFill>
                  <a:srgbClr val="25496F"/>
                </a:solidFill>
                <a:latin typeface="Arial"/>
                <a:ea typeface="Arial"/>
                <a:cs typeface="Arial"/>
                <a:sym typeface="Arial"/>
              </a:defRPr>
            </a:lvl6pPr>
            <a:lvl7pPr indent="-317500" lvl="6" marL="3200400" marR="0" algn="l">
              <a:lnSpc>
                <a:spcPct val="100000"/>
              </a:lnSpc>
              <a:spcBef>
                <a:spcPts val="600"/>
              </a:spcBef>
              <a:spcAft>
                <a:spcPts val="0"/>
              </a:spcAft>
              <a:buClr>
                <a:srgbClr val="A5A5A5"/>
              </a:buClr>
              <a:buSzPts val="1400"/>
              <a:buFont typeface="Arial"/>
              <a:buChar char="•"/>
              <a:defRPr b="0" i="0" sz="1400" u="none" cap="none" strike="noStrike">
                <a:solidFill>
                  <a:srgbClr val="25496F"/>
                </a:solidFill>
                <a:latin typeface="Arial"/>
                <a:ea typeface="Arial"/>
                <a:cs typeface="Arial"/>
                <a:sym typeface="Arial"/>
              </a:defRPr>
            </a:lvl7pPr>
            <a:lvl8pPr indent="-317500" lvl="7" marL="3657600" marR="0" algn="l">
              <a:lnSpc>
                <a:spcPct val="100000"/>
              </a:lnSpc>
              <a:spcBef>
                <a:spcPts val="600"/>
              </a:spcBef>
              <a:spcAft>
                <a:spcPts val="0"/>
              </a:spcAft>
              <a:buClr>
                <a:srgbClr val="A5A5A5"/>
              </a:buClr>
              <a:buSzPts val="1400"/>
              <a:buFont typeface="Arial"/>
              <a:buChar char="•"/>
              <a:defRPr b="0" i="0" sz="1400" u="none" cap="none" strike="noStrike">
                <a:solidFill>
                  <a:srgbClr val="25496F"/>
                </a:solidFill>
                <a:latin typeface="Arial"/>
                <a:ea typeface="Arial"/>
                <a:cs typeface="Arial"/>
                <a:sym typeface="Arial"/>
              </a:defRPr>
            </a:lvl8pPr>
            <a:lvl9pPr indent="-317500" lvl="8" marL="4114800" marR="0" algn="l">
              <a:lnSpc>
                <a:spcPct val="100000"/>
              </a:lnSpc>
              <a:spcBef>
                <a:spcPts val="600"/>
              </a:spcBef>
              <a:spcAft>
                <a:spcPts val="0"/>
              </a:spcAft>
              <a:buClr>
                <a:srgbClr val="A5A5A5"/>
              </a:buClr>
              <a:buSzPts val="1400"/>
              <a:buFont typeface="Arial"/>
              <a:buChar char="•"/>
              <a:defRPr b="0" i="0" sz="1400" u="none" cap="none" strike="noStrike">
                <a:solidFill>
                  <a:srgbClr val="25496F"/>
                </a:solidFill>
                <a:latin typeface="Arial"/>
                <a:ea typeface="Arial"/>
                <a:cs typeface="Arial"/>
                <a:sym typeface="Arial"/>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0" name="Shape 120"/>
        <p:cNvGrpSpPr/>
        <p:nvPr/>
      </p:nvGrpSpPr>
      <p:grpSpPr>
        <a:xfrm>
          <a:off x="0" y="0"/>
          <a:ext cx="0" cy="0"/>
          <a:chOff x="0" y="0"/>
          <a:chExt cx="0" cy="0"/>
        </a:xfrm>
      </p:grpSpPr>
      <p:sp>
        <p:nvSpPr>
          <p:cNvPr id="121" name="Google Shape;121;p95"/>
          <p:cNvSpPr txBox="1"/>
          <p:nvPr>
            <p:ph idx="10" type="dt"/>
          </p:nvPr>
        </p:nvSpPr>
        <p:spPr>
          <a:xfrm>
            <a:off x="457200" y="6356351"/>
            <a:ext cx="21336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9pPr>
          </a:lstStyle>
          <a:p/>
        </p:txBody>
      </p:sp>
      <p:sp>
        <p:nvSpPr>
          <p:cNvPr id="122" name="Google Shape;122;p95"/>
          <p:cNvSpPr txBox="1"/>
          <p:nvPr>
            <p:ph idx="11" type="ftr"/>
          </p:nvPr>
        </p:nvSpPr>
        <p:spPr>
          <a:xfrm>
            <a:off x="3124200" y="6356351"/>
            <a:ext cx="28956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9pPr>
          </a:lstStyle>
          <a:p/>
        </p:txBody>
      </p:sp>
      <p:sp>
        <p:nvSpPr>
          <p:cNvPr id="123" name="Google Shape;123;p95"/>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lvl1pPr indent="0" lvl="0"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ulleted Text">
  <p:cSld name="1_Bulleted Text">
    <p:spTree>
      <p:nvGrpSpPr>
        <p:cNvPr id="124" name="Shape 124"/>
        <p:cNvGrpSpPr/>
        <p:nvPr/>
      </p:nvGrpSpPr>
      <p:grpSpPr>
        <a:xfrm>
          <a:off x="0" y="0"/>
          <a:ext cx="0" cy="0"/>
          <a:chOff x="0" y="0"/>
          <a:chExt cx="0" cy="0"/>
        </a:xfrm>
      </p:grpSpPr>
      <p:sp>
        <p:nvSpPr>
          <p:cNvPr id="125" name="Google Shape;125;p96"/>
          <p:cNvSpPr txBox="1"/>
          <p:nvPr>
            <p:ph idx="1" type="body"/>
          </p:nvPr>
        </p:nvSpPr>
        <p:spPr>
          <a:xfrm>
            <a:off x="687526" y="2055813"/>
            <a:ext cx="8224800" cy="3852000"/>
          </a:xfrm>
          <a:prstGeom prst="rect">
            <a:avLst/>
          </a:prstGeom>
          <a:noFill/>
          <a:ln>
            <a:noFill/>
          </a:ln>
        </p:spPr>
        <p:txBody>
          <a:bodyPr anchorCtr="0" anchor="t" bIns="0" lIns="0" spcFirstLastPara="1" rIns="0" wrap="square" tIns="0">
            <a:noAutofit/>
          </a:bodyPr>
          <a:lstStyle>
            <a:lvl1pPr indent="-381000" lvl="0" marL="457200" marR="0" algn="l">
              <a:lnSpc>
                <a:spcPct val="100000"/>
              </a:lnSpc>
              <a:spcBef>
                <a:spcPts val="600"/>
              </a:spcBef>
              <a:spcAft>
                <a:spcPts val="0"/>
              </a:spcAft>
              <a:buClr>
                <a:srgbClr val="A5A5A5"/>
              </a:buClr>
              <a:buSzPts val="2400"/>
              <a:buFont typeface="Noto Sans Symbols"/>
              <a:buChar char="▪"/>
              <a:defRPr b="0" i="0" sz="2400" u="none" cap="none" strike="noStrike">
                <a:solidFill>
                  <a:srgbClr val="25496F"/>
                </a:solidFill>
                <a:latin typeface="Arial"/>
                <a:ea typeface="Arial"/>
                <a:cs typeface="Arial"/>
                <a:sym typeface="Arial"/>
              </a:defRPr>
            </a:lvl1pPr>
            <a:lvl2pPr indent="-342900" lvl="1" marL="914400" marR="0" algn="l">
              <a:lnSpc>
                <a:spcPct val="100000"/>
              </a:lnSpc>
              <a:spcBef>
                <a:spcPts val="600"/>
              </a:spcBef>
              <a:spcAft>
                <a:spcPts val="0"/>
              </a:spcAft>
              <a:buClr>
                <a:srgbClr val="A5A5A5"/>
              </a:buClr>
              <a:buSzPts val="1800"/>
              <a:buFont typeface="Arial"/>
              <a:buChar char="•"/>
              <a:defRPr b="0" i="0" sz="1800" u="none" cap="none" strike="noStrike">
                <a:solidFill>
                  <a:srgbClr val="25496F"/>
                </a:solidFill>
                <a:latin typeface="Arial"/>
                <a:ea typeface="Arial"/>
                <a:cs typeface="Arial"/>
                <a:sym typeface="Arial"/>
              </a:defRPr>
            </a:lvl2pPr>
            <a:lvl3pPr indent="-317500" lvl="2" marL="1371600" marR="0" algn="l">
              <a:lnSpc>
                <a:spcPct val="100000"/>
              </a:lnSpc>
              <a:spcBef>
                <a:spcPts val="600"/>
              </a:spcBef>
              <a:spcAft>
                <a:spcPts val="0"/>
              </a:spcAft>
              <a:buClr>
                <a:srgbClr val="A5A5A5"/>
              </a:buClr>
              <a:buSzPts val="1400"/>
              <a:buFont typeface="Source Sans Pro"/>
              <a:buChar char="–"/>
              <a:defRPr b="0" i="0" sz="1400" u="none" cap="none" strike="noStrike">
                <a:solidFill>
                  <a:srgbClr val="25496F"/>
                </a:solidFill>
                <a:latin typeface="Arial"/>
                <a:ea typeface="Arial"/>
                <a:cs typeface="Arial"/>
                <a:sym typeface="Arial"/>
              </a:defRPr>
            </a:lvl3pPr>
            <a:lvl4pPr indent="-295275" lvl="3" marL="1828800" marR="0" algn="l">
              <a:lnSpc>
                <a:spcPct val="100000"/>
              </a:lnSpc>
              <a:spcBef>
                <a:spcPts val="600"/>
              </a:spcBef>
              <a:spcAft>
                <a:spcPts val="0"/>
              </a:spcAft>
              <a:buClr>
                <a:srgbClr val="A5A5A5"/>
              </a:buClr>
              <a:buSzPts val="1050"/>
              <a:buFont typeface="Courier New"/>
              <a:buChar char="o"/>
              <a:defRPr b="0" i="0" sz="1400" u="none" cap="none" strike="noStrike">
                <a:solidFill>
                  <a:srgbClr val="25496F"/>
                </a:solidFill>
                <a:latin typeface="Arial"/>
                <a:ea typeface="Arial"/>
                <a:cs typeface="Arial"/>
                <a:sym typeface="Arial"/>
              </a:defRPr>
            </a:lvl4pPr>
            <a:lvl5pPr indent="-317500" lvl="4" marL="2286000" marR="0" algn="l">
              <a:lnSpc>
                <a:spcPct val="100000"/>
              </a:lnSpc>
              <a:spcBef>
                <a:spcPts val="600"/>
              </a:spcBef>
              <a:spcAft>
                <a:spcPts val="0"/>
              </a:spcAft>
              <a:buClr>
                <a:srgbClr val="A5A5A5"/>
              </a:buClr>
              <a:buSzPts val="1400"/>
              <a:buFont typeface="Arial"/>
              <a:buChar char="»"/>
              <a:defRPr b="0" i="0" sz="1400" u="none" cap="none" strike="noStrike">
                <a:solidFill>
                  <a:srgbClr val="25496F"/>
                </a:solidFill>
                <a:latin typeface="Arial"/>
                <a:ea typeface="Arial"/>
                <a:cs typeface="Arial"/>
                <a:sym typeface="Arial"/>
              </a:defRPr>
            </a:lvl5pPr>
            <a:lvl6pPr indent="-317500" lvl="5" marL="2743200" marR="0" algn="l">
              <a:lnSpc>
                <a:spcPct val="100000"/>
              </a:lnSpc>
              <a:spcBef>
                <a:spcPts val="600"/>
              </a:spcBef>
              <a:spcAft>
                <a:spcPts val="0"/>
              </a:spcAft>
              <a:buClr>
                <a:srgbClr val="A5A5A5"/>
              </a:buClr>
              <a:buSzPts val="1400"/>
              <a:buFont typeface="Arial"/>
              <a:buChar char="•"/>
              <a:defRPr b="0" i="0" sz="1400" u="none" cap="none" strike="noStrike">
                <a:solidFill>
                  <a:srgbClr val="25496F"/>
                </a:solidFill>
                <a:latin typeface="Arial"/>
                <a:ea typeface="Arial"/>
                <a:cs typeface="Arial"/>
                <a:sym typeface="Arial"/>
              </a:defRPr>
            </a:lvl6pPr>
            <a:lvl7pPr indent="-317500" lvl="6" marL="3200400" marR="0" algn="l">
              <a:lnSpc>
                <a:spcPct val="100000"/>
              </a:lnSpc>
              <a:spcBef>
                <a:spcPts val="600"/>
              </a:spcBef>
              <a:spcAft>
                <a:spcPts val="0"/>
              </a:spcAft>
              <a:buClr>
                <a:srgbClr val="A5A5A5"/>
              </a:buClr>
              <a:buSzPts val="1400"/>
              <a:buFont typeface="Arial"/>
              <a:buChar char="•"/>
              <a:defRPr b="0" i="0" sz="1400" u="none" cap="none" strike="noStrike">
                <a:solidFill>
                  <a:srgbClr val="25496F"/>
                </a:solidFill>
                <a:latin typeface="Arial"/>
                <a:ea typeface="Arial"/>
                <a:cs typeface="Arial"/>
                <a:sym typeface="Arial"/>
              </a:defRPr>
            </a:lvl7pPr>
            <a:lvl8pPr indent="-317500" lvl="7" marL="3657600" marR="0" algn="l">
              <a:lnSpc>
                <a:spcPct val="100000"/>
              </a:lnSpc>
              <a:spcBef>
                <a:spcPts val="600"/>
              </a:spcBef>
              <a:spcAft>
                <a:spcPts val="0"/>
              </a:spcAft>
              <a:buClr>
                <a:srgbClr val="A5A5A5"/>
              </a:buClr>
              <a:buSzPts val="1400"/>
              <a:buFont typeface="Arial"/>
              <a:buChar char="•"/>
              <a:defRPr b="0" i="0" sz="1400" u="none" cap="none" strike="noStrike">
                <a:solidFill>
                  <a:srgbClr val="25496F"/>
                </a:solidFill>
                <a:latin typeface="Arial"/>
                <a:ea typeface="Arial"/>
                <a:cs typeface="Arial"/>
                <a:sym typeface="Arial"/>
              </a:defRPr>
            </a:lvl8pPr>
            <a:lvl9pPr indent="-317500" lvl="8" marL="4114800" marR="0" algn="l">
              <a:lnSpc>
                <a:spcPct val="100000"/>
              </a:lnSpc>
              <a:spcBef>
                <a:spcPts val="600"/>
              </a:spcBef>
              <a:spcAft>
                <a:spcPts val="0"/>
              </a:spcAft>
              <a:buClr>
                <a:srgbClr val="A5A5A5"/>
              </a:buClr>
              <a:buSzPts val="1400"/>
              <a:buFont typeface="Arial"/>
              <a:buChar char="•"/>
              <a:defRPr b="0" i="0" sz="1400" u="none" cap="none" strike="noStrike">
                <a:solidFill>
                  <a:srgbClr val="25496F"/>
                </a:solidFill>
                <a:latin typeface="Arial"/>
                <a:ea typeface="Arial"/>
                <a:cs typeface="Arial"/>
                <a:sym typeface="Arial"/>
              </a:defRPr>
            </a:lvl9pPr>
          </a:lstStyle>
          <a:p/>
        </p:txBody>
      </p:sp>
      <p:sp>
        <p:nvSpPr>
          <p:cNvPr id="126" name="Google Shape;126;p96"/>
          <p:cNvSpPr txBox="1"/>
          <p:nvPr>
            <p:ph type="title"/>
          </p:nvPr>
        </p:nvSpPr>
        <p:spPr>
          <a:xfrm>
            <a:off x="687388" y="318052"/>
            <a:ext cx="8224800" cy="1541100"/>
          </a:xfrm>
          <a:prstGeom prst="rect">
            <a:avLst/>
          </a:prstGeom>
          <a:noFill/>
          <a:ln>
            <a:noFill/>
          </a:ln>
        </p:spPr>
        <p:txBody>
          <a:bodyPr anchorCtr="0" anchor="b" bIns="0" lIns="0" spcFirstLastPara="1" rIns="0" wrap="square" tIns="0">
            <a:noAutofit/>
          </a:bodyPr>
          <a:lstStyle>
            <a:lvl1pPr lvl="0" marR="0" algn="l">
              <a:lnSpc>
                <a:spcPct val="90000"/>
              </a:lnSpc>
              <a:spcBef>
                <a:spcPts val="0"/>
              </a:spcBef>
              <a:spcAft>
                <a:spcPts val="0"/>
              </a:spcAft>
              <a:buSzPts val="1400"/>
              <a:buNone/>
              <a:defRPr b="0" i="0" sz="4800" u="none" cap="none" strike="noStrike">
                <a:solidFill>
                  <a:srgbClr val="A5A5A5"/>
                </a:solidFill>
                <a:latin typeface="Arial Narrow"/>
                <a:ea typeface="Arial Narrow"/>
                <a:cs typeface="Arial Narrow"/>
                <a:sym typeface="Arial Narrow"/>
              </a:defRPr>
            </a:lvl1pPr>
            <a:lvl2pPr lvl="1" marR="0" algn="l">
              <a:lnSpc>
                <a:spcPct val="100000"/>
              </a:lnSpc>
              <a:spcBef>
                <a:spcPts val="0"/>
              </a:spcBef>
              <a:spcAft>
                <a:spcPts val="0"/>
              </a:spcAft>
              <a:buSzPts val="1400"/>
              <a:buNone/>
              <a:defRPr b="0" i="0" sz="3200" u="none" cap="none" strike="noStrike">
                <a:solidFill>
                  <a:srgbClr val="0F1419"/>
                </a:solidFill>
                <a:latin typeface="Franklin Gothic"/>
                <a:ea typeface="Franklin Gothic"/>
                <a:cs typeface="Franklin Gothic"/>
                <a:sym typeface="Franklin Gothic"/>
              </a:defRPr>
            </a:lvl2pPr>
            <a:lvl3pPr lvl="2" marR="0" algn="l">
              <a:lnSpc>
                <a:spcPct val="100000"/>
              </a:lnSpc>
              <a:spcBef>
                <a:spcPts val="0"/>
              </a:spcBef>
              <a:spcAft>
                <a:spcPts val="0"/>
              </a:spcAft>
              <a:buSzPts val="1400"/>
              <a:buNone/>
              <a:defRPr b="0" i="0" sz="3200" u="none" cap="none" strike="noStrike">
                <a:solidFill>
                  <a:srgbClr val="0F1419"/>
                </a:solidFill>
                <a:latin typeface="Franklin Gothic"/>
                <a:ea typeface="Franklin Gothic"/>
                <a:cs typeface="Franklin Gothic"/>
                <a:sym typeface="Franklin Gothic"/>
              </a:defRPr>
            </a:lvl3pPr>
            <a:lvl4pPr lvl="3" marR="0" algn="l">
              <a:lnSpc>
                <a:spcPct val="100000"/>
              </a:lnSpc>
              <a:spcBef>
                <a:spcPts val="0"/>
              </a:spcBef>
              <a:spcAft>
                <a:spcPts val="0"/>
              </a:spcAft>
              <a:buSzPts val="1400"/>
              <a:buNone/>
              <a:defRPr b="0" i="0" sz="3200" u="none" cap="none" strike="noStrike">
                <a:solidFill>
                  <a:srgbClr val="0F1419"/>
                </a:solidFill>
                <a:latin typeface="Franklin Gothic"/>
                <a:ea typeface="Franklin Gothic"/>
                <a:cs typeface="Franklin Gothic"/>
                <a:sym typeface="Franklin Gothic"/>
              </a:defRPr>
            </a:lvl4pPr>
            <a:lvl5pPr lvl="4" marR="0" algn="l">
              <a:lnSpc>
                <a:spcPct val="100000"/>
              </a:lnSpc>
              <a:spcBef>
                <a:spcPts val="0"/>
              </a:spcBef>
              <a:spcAft>
                <a:spcPts val="0"/>
              </a:spcAft>
              <a:buSzPts val="1400"/>
              <a:buNone/>
              <a:defRPr b="0" i="0" sz="3200" u="none" cap="none" strike="noStrike">
                <a:solidFill>
                  <a:srgbClr val="0F1419"/>
                </a:solidFill>
                <a:latin typeface="Franklin Gothic"/>
                <a:ea typeface="Franklin Gothic"/>
                <a:cs typeface="Franklin Gothic"/>
                <a:sym typeface="Franklin Gothic"/>
              </a:defRPr>
            </a:lvl5pPr>
            <a:lvl6pPr lvl="5" marR="0" algn="l">
              <a:lnSpc>
                <a:spcPct val="100000"/>
              </a:lnSpc>
              <a:spcBef>
                <a:spcPts val="0"/>
              </a:spcBef>
              <a:spcAft>
                <a:spcPts val="0"/>
              </a:spcAft>
              <a:buSzPts val="1400"/>
              <a:buNone/>
              <a:defRPr b="1" i="0" sz="4000" u="none" cap="none" strike="noStrike">
                <a:solidFill>
                  <a:schemeClr val="lt1"/>
                </a:solidFill>
                <a:latin typeface="Franklin Gothic"/>
                <a:ea typeface="Franklin Gothic"/>
                <a:cs typeface="Franklin Gothic"/>
                <a:sym typeface="Franklin Gothic"/>
              </a:defRPr>
            </a:lvl6pPr>
            <a:lvl7pPr lvl="6" marR="0" algn="l">
              <a:lnSpc>
                <a:spcPct val="100000"/>
              </a:lnSpc>
              <a:spcBef>
                <a:spcPts val="0"/>
              </a:spcBef>
              <a:spcAft>
                <a:spcPts val="0"/>
              </a:spcAft>
              <a:buSzPts val="1400"/>
              <a:buNone/>
              <a:defRPr b="1" i="0" sz="4000" u="none" cap="none" strike="noStrike">
                <a:solidFill>
                  <a:schemeClr val="lt1"/>
                </a:solidFill>
                <a:latin typeface="Franklin Gothic"/>
                <a:ea typeface="Franklin Gothic"/>
                <a:cs typeface="Franklin Gothic"/>
                <a:sym typeface="Franklin Gothic"/>
              </a:defRPr>
            </a:lvl7pPr>
            <a:lvl8pPr lvl="7" marR="0" algn="l">
              <a:lnSpc>
                <a:spcPct val="100000"/>
              </a:lnSpc>
              <a:spcBef>
                <a:spcPts val="0"/>
              </a:spcBef>
              <a:spcAft>
                <a:spcPts val="0"/>
              </a:spcAft>
              <a:buSzPts val="1400"/>
              <a:buNone/>
              <a:defRPr b="1" i="0" sz="4000" u="none" cap="none" strike="noStrike">
                <a:solidFill>
                  <a:schemeClr val="lt1"/>
                </a:solidFill>
                <a:latin typeface="Franklin Gothic"/>
                <a:ea typeface="Franklin Gothic"/>
                <a:cs typeface="Franklin Gothic"/>
                <a:sym typeface="Franklin Gothic"/>
              </a:defRPr>
            </a:lvl8pPr>
            <a:lvl9pPr lvl="8" marR="0" algn="l">
              <a:lnSpc>
                <a:spcPct val="100000"/>
              </a:lnSpc>
              <a:spcBef>
                <a:spcPts val="0"/>
              </a:spcBef>
              <a:spcAft>
                <a:spcPts val="0"/>
              </a:spcAft>
              <a:buSzPts val="1400"/>
              <a:buNone/>
              <a:defRPr b="1" i="0" sz="4000" u="none" cap="none" strike="noStrike">
                <a:solidFill>
                  <a:schemeClr val="lt1"/>
                </a:solidFill>
                <a:latin typeface="Franklin Gothic"/>
                <a:ea typeface="Franklin Gothic"/>
                <a:cs typeface="Franklin Gothic"/>
                <a:sym typeface="Franklin Gothic"/>
              </a:defRPr>
            </a:lvl9pPr>
          </a:lstStyle>
          <a:p/>
        </p:txBody>
      </p:sp>
      <p:sp>
        <p:nvSpPr>
          <p:cNvPr id="127" name="Google Shape;127;p96"/>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3A587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3A587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3A587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3A587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3A587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3A587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3A587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3A587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3A587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 Bulleted Text">
  <p:cSld name="Two Column Bulleted Text">
    <p:spTree>
      <p:nvGrpSpPr>
        <p:cNvPr id="128" name="Shape 128"/>
        <p:cNvGrpSpPr/>
        <p:nvPr/>
      </p:nvGrpSpPr>
      <p:grpSpPr>
        <a:xfrm>
          <a:off x="0" y="0"/>
          <a:ext cx="0" cy="0"/>
          <a:chOff x="0" y="0"/>
          <a:chExt cx="0" cy="0"/>
        </a:xfrm>
      </p:grpSpPr>
      <p:sp>
        <p:nvSpPr>
          <p:cNvPr id="129" name="Google Shape;129;p99"/>
          <p:cNvSpPr txBox="1"/>
          <p:nvPr>
            <p:ph idx="1" type="body"/>
          </p:nvPr>
        </p:nvSpPr>
        <p:spPr>
          <a:xfrm>
            <a:off x="687526" y="2055813"/>
            <a:ext cx="3972600" cy="3509700"/>
          </a:xfrm>
          <a:prstGeom prst="rect">
            <a:avLst/>
          </a:prstGeom>
          <a:noFill/>
          <a:ln>
            <a:noFill/>
          </a:ln>
        </p:spPr>
        <p:txBody>
          <a:bodyPr anchorCtr="0" anchor="t" bIns="0" lIns="0" spcFirstLastPara="1" rIns="0" wrap="square" tIns="0">
            <a:noAutofit/>
          </a:bodyPr>
          <a:lstStyle>
            <a:lvl1pPr indent="-381000" lvl="0" marL="457200" marR="0" algn="l">
              <a:lnSpc>
                <a:spcPct val="100000"/>
              </a:lnSpc>
              <a:spcBef>
                <a:spcPts val="600"/>
              </a:spcBef>
              <a:spcAft>
                <a:spcPts val="0"/>
              </a:spcAft>
              <a:buClr>
                <a:srgbClr val="A5A5A5"/>
              </a:buClr>
              <a:buSzPts val="2400"/>
              <a:buFont typeface="Noto Sans Symbols"/>
              <a:buChar char="▪"/>
              <a:defRPr b="0" i="0" sz="2400" u="none" cap="none" strike="noStrike">
                <a:solidFill>
                  <a:srgbClr val="25496F"/>
                </a:solidFill>
                <a:latin typeface="Arial"/>
                <a:ea typeface="Arial"/>
                <a:cs typeface="Arial"/>
                <a:sym typeface="Arial"/>
              </a:defRPr>
            </a:lvl1pPr>
            <a:lvl2pPr indent="-342900" lvl="1" marL="914400" marR="0" algn="l">
              <a:lnSpc>
                <a:spcPct val="100000"/>
              </a:lnSpc>
              <a:spcBef>
                <a:spcPts val="600"/>
              </a:spcBef>
              <a:spcAft>
                <a:spcPts val="0"/>
              </a:spcAft>
              <a:buClr>
                <a:srgbClr val="A5A5A5"/>
              </a:buClr>
              <a:buSzPts val="1800"/>
              <a:buFont typeface="Arial"/>
              <a:buChar char="•"/>
              <a:defRPr b="0" i="0" sz="1800" u="none" cap="none" strike="noStrike">
                <a:solidFill>
                  <a:srgbClr val="25496F"/>
                </a:solidFill>
                <a:latin typeface="Arial"/>
                <a:ea typeface="Arial"/>
                <a:cs typeface="Arial"/>
                <a:sym typeface="Arial"/>
              </a:defRPr>
            </a:lvl2pPr>
            <a:lvl3pPr indent="-317500" lvl="2" marL="1371600" marR="0" algn="l">
              <a:lnSpc>
                <a:spcPct val="100000"/>
              </a:lnSpc>
              <a:spcBef>
                <a:spcPts val="600"/>
              </a:spcBef>
              <a:spcAft>
                <a:spcPts val="0"/>
              </a:spcAft>
              <a:buClr>
                <a:srgbClr val="A5A5A5"/>
              </a:buClr>
              <a:buSzPts val="1400"/>
              <a:buFont typeface="Source Sans Pro"/>
              <a:buChar char="–"/>
              <a:defRPr b="0" i="0" sz="1400" u="none" cap="none" strike="noStrike">
                <a:solidFill>
                  <a:srgbClr val="25496F"/>
                </a:solidFill>
                <a:latin typeface="Arial"/>
                <a:ea typeface="Arial"/>
                <a:cs typeface="Arial"/>
                <a:sym typeface="Arial"/>
              </a:defRPr>
            </a:lvl3pPr>
            <a:lvl4pPr indent="-295275" lvl="3" marL="1828800" marR="0" algn="l">
              <a:lnSpc>
                <a:spcPct val="100000"/>
              </a:lnSpc>
              <a:spcBef>
                <a:spcPts val="600"/>
              </a:spcBef>
              <a:spcAft>
                <a:spcPts val="0"/>
              </a:spcAft>
              <a:buClr>
                <a:srgbClr val="A5A5A5"/>
              </a:buClr>
              <a:buSzPts val="1050"/>
              <a:buFont typeface="Courier New"/>
              <a:buChar char="o"/>
              <a:defRPr b="0" i="0" sz="1400" u="none" cap="none" strike="noStrike">
                <a:solidFill>
                  <a:srgbClr val="25496F"/>
                </a:solidFill>
                <a:latin typeface="Arial"/>
                <a:ea typeface="Arial"/>
                <a:cs typeface="Arial"/>
                <a:sym typeface="Arial"/>
              </a:defRPr>
            </a:lvl4pPr>
            <a:lvl5pPr indent="-317500" lvl="4" marL="2286000" marR="0" algn="l">
              <a:lnSpc>
                <a:spcPct val="100000"/>
              </a:lnSpc>
              <a:spcBef>
                <a:spcPts val="600"/>
              </a:spcBef>
              <a:spcAft>
                <a:spcPts val="0"/>
              </a:spcAft>
              <a:buClr>
                <a:srgbClr val="A5A5A5"/>
              </a:buClr>
              <a:buSzPts val="1400"/>
              <a:buFont typeface="Arial"/>
              <a:buChar char="»"/>
              <a:defRPr b="0" i="0" sz="1400" u="none" cap="none" strike="noStrike">
                <a:solidFill>
                  <a:srgbClr val="25496F"/>
                </a:solidFill>
                <a:latin typeface="Arial"/>
                <a:ea typeface="Arial"/>
                <a:cs typeface="Arial"/>
                <a:sym typeface="Arial"/>
              </a:defRPr>
            </a:lvl5pPr>
            <a:lvl6pPr indent="-317500" lvl="5" marL="2743200" marR="0" algn="l">
              <a:lnSpc>
                <a:spcPct val="100000"/>
              </a:lnSpc>
              <a:spcBef>
                <a:spcPts val="600"/>
              </a:spcBef>
              <a:spcAft>
                <a:spcPts val="0"/>
              </a:spcAft>
              <a:buClr>
                <a:srgbClr val="A5A5A5"/>
              </a:buClr>
              <a:buSzPts val="1400"/>
              <a:buFont typeface="Arial"/>
              <a:buChar char="•"/>
              <a:defRPr b="0" i="0" sz="1400" u="none" cap="none" strike="noStrike">
                <a:solidFill>
                  <a:srgbClr val="25496F"/>
                </a:solidFill>
                <a:latin typeface="Arial"/>
                <a:ea typeface="Arial"/>
                <a:cs typeface="Arial"/>
                <a:sym typeface="Arial"/>
              </a:defRPr>
            </a:lvl6pPr>
            <a:lvl7pPr indent="-317500" lvl="6" marL="3200400" marR="0" algn="l">
              <a:lnSpc>
                <a:spcPct val="100000"/>
              </a:lnSpc>
              <a:spcBef>
                <a:spcPts val="600"/>
              </a:spcBef>
              <a:spcAft>
                <a:spcPts val="0"/>
              </a:spcAft>
              <a:buClr>
                <a:srgbClr val="A5A5A5"/>
              </a:buClr>
              <a:buSzPts val="1400"/>
              <a:buFont typeface="Arial"/>
              <a:buChar char="•"/>
              <a:defRPr b="0" i="0" sz="1400" u="none" cap="none" strike="noStrike">
                <a:solidFill>
                  <a:srgbClr val="25496F"/>
                </a:solidFill>
                <a:latin typeface="Arial"/>
                <a:ea typeface="Arial"/>
                <a:cs typeface="Arial"/>
                <a:sym typeface="Arial"/>
              </a:defRPr>
            </a:lvl7pPr>
            <a:lvl8pPr indent="-317500" lvl="7" marL="3657600" marR="0" algn="l">
              <a:lnSpc>
                <a:spcPct val="100000"/>
              </a:lnSpc>
              <a:spcBef>
                <a:spcPts val="600"/>
              </a:spcBef>
              <a:spcAft>
                <a:spcPts val="0"/>
              </a:spcAft>
              <a:buClr>
                <a:srgbClr val="A5A5A5"/>
              </a:buClr>
              <a:buSzPts val="1400"/>
              <a:buFont typeface="Arial"/>
              <a:buChar char="•"/>
              <a:defRPr b="0" i="0" sz="1400" u="none" cap="none" strike="noStrike">
                <a:solidFill>
                  <a:srgbClr val="25496F"/>
                </a:solidFill>
                <a:latin typeface="Arial"/>
                <a:ea typeface="Arial"/>
                <a:cs typeface="Arial"/>
                <a:sym typeface="Arial"/>
              </a:defRPr>
            </a:lvl8pPr>
            <a:lvl9pPr indent="-317500" lvl="8" marL="4114800" marR="0" algn="l">
              <a:lnSpc>
                <a:spcPct val="100000"/>
              </a:lnSpc>
              <a:spcBef>
                <a:spcPts val="600"/>
              </a:spcBef>
              <a:spcAft>
                <a:spcPts val="0"/>
              </a:spcAft>
              <a:buClr>
                <a:srgbClr val="A5A5A5"/>
              </a:buClr>
              <a:buSzPts val="1400"/>
              <a:buFont typeface="Arial"/>
              <a:buChar char="•"/>
              <a:defRPr b="0" i="0" sz="1400" u="none" cap="none" strike="noStrike">
                <a:solidFill>
                  <a:srgbClr val="25496F"/>
                </a:solidFill>
                <a:latin typeface="Arial"/>
                <a:ea typeface="Arial"/>
                <a:cs typeface="Arial"/>
                <a:sym typeface="Arial"/>
              </a:defRPr>
            </a:lvl9pPr>
          </a:lstStyle>
          <a:p/>
        </p:txBody>
      </p:sp>
      <p:sp>
        <p:nvSpPr>
          <p:cNvPr id="130" name="Google Shape;130;p99"/>
          <p:cNvSpPr txBox="1"/>
          <p:nvPr>
            <p:ph idx="2" type="body"/>
          </p:nvPr>
        </p:nvSpPr>
        <p:spPr>
          <a:xfrm>
            <a:off x="4939596" y="2055813"/>
            <a:ext cx="3972600" cy="3509700"/>
          </a:xfrm>
          <a:prstGeom prst="rect">
            <a:avLst/>
          </a:prstGeom>
          <a:noFill/>
          <a:ln>
            <a:noFill/>
          </a:ln>
        </p:spPr>
        <p:txBody>
          <a:bodyPr anchorCtr="0" anchor="t" bIns="0" lIns="0" spcFirstLastPara="1" rIns="0" wrap="square" tIns="0">
            <a:noAutofit/>
          </a:bodyPr>
          <a:lstStyle>
            <a:lvl1pPr indent="-381000" lvl="0" marL="457200" marR="0" algn="l">
              <a:lnSpc>
                <a:spcPct val="100000"/>
              </a:lnSpc>
              <a:spcBef>
                <a:spcPts val="600"/>
              </a:spcBef>
              <a:spcAft>
                <a:spcPts val="0"/>
              </a:spcAft>
              <a:buClr>
                <a:srgbClr val="A5A5A5"/>
              </a:buClr>
              <a:buSzPts val="2400"/>
              <a:buFont typeface="Noto Sans Symbols"/>
              <a:buChar char="▪"/>
              <a:defRPr b="0" i="0" sz="2400" u="none" cap="none" strike="noStrike">
                <a:solidFill>
                  <a:srgbClr val="25496F"/>
                </a:solidFill>
                <a:latin typeface="Arial"/>
                <a:ea typeface="Arial"/>
                <a:cs typeface="Arial"/>
                <a:sym typeface="Arial"/>
              </a:defRPr>
            </a:lvl1pPr>
            <a:lvl2pPr indent="-342900" lvl="1" marL="914400" marR="0" algn="l">
              <a:lnSpc>
                <a:spcPct val="100000"/>
              </a:lnSpc>
              <a:spcBef>
                <a:spcPts val="600"/>
              </a:spcBef>
              <a:spcAft>
                <a:spcPts val="0"/>
              </a:spcAft>
              <a:buClr>
                <a:srgbClr val="A5A5A5"/>
              </a:buClr>
              <a:buSzPts val="1800"/>
              <a:buFont typeface="Arial"/>
              <a:buChar char="•"/>
              <a:defRPr b="0" i="0" sz="1800" u="none" cap="none" strike="noStrike">
                <a:solidFill>
                  <a:srgbClr val="25496F"/>
                </a:solidFill>
                <a:latin typeface="Arial"/>
                <a:ea typeface="Arial"/>
                <a:cs typeface="Arial"/>
                <a:sym typeface="Arial"/>
              </a:defRPr>
            </a:lvl2pPr>
            <a:lvl3pPr indent="-317500" lvl="2" marL="1371600" marR="0" algn="l">
              <a:lnSpc>
                <a:spcPct val="100000"/>
              </a:lnSpc>
              <a:spcBef>
                <a:spcPts val="600"/>
              </a:spcBef>
              <a:spcAft>
                <a:spcPts val="0"/>
              </a:spcAft>
              <a:buClr>
                <a:srgbClr val="A5A5A5"/>
              </a:buClr>
              <a:buSzPts val="1400"/>
              <a:buFont typeface="Source Sans Pro"/>
              <a:buChar char="–"/>
              <a:defRPr b="0" i="0" sz="1400" u="none" cap="none" strike="noStrike">
                <a:solidFill>
                  <a:srgbClr val="25496F"/>
                </a:solidFill>
                <a:latin typeface="Arial"/>
                <a:ea typeface="Arial"/>
                <a:cs typeface="Arial"/>
                <a:sym typeface="Arial"/>
              </a:defRPr>
            </a:lvl3pPr>
            <a:lvl4pPr indent="-295275" lvl="3" marL="1828800" marR="0" algn="l">
              <a:lnSpc>
                <a:spcPct val="100000"/>
              </a:lnSpc>
              <a:spcBef>
                <a:spcPts val="600"/>
              </a:spcBef>
              <a:spcAft>
                <a:spcPts val="0"/>
              </a:spcAft>
              <a:buClr>
                <a:srgbClr val="A5A5A5"/>
              </a:buClr>
              <a:buSzPts val="1050"/>
              <a:buFont typeface="Courier New"/>
              <a:buChar char="o"/>
              <a:defRPr b="0" i="0" sz="1400" u="none" cap="none" strike="noStrike">
                <a:solidFill>
                  <a:srgbClr val="25496F"/>
                </a:solidFill>
                <a:latin typeface="Arial"/>
                <a:ea typeface="Arial"/>
                <a:cs typeface="Arial"/>
                <a:sym typeface="Arial"/>
              </a:defRPr>
            </a:lvl4pPr>
            <a:lvl5pPr indent="-317500" lvl="4" marL="2286000" marR="0" algn="l">
              <a:lnSpc>
                <a:spcPct val="100000"/>
              </a:lnSpc>
              <a:spcBef>
                <a:spcPts val="600"/>
              </a:spcBef>
              <a:spcAft>
                <a:spcPts val="0"/>
              </a:spcAft>
              <a:buClr>
                <a:srgbClr val="A5A5A5"/>
              </a:buClr>
              <a:buSzPts val="1400"/>
              <a:buFont typeface="Arial"/>
              <a:buChar char="»"/>
              <a:defRPr b="0" i="0" sz="1400" u="none" cap="none" strike="noStrike">
                <a:solidFill>
                  <a:srgbClr val="25496F"/>
                </a:solidFill>
                <a:latin typeface="Arial"/>
                <a:ea typeface="Arial"/>
                <a:cs typeface="Arial"/>
                <a:sym typeface="Arial"/>
              </a:defRPr>
            </a:lvl5pPr>
            <a:lvl6pPr indent="-317500" lvl="5" marL="2743200" marR="0" algn="l">
              <a:lnSpc>
                <a:spcPct val="100000"/>
              </a:lnSpc>
              <a:spcBef>
                <a:spcPts val="600"/>
              </a:spcBef>
              <a:spcAft>
                <a:spcPts val="0"/>
              </a:spcAft>
              <a:buClr>
                <a:srgbClr val="A5A5A5"/>
              </a:buClr>
              <a:buSzPts val="1400"/>
              <a:buFont typeface="Arial"/>
              <a:buChar char="•"/>
              <a:defRPr b="0" i="0" sz="1400" u="none" cap="none" strike="noStrike">
                <a:solidFill>
                  <a:srgbClr val="25496F"/>
                </a:solidFill>
                <a:latin typeface="Arial"/>
                <a:ea typeface="Arial"/>
                <a:cs typeface="Arial"/>
                <a:sym typeface="Arial"/>
              </a:defRPr>
            </a:lvl6pPr>
            <a:lvl7pPr indent="-317500" lvl="6" marL="3200400" marR="0" algn="l">
              <a:lnSpc>
                <a:spcPct val="100000"/>
              </a:lnSpc>
              <a:spcBef>
                <a:spcPts val="600"/>
              </a:spcBef>
              <a:spcAft>
                <a:spcPts val="0"/>
              </a:spcAft>
              <a:buClr>
                <a:srgbClr val="A5A5A5"/>
              </a:buClr>
              <a:buSzPts val="1400"/>
              <a:buFont typeface="Arial"/>
              <a:buChar char="•"/>
              <a:defRPr b="0" i="0" sz="1400" u="none" cap="none" strike="noStrike">
                <a:solidFill>
                  <a:srgbClr val="25496F"/>
                </a:solidFill>
                <a:latin typeface="Arial"/>
                <a:ea typeface="Arial"/>
                <a:cs typeface="Arial"/>
                <a:sym typeface="Arial"/>
              </a:defRPr>
            </a:lvl7pPr>
            <a:lvl8pPr indent="-317500" lvl="7" marL="3657600" marR="0" algn="l">
              <a:lnSpc>
                <a:spcPct val="100000"/>
              </a:lnSpc>
              <a:spcBef>
                <a:spcPts val="600"/>
              </a:spcBef>
              <a:spcAft>
                <a:spcPts val="0"/>
              </a:spcAft>
              <a:buClr>
                <a:srgbClr val="A5A5A5"/>
              </a:buClr>
              <a:buSzPts val="1400"/>
              <a:buFont typeface="Arial"/>
              <a:buChar char="•"/>
              <a:defRPr b="0" i="0" sz="1400" u="none" cap="none" strike="noStrike">
                <a:solidFill>
                  <a:srgbClr val="25496F"/>
                </a:solidFill>
                <a:latin typeface="Arial"/>
                <a:ea typeface="Arial"/>
                <a:cs typeface="Arial"/>
                <a:sym typeface="Arial"/>
              </a:defRPr>
            </a:lvl8pPr>
            <a:lvl9pPr indent="-317500" lvl="8" marL="4114800" marR="0" algn="l">
              <a:lnSpc>
                <a:spcPct val="100000"/>
              </a:lnSpc>
              <a:spcBef>
                <a:spcPts val="600"/>
              </a:spcBef>
              <a:spcAft>
                <a:spcPts val="0"/>
              </a:spcAft>
              <a:buClr>
                <a:srgbClr val="A5A5A5"/>
              </a:buClr>
              <a:buSzPts val="1400"/>
              <a:buFont typeface="Arial"/>
              <a:buChar char="•"/>
              <a:defRPr b="0" i="0" sz="1400" u="none" cap="none" strike="noStrike">
                <a:solidFill>
                  <a:srgbClr val="25496F"/>
                </a:solidFill>
                <a:latin typeface="Arial"/>
                <a:ea typeface="Arial"/>
                <a:cs typeface="Arial"/>
                <a:sym typeface="Arial"/>
              </a:defRPr>
            </a:lvl9pPr>
          </a:lstStyle>
          <a:p/>
        </p:txBody>
      </p:sp>
      <p:sp>
        <p:nvSpPr>
          <p:cNvPr id="131" name="Google Shape;131;p99"/>
          <p:cNvSpPr txBox="1"/>
          <p:nvPr>
            <p:ph type="title"/>
          </p:nvPr>
        </p:nvSpPr>
        <p:spPr>
          <a:xfrm>
            <a:off x="687388" y="318052"/>
            <a:ext cx="8224800" cy="1541100"/>
          </a:xfrm>
          <a:prstGeom prst="rect">
            <a:avLst/>
          </a:prstGeom>
          <a:noFill/>
          <a:ln>
            <a:noFill/>
          </a:ln>
        </p:spPr>
        <p:txBody>
          <a:bodyPr anchorCtr="0" anchor="b" bIns="0" lIns="0" spcFirstLastPara="1" rIns="0" wrap="square" tIns="0">
            <a:noAutofit/>
          </a:bodyPr>
          <a:lstStyle>
            <a:lvl1pPr lvl="0" marR="0" algn="l">
              <a:lnSpc>
                <a:spcPct val="90000"/>
              </a:lnSpc>
              <a:spcBef>
                <a:spcPts val="0"/>
              </a:spcBef>
              <a:spcAft>
                <a:spcPts val="0"/>
              </a:spcAft>
              <a:buSzPts val="1400"/>
              <a:buNone/>
              <a:defRPr b="0" i="0" sz="4800" u="none" cap="none" strike="noStrike">
                <a:solidFill>
                  <a:srgbClr val="A5A5A5"/>
                </a:solidFill>
                <a:latin typeface="Arial Narrow"/>
                <a:ea typeface="Arial Narrow"/>
                <a:cs typeface="Arial Narrow"/>
                <a:sym typeface="Arial Narrow"/>
              </a:defRPr>
            </a:lvl1pPr>
            <a:lvl2pPr lvl="1" marR="0" algn="l">
              <a:lnSpc>
                <a:spcPct val="100000"/>
              </a:lnSpc>
              <a:spcBef>
                <a:spcPts val="0"/>
              </a:spcBef>
              <a:spcAft>
                <a:spcPts val="0"/>
              </a:spcAft>
              <a:buSzPts val="1400"/>
              <a:buNone/>
              <a:defRPr b="0" i="0" sz="3200" u="none" cap="none" strike="noStrike">
                <a:solidFill>
                  <a:srgbClr val="0F1419"/>
                </a:solidFill>
                <a:latin typeface="Franklin Gothic"/>
                <a:ea typeface="Franklin Gothic"/>
                <a:cs typeface="Franklin Gothic"/>
                <a:sym typeface="Franklin Gothic"/>
              </a:defRPr>
            </a:lvl2pPr>
            <a:lvl3pPr lvl="2" marR="0" algn="l">
              <a:lnSpc>
                <a:spcPct val="100000"/>
              </a:lnSpc>
              <a:spcBef>
                <a:spcPts val="0"/>
              </a:spcBef>
              <a:spcAft>
                <a:spcPts val="0"/>
              </a:spcAft>
              <a:buSzPts val="1400"/>
              <a:buNone/>
              <a:defRPr b="0" i="0" sz="3200" u="none" cap="none" strike="noStrike">
                <a:solidFill>
                  <a:srgbClr val="0F1419"/>
                </a:solidFill>
                <a:latin typeface="Franklin Gothic"/>
                <a:ea typeface="Franklin Gothic"/>
                <a:cs typeface="Franklin Gothic"/>
                <a:sym typeface="Franklin Gothic"/>
              </a:defRPr>
            </a:lvl3pPr>
            <a:lvl4pPr lvl="3" marR="0" algn="l">
              <a:lnSpc>
                <a:spcPct val="100000"/>
              </a:lnSpc>
              <a:spcBef>
                <a:spcPts val="0"/>
              </a:spcBef>
              <a:spcAft>
                <a:spcPts val="0"/>
              </a:spcAft>
              <a:buSzPts val="1400"/>
              <a:buNone/>
              <a:defRPr b="0" i="0" sz="3200" u="none" cap="none" strike="noStrike">
                <a:solidFill>
                  <a:srgbClr val="0F1419"/>
                </a:solidFill>
                <a:latin typeface="Franklin Gothic"/>
                <a:ea typeface="Franklin Gothic"/>
                <a:cs typeface="Franklin Gothic"/>
                <a:sym typeface="Franklin Gothic"/>
              </a:defRPr>
            </a:lvl4pPr>
            <a:lvl5pPr lvl="4" marR="0" algn="l">
              <a:lnSpc>
                <a:spcPct val="100000"/>
              </a:lnSpc>
              <a:spcBef>
                <a:spcPts val="0"/>
              </a:spcBef>
              <a:spcAft>
                <a:spcPts val="0"/>
              </a:spcAft>
              <a:buSzPts val="1400"/>
              <a:buNone/>
              <a:defRPr b="0" i="0" sz="3200" u="none" cap="none" strike="noStrike">
                <a:solidFill>
                  <a:srgbClr val="0F1419"/>
                </a:solidFill>
                <a:latin typeface="Franklin Gothic"/>
                <a:ea typeface="Franklin Gothic"/>
                <a:cs typeface="Franklin Gothic"/>
                <a:sym typeface="Franklin Gothic"/>
              </a:defRPr>
            </a:lvl5pPr>
            <a:lvl6pPr lvl="5" marR="0" algn="l">
              <a:lnSpc>
                <a:spcPct val="100000"/>
              </a:lnSpc>
              <a:spcBef>
                <a:spcPts val="0"/>
              </a:spcBef>
              <a:spcAft>
                <a:spcPts val="0"/>
              </a:spcAft>
              <a:buSzPts val="1400"/>
              <a:buNone/>
              <a:defRPr b="1" i="0" sz="4000" u="none" cap="none" strike="noStrike">
                <a:solidFill>
                  <a:schemeClr val="lt1"/>
                </a:solidFill>
                <a:latin typeface="Franklin Gothic"/>
                <a:ea typeface="Franklin Gothic"/>
                <a:cs typeface="Franklin Gothic"/>
                <a:sym typeface="Franklin Gothic"/>
              </a:defRPr>
            </a:lvl6pPr>
            <a:lvl7pPr lvl="6" marR="0" algn="l">
              <a:lnSpc>
                <a:spcPct val="100000"/>
              </a:lnSpc>
              <a:spcBef>
                <a:spcPts val="0"/>
              </a:spcBef>
              <a:spcAft>
                <a:spcPts val="0"/>
              </a:spcAft>
              <a:buSzPts val="1400"/>
              <a:buNone/>
              <a:defRPr b="1" i="0" sz="4000" u="none" cap="none" strike="noStrike">
                <a:solidFill>
                  <a:schemeClr val="lt1"/>
                </a:solidFill>
                <a:latin typeface="Franklin Gothic"/>
                <a:ea typeface="Franklin Gothic"/>
                <a:cs typeface="Franklin Gothic"/>
                <a:sym typeface="Franklin Gothic"/>
              </a:defRPr>
            </a:lvl7pPr>
            <a:lvl8pPr lvl="7" marR="0" algn="l">
              <a:lnSpc>
                <a:spcPct val="100000"/>
              </a:lnSpc>
              <a:spcBef>
                <a:spcPts val="0"/>
              </a:spcBef>
              <a:spcAft>
                <a:spcPts val="0"/>
              </a:spcAft>
              <a:buSzPts val="1400"/>
              <a:buNone/>
              <a:defRPr b="1" i="0" sz="4000" u="none" cap="none" strike="noStrike">
                <a:solidFill>
                  <a:schemeClr val="lt1"/>
                </a:solidFill>
                <a:latin typeface="Franklin Gothic"/>
                <a:ea typeface="Franklin Gothic"/>
                <a:cs typeface="Franklin Gothic"/>
                <a:sym typeface="Franklin Gothic"/>
              </a:defRPr>
            </a:lvl8pPr>
            <a:lvl9pPr lvl="8" marR="0" algn="l">
              <a:lnSpc>
                <a:spcPct val="100000"/>
              </a:lnSpc>
              <a:spcBef>
                <a:spcPts val="0"/>
              </a:spcBef>
              <a:spcAft>
                <a:spcPts val="0"/>
              </a:spcAft>
              <a:buSzPts val="1400"/>
              <a:buNone/>
              <a:defRPr b="1" i="0" sz="4000" u="none" cap="none" strike="noStrike">
                <a:solidFill>
                  <a:schemeClr val="lt1"/>
                </a:solidFill>
                <a:latin typeface="Franklin Gothic"/>
                <a:ea typeface="Franklin Gothic"/>
                <a:cs typeface="Franklin Gothic"/>
                <a:sym typeface="Franklin Gothic"/>
              </a:defRPr>
            </a:lvl9pPr>
          </a:lstStyle>
          <a:p/>
        </p:txBody>
      </p:sp>
      <p:sp>
        <p:nvSpPr>
          <p:cNvPr id="132" name="Google Shape;132;p99"/>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33" name="Google Shape;133;p99"/>
          <p:cNvSpPr txBox="1"/>
          <p:nvPr>
            <p:ph idx="3" type="body"/>
          </p:nvPr>
        </p:nvSpPr>
        <p:spPr>
          <a:xfrm>
            <a:off x="687388" y="5581086"/>
            <a:ext cx="8224800" cy="307800"/>
          </a:xfrm>
          <a:prstGeom prst="rect">
            <a:avLst/>
          </a:prstGeom>
          <a:noFill/>
          <a:ln>
            <a:noFill/>
          </a:ln>
        </p:spPr>
        <p:txBody>
          <a:bodyPr anchorCtr="0" anchor="b" bIns="0" lIns="0" spcFirstLastPara="1" rIns="0" wrap="square" tIns="0">
            <a:noAutofit/>
          </a:bodyPr>
          <a:lstStyle>
            <a:lvl1pPr indent="-228600" lvl="0" marL="457200" marR="0" algn="r">
              <a:lnSpc>
                <a:spcPct val="100000"/>
              </a:lnSpc>
              <a:spcBef>
                <a:spcPts val="0"/>
              </a:spcBef>
              <a:spcAft>
                <a:spcPts val="0"/>
              </a:spcAft>
              <a:buClr>
                <a:srgbClr val="A5A5A5"/>
              </a:buClr>
              <a:buSzPts val="1000"/>
              <a:buFont typeface="Noto Sans Symbols"/>
              <a:buNone/>
              <a:defRPr b="0" i="0" sz="1000" u="none" cap="none" strike="noStrike">
                <a:solidFill>
                  <a:srgbClr val="25496F"/>
                </a:solidFill>
                <a:latin typeface="Arial"/>
                <a:ea typeface="Arial"/>
                <a:cs typeface="Arial"/>
                <a:sym typeface="Arial"/>
              </a:defRPr>
            </a:lvl1pPr>
            <a:lvl2pPr indent="-228600" lvl="1" marL="914400" marR="0" algn="r">
              <a:lnSpc>
                <a:spcPct val="100000"/>
              </a:lnSpc>
              <a:spcBef>
                <a:spcPts val="0"/>
              </a:spcBef>
              <a:spcAft>
                <a:spcPts val="0"/>
              </a:spcAft>
              <a:buClr>
                <a:srgbClr val="A5A5A5"/>
              </a:buClr>
              <a:buSzPts val="1400"/>
              <a:buFont typeface="Arial"/>
              <a:buNone/>
              <a:defRPr b="0" i="0" sz="1400" u="none" cap="none" strike="noStrike">
                <a:solidFill>
                  <a:srgbClr val="25496F"/>
                </a:solidFill>
                <a:latin typeface="Arial"/>
                <a:ea typeface="Arial"/>
                <a:cs typeface="Arial"/>
                <a:sym typeface="Arial"/>
              </a:defRPr>
            </a:lvl2pPr>
            <a:lvl3pPr indent="-228600" lvl="2" marL="1371600" marR="0" algn="r">
              <a:lnSpc>
                <a:spcPct val="100000"/>
              </a:lnSpc>
              <a:spcBef>
                <a:spcPts val="0"/>
              </a:spcBef>
              <a:spcAft>
                <a:spcPts val="0"/>
              </a:spcAft>
              <a:buClr>
                <a:srgbClr val="A5A5A5"/>
              </a:buClr>
              <a:buSzPts val="1400"/>
              <a:buFont typeface="Source Sans Pro"/>
              <a:buNone/>
              <a:defRPr b="0" i="0" sz="1400" u="none" cap="none" strike="noStrike">
                <a:solidFill>
                  <a:srgbClr val="25496F"/>
                </a:solidFill>
                <a:latin typeface="Arial"/>
                <a:ea typeface="Arial"/>
                <a:cs typeface="Arial"/>
                <a:sym typeface="Arial"/>
              </a:defRPr>
            </a:lvl3pPr>
            <a:lvl4pPr indent="-228600" lvl="3" marL="1828800" marR="0" algn="r">
              <a:lnSpc>
                <a:spcPct val="100000"/>
              </a:lnSpc>
              <a:spcBef>
                <a:spcPts val="0"/>
              </a:spcBef>
              <a:spcAft>
                <a:spcPts val="0"/>
              </a:spcAft>
              <a:buClr>
                <a:srgbClr val="A5A5A5"/>
              </a:buClr>
              <a:buSzPts val="1050"/>
              <a:buFont typeface="Courier New"/>
              <a:buNone/>
              <a:defRPr b="0" i="0" sz="1400" u="none" cap="none" strike="noStrike">
                <a:solidFill>
                  <a:srgbClr val="25496F"/>
                </a:solidFill>
                <a:latin typeface="Arial"/>
                <a:ea typeface="Arial"/>
                <a:cs typeface="Arial"/>
                <a:sym typeface="Arial"/>
              </a:defRPr>
            </a:lvl4pPr>
            <a:lvl5pPr indent="-228600" lvl="4" marL="2286000" marR="0" algn="r">
              <a:lnSpc>
                <a:spcPct val="100000"/>
              </a:lnSpc>
              <a:spcBef>
                <a:spcPts val="0"/>
              </a:spcBef>
              <a:spcAft>
                <a:spcPts val="0"/>
              </a:spcAft>
              <a:buClr>
                <a:srgbClr val="A5A5A5"/>
              </a:buClr>
              <a:buSzPts val="1400"/>
              <a:buFont typeface="Arial"/>
              <a:buNone/>
              <a:defRPr b="0" i="0" sz="1400" u="none" cap="none" strike="noStrike">
                <a:solidFill>
                  <a:srgbClr val="25496F"/>
                </a:solidFill>
                <a:latin typeface="Arial"/>
                <a:ea typeface="Arial"/>
                <a:cs typeface="Arial"/>
                <a:sym typeface="Arial"/>
              </a:defRPr>
            </a:lvl5pPr>
            <a:lvl6pPr indent="-317500" lvl="5" marL="2743200" marR="0" algn="l">
              <a:lnSpc>
                <a:spcPct val="100000"/>
              </a:lnSpc>
              <a:spcBef>
                <a:spcPts val="600"/>
              </a:spcBef>
              <a:spcAft>
                <a:spcPts val="0"/>
              </a:spcAft>
              <a:buClr>
                <a:srgbClr val="A5A5A5"/>
              </a:buClr>
              <a:buSzPts val="1400"/>
              <a:buFont typeface="Arial"/>
              <a:buChar char="•"/>
              <a:defRPr b="0" i="0" sz="1400" u="none" cap="none" strike="noStrike">
                <a:solidFill>
                  <a:srgbClr val="25496F"/>
                </a:solidFill>
                <a:latin typeface="Arial"/>
                <a:ea typeface="Arial"/>
                <a:cs typeface="Arial"/>
                <a:sym typeface="Arial"/>
              </a:defRPr>
            </a:lvl6pPr>
            <a:lvl7pPr indent="-317500" lvl="6" marL="3200400" marR="0" algn="l">
              <a:lnSpc>
                <a:spcPct val="100000"/>
              </a:lnSpc>
              <a:spcBef>
                <a:spcPts val="600"/>
              </a:spcBef>
              <a:spcAft>
                <a:spcPts val="0"/>
              </a:spcAft>
              <a:buClr>
                <a:srgbClr val="A5A5A5"/>
              </a:buClr>
              <a:buSzPts val="1400"/>
              <a:buFont typeface="Arial"/>
              <a:buChar char="•"/>
              <a:defRPr b="0" i="0" sz="1400" u="none" cap="none" strike="noStrike">
                <a:solidFill>
                  <a:srgbClr val="25496F"/>
                </a:solidFill>
                <a:latin typeface="Arial"/>
                <a:ea typeface="Arial"/>
                <a:cs typeface="Arial"/>
                <a:sym typeface="Arial"/>
              </a:defRPr>
            </a:lvl7pPr>
            <a:lvl8pPr indent="-317500" lvl="7" marL="3657600" marR="0" algn="l">
              <a:lnSpc>
                <a:spcPct val="100000"/>
              </a:lnSpc>
              <a:spcBef>
                <a:spcPts val="600"/>
              </a:spcBef>
              <a:spcAft>
                <a:spcPts val="0"/>
              </a:spcAft>
              <a:buClr>
                <a:srgbClr val="A5A5A5"/>
              </a:buClr>
              <a:buSzPts val="1400"/>
              <a:buFont typeface="Arial"/>
              <a:buChar char="•"/>
              <a:defRPr b="0" i="0" sz="1400" u="none" cap="none" strike="noStrike">
                <a:solidFill>
                  <a:srgbClr val="25496F"/>
                </a:solidFill>
                <a:latin typeface="Arial"/>
                <a:ea typeface="Arial"/>
                <a:cs typeface="Arial"/>
                <a:sym typeface="Arial"/>
              </a:defRPr>
            </a:lvl8pPr>
            <a:lvl9pPr indent="-317500" lvl="8" marL="4114800" marR="0" algn="l">
              <a:lnSpc>
                <a:spcPct val="100000"/>
              </a:lnSpc>
              <a:spcBef>
                <a:spcPts val="600"/>
              </a:spcBef>
              <a:spcAft>
                <a:spcPts val="0"/>
              </a:spcAft>
              <a:buClr>
                <a:srgbClr val="A5A5A5"/>
              </a:buClr>
              <a:buSzPts val="1400"/>
              <a:buFont typeface="Arial"/>
              <a:buChar char="•"/>
              <a:defRPr b="0" i="0" sz="1400" u="none" cap="none" strike="noStrike">
                <a:solidFill>
                  <a:srgbClr val="25496F"/>
                </a:solidFill>
                <a:latin typeface="Arial"/>
                <a:ea typeface="Arial"/>
                <a:cs typeface="Arial"/>
                <a:sym typeface="Arial"/>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34" name="Shape 134"/>
        <p:cNvGrpSpPr/>
        <p:nvPr/>
      </p:nvGrpSpPr>
      <p:grpSpPr>
        <a:xfrm>
          <a:off x="0" y="0"/>
          <a:ext cx="0" cy="0"/>
          <a:chOff x="0" y="0"/>
          <a:chExt cx="0" cy="0"/>
        </a:xfrm>
      </p:grpSpPr>
      <p:sp>
        <p:nvSpPr>
          <p:cNvPr id="135" name="Google Shape;135;p100"/>
          <p:cNvSpPr txBox="1"/>
          <p:nvPr>
            <p:ph type="title"/>
          </p:nvPr>
        </p:nvSpPr>
        <p:spPr>
          <a:xfrm>
            <a:off x="687388" y="318052"/>
            <a:ext cx="8224800" cy="1541100"/>
          </a:xfrm>
          <a:prstGeom prst="rect">
            <a:avLst/>
          </a:prstGeom>
          <a:noFill/>
          <a:ln>
            <a:noFill/>
          </a:ln>
        </p:spPr>
        <p:txBody>
          <a:bodyPr anchorCtr="0" anchor="b" bIns="0" lIns="0" spcFirstLastPara="1" rIns="0" wrap="square" tIns="0">
            <a:noAutofit/>
          </a:bodyPr>
          <a:lstStyle>
            <a:lvl1pPr lvl="0" marR="0" algn="l">
              <a:lnSpc>
                <a:spcPct val="90000"/>
              </a:lnSpc>
              <a:spcBef>
                <a:spcPts val="0"/>
              </a:spcBef>
              <a:spcAft>
                <a:spcPts val="0"/>
              </a:spcAft>
              <a:buSzPts val="1400"/>
              <a:buNone/>
              <a:defRPr b="0" i="0" sz="4800" u="none" cap="none" strike="noStrike">
                <a:solidFill>
                  <a:srgbClr val="A5A5A5"/>
                </a:solidFill>
                <a:latin typeface="Arial Narrow"/>
                <a:ea typeface="Arial Narrow"/>
                <a:cs typeface="Arial Narrow"/>
                <a:sym typeface="Arial Narrow"/>
              </a:defRPr>
            </a:lvl1pPr>
            <a:lvl2pPr lvl="1" marR="0" algn="l">
              <a:lnSpc>
                <a:spcPct val="100000"/>
              </a:lnSpc>
              <a:spcBef>
                <a:spcPts val="0"/>
              </a:spcBef>
              <a:spcAft>
                <a:spcPts val="0"/>
              </a:spcAft>
              <a:buSzPts val="1400"/>
              <a:buNone/>
              <a:defRPr b="0" i="0" sz="3200" u="none" cap="none" strike="noStrike">
                <a:solidFill>
                  <a:srgbClr val="0F1419"/>
                </a:solidFill>
                <a:latin typeface="Franklin Gothic"/>
                <a:ea typeface="Franklin Gothic"/>
                <a:cs typeface="Franklin Gothic"/>
                <a:sym typeface="Franklin Gothic"/>
              </a:defRPr>
            </a:lvl2pPr>
            <a:lvl3pPr lvl="2" marR="0" algn="l">
              <a:lnSpc>
                <a:spcPct val="100000"/>
              </a:lnSpc>
              <a:spcBef>
                <a:spcPts val="0"/>
              </a:spcBef>
              <a:spcAft>
                <a:spcPts val="0"/>
              </a:spcAft>
              <a:buSzPts val="1400"/>
              <a:buNone/>
              <a:defRPr b="0" i="0" sz="3200" u="none" cap="none" strike="noStrike">
                <a:solidFill>
                  <a:srgbClr val="0F1419"/>
                </a:solidFill>
                <a:latin typeface="Franklin Gothic"/>
                <a:ea typeface="Franklin Gothic"/>
                <a:cs typeface="Franklin Gothic"/>
                <a:sym typeface="Franklin Gothic"/>
              </a:defRPr>
            </a:lvl3pPr>
            <a:lvl4pPr lvl="3" marR="0" algn="l">
              <a:lnSpc>
                <a:spcPct val="100000"/>
              </a:lnSpc>
              <a:spcBef>
                <a:spcPts val="0"/>
              </a:spcBef>
              <a:spcAft>
                <a:spcPts val="0"/>
              </a:spcAft>
              <a:buSzPts val="1400"/>
              <a:buNone/>
              <a:defRPr b="0" i="0" sz="3200" u="none" cap="none" strike="noStrike">
                <a:solidFill>
                  <a:srgbClr val="0F1419"/>
                </a:solidFill>
                <a:latin typeface="Franklin Gothic"/>
                <a:ea typeface="Franklin Gothic"/>
                <a:cs typeface="Franklin Gothic"/>
                <a:sym typeface="Franklin Gothic"/>
              </a:defRPr>
            </a:lvl4pPr>
            <a:lvl5pPr lvl="4" marR="0" algn="l">
              <a:lnSpc>
                <a:spcPct val="100000"/>
              </a:lnSpc>
              <a:spcBef>
                <a:spcPts val="0"/>
              </a:spcBef>
              <a:spcAft>
                <a:spcPts val="0"/>
              </a:spcAft>
              <a:buSzPts val="1400"/>
              <a:buNone/>
              <a:defRPr b="0" i="0" sz="3200" u="none" cap="none" strike="noStrike">
                <a:solidFill>
                  <a:srgbClr val="0F1419"/>
                </a:solidFill>
                <a:latin typeface="Franklin Gothic"/>
                <a:ea typeface="Franklin Gothic"/>
                <a:cs typeface="Franklin Gothic"/>
                <a:sym typeface="Franklin Gothic"/>
              </a:defRPr>
            </a:lvl5pPr>
            <a:lvl6pPr lvl="5" marR="0" algn="l">
              <a:lnSpc>
                <a:spcPct val="100000"/>
              </a:lnSpc>
              <a:spcBef>
                <a:spcPts val="0"/>
              </a:spcBef>
              <a:spcAft>
                <a:spcPts val="0"/>
              </a:spcAft>
              <a:buSzPts val="1400"/>
              <a:buNone/>
              <a:defRPr b="1" i="0" sz="4000" u="none" cap="none" strike="noStrike">
                <a:solidFill>
                  <a:schemeClr val="lt1"/>
                </a:solidFill>
                <a:latin typeface="Franklin Gothic"/>
                <a:ea typeface="Franklin Gothic"/>
                <a:cs typeface="Franklin Gothic"/>
                <a:sym typeface="Franklin Gothic"/>
              </a:defRPr>
            </a:lvl6pPr>
            <a:lvl7pPr lvl="6" marR="0" algn="l">
              <a:lnSpc>
                <a:spcPct val="100000"/>
              </a:lnSpc>
              <a:spcBef>
                <a:spcPts val="0"/>
              </a:spcBef>
              <a:spcAft>
                <a:spcPts val="0"/>
              </a:spcAft>
              <a:buSzPts val="1400"/>
              <a:buNone/>
              <a:defRPr b="1" i="0" sz="4000" u="none" cap="none" strike="noStrike">
                <a:solidFill>
                  <a:schemeClr val="lt1"/>
                </a:solidFill>
                <a:latin typeface="Franklin Gothic"/>
                <a:ea typeface="Franklin Gothic"/>
                <a:cs typeface="Franklin Gothic"/>
                <a:sym typeface="Franklin Gothic"/>
              </a:defRPr>
            </a:lvl7pPr>
            <a:lvl8pPr lvl="7" marR="0" algn="l">
              <a:lnSpc>
                <a:spcPct val="100000"/>
              </a:lnSpc>
              <a:spcBef>
                <a:spcPts val="0"/>
              </a:spcBef>
              <a:spcAft>
                <a:spcPts val="0"/>
              </a:spcAft>
              <a:buSzPts val="1400"/>
              <a:buNone/>
              <a:defRPr b="1" i="0" sz="4000" u="none" cap="none" strike="noStrike">
                <a:solidFill>
                  <a:schemeClr val="lt1"/>
                </a:solidFill>
                <a:latin typeface="Franklin Gothic"/>
                <a:ea typeface="Franklin Gothic"/>
                <a:cs typeface="Franklin Gothic"/>
                <a:sym typeface="Franklin Gothic"/>
              </a:defRPr>
            </a:lvl8pPr>
            <a:lvl9pPr lvl="8" marR="0" algn="l">
              <a:lnSpc>
                <a:spcPct val="100000"/>
              </a:lnSpc>
              <a:spcBef>
                <a:spcPts val="0"/>
              </a:spcBef>
              <a:spcAft>
                <a:spcPts val="0"/>
              </a:spcAft>
              <a:buSzPts val="1400"/>
              <a:buNone/>
              <a:defRPr b="1" i="0" sz="4000" u="none" cap="none" strike="noStrike">
                <a:solidFill>
                  <a:schemeClr val="lt1"/>
                </a:solidFill>
                <a:latin typeface="Franklin Gothic"/>
                <a:ea typeface="Franklin Gothic"/>
                <a:cs typeface="Franklin Gothic"/>
                <a:sym typeface="Franklin Gothic"/>
              </a:defRPr>
            </a:lvl9pPr>
          </a:lstStyle>
          <a:p/>
        </p:txBody>
      </p:sp>
      <p:sp>
        <p:nvSpPr>
          <p:cNvPr id="136" name="Google Shape;136;p100"/>
          <p:cNvSpPr txBox="1"/>
          <p:nvPr>
            <p:ph idx="1" type="body"/>
          </p:nvPr>
        </p:nvSpPr>
        <p:spPr>
          <a:xfrm>
            <a:off x="687388" y="2055812"/>
            <a:ext cx="8224800" cy="3794100"/>
          </a:xfrm>
          <a:prstGeom prst="rect">
            <a:avLst/>
          </a:prstGeom>
          <a:noFill/>
          <a:ln>
            <a:noFill/>
          </a:ln>
        </p:spPr>
        <p:txBody>
          <a:bodyPr anchorCtr="0" anchor="t" bIns="0" lIns="0" spcFirstLastPara="1" rIns="0" wrap="square" tIns="0">
            <a:noAutofit/>
          </a:bodyPr>
          <a:lstStyle>
            <a:lvl1pPr indent="-381000" lvl="0" marL="457200" marR="0" algn="l">
              <a:lnSpc>
                <a:spcPct val="100000"/>
              </a:lnSpc>
              <a:spcBef>
                <a:spcPts val="600"/>
              </a:spcBef>
              <a:spcAft>
                <a:spcPts val="0"/>
              </a:spcAft>
              <a:buClr>
                <a:srgbClr val="A5A5A5"/>
              </a:buClr>
              <a:buSzPts val="2400"/>
              <a:buFont typeface="Noto Sans Symbols"/>
              <a:buChar char="▪"/>
              <a:defRPr b="0" i="0" sz="2400" u="none" cap="none" strike="noStrike">
                <a:solidFill>
                  <a:srgbClr val="25496F"/>
                </a:solidFill>
                <a:latin typeface="Arial"/>
                <a:ea typeface="Arial"/>
                <a:cs typeface="Arial"/>
                <a:sym typeface="Arial"/>
              </a:defRPr>
            </a:lvl1pPr>
            <a:lvl2pPr indent="-342900" lvl="1" marL="914400" marR="0" algn="l">
              <a:lnSpc>
                <a:spcPct val="100000"/>
              </a:lnSpc>
              <a:spcBef>
                <a:spcPts val="600"/>
              </a:spcBef>
              <a:spcAft>
                <a:spcPts val="0"/>
              </a:spcAft>
              <a:buClr>
                <a:srgbClr val="A5A5A5"/>
              </a:buClr>
              <a:buSzPts val="1800"/>
              <a:buFont typeface="Arial"/>
              <a:buChar char="•"/>
              <a:defRPr b="0" i="0" sz="1800" u="none" cap="none" strike="noStrike">
                <a:solidFill>
                  <a:srgbClr val="25496F"/>
                </a:solidFill>
                <a:latin typeface="Arial"/>
                <a:ea typeface="Arial"/>
                <a:cs typeface="Arial"/>
                <a:sym typeface="Arial"/>
              </a:defRPr>
            </a:lvl2pPr>
            <a:lvl3pPr indent="-317500" lvl="2" marL="1371600" marR="0" algn="l">
              <a:lnSpc>
                <a:spcPct val="100000"/>
              </a:lnSpc>
              <a:spcBef>
                <a:spcPts val="600"/>
              </a:spcBef>
              <a:spcAft>
                <a:spcPts val="0"/>
              </a:spcAft>
              <a:buClr>
                <a:srgbClr val="A5A5A5"/>
              </a:buClr>
              <a:buSzPts val="1400"/>
              <a:buFont typeface="Source Sans Pro"/>
              <a:buChar char="–"/>
              <a:defRPr b="0" i="0" sz="1400" u="none" cap="none" strike="noStrike">
                <a:solidFill>
                  <a:srgbClr val="25496F"/>
                </a:solidFill>
                <a:latin typeface="Arial"/>
                <a:ea typeface="Arial"/>
                <a:cs typeface="Arial"/>
                <a:sym typeface="Arial"/>
              </a:defRPr>
            </a:lvl3pPr>
            <a:lvl4pPr indent="-295275" lvl="3" marL="1828800" marR="0" algn="l">
              <a:lnSpc>
                <a:spcPct val="100000"/>
              </a:lnSpc>
              <a:spcBef>
                <a:spcPts val="600"/>
              </a:spcBef>
              <a:spcAft>
                <a:spcPts val="0"/>
              </a:spcAft>
              <a:buClr>
                <a:srgbClr val="A5A5A5"/>
              </a:buClr>
              <a:buSzPts val="1050"/>
              <a:buFont typeface="Courier New"/>
              <a:buChar char="o"/>
              <a:defRPr b="0" i="0" sz="1400" u="none" cap="none" strike="noStrike">
                <a:solidFill>
                  <a:srgbClr val="25496F"/>
                </a:solidFill>
                <a:latin typeface="Arial"/>
                <a:ea typeface="Arial"/>
                <a:cs typeface="Arial"/>
                <a:sym typeface="Arial"/>
              </a:defRPr>
            </a:lvl4pPr>
            <a:lvl5pPr indent="-317500" lvl="4" marL="2286000" marR="0" algn="l">
              <a:lnSpc>
                <a:spcPct val="100000"/>
              </a:lnSpc>
              <a:spcBef>
                <a:spcPts val="600"/>
              </a:spcBef>
              <a:spcAft>
                <a:spcPts val="0"/>
              </a:spcAft>
              <a:buClr>
                <a:srgbClr val="A5A5A5"/>
              </a:buClr>
              <a:buSzPts val="1400"/>
              <a:buFont typeface="Arial"/>
              <a:buChar char="»"/>
              <a:defRPr b="0" i="0" sz="1400" u="none" cap="none" strike="noStrike">
                <a:solidFill>
                  <a:srgbClr val="25496F"/>
                </a:solidFill>
                <a:latin typeface="Arial"/>
                <a:ea typeface="Arial"/>
                <a:cs typeface="Arial"/>
                <a:sym typeface="Arial"/>
              </a:defRPr>
            </a:lvl5pPr>
            <a:lvl6pPr indent="-317500" lvl="5" marL="2743200" marR="0" algn="l">
              <a:lnSpc>
                <a:spcPct val="100000"/>
              </a:lnSpc>
              <a:spcBef>
                <a:spcPts val="600"/>
              </a:spcBef>
              <a:spcAft>
                <a:spcPts val="0"/>
              </a:spcAft>
              <a:buClr>
                <a:srgbClr val="A5A5A5"/>
              </a:buClr>
              <a:buSzPts val="1400"/>
              <a:buFont typeface="Arial"/>
              <a:buChar char="•"/>
              <a:defRPr b="0" i="0" sz="1400" u="none" cap="none" strike="noStrike">
                <a:solidFill>
                  <a:srgbClr val="25496F"/>
                </a:solidFill>
                <a:latin typeface="Arial"/>
                <a:ea typeface="Arial"/>
                <a:cs typeface="Arial"/>
                <a:sym typeface="Arial"/>
              </a:defRPr>
            </a:lvl6pPr>
            <a:lvl7pPr indent="-317500" lvl="6" marL="3200400" marR="0" algn="l">
              <a:lnSpc>
                <a:spcPct val="100000"/>
              </a:lnSpc>
              <a:spcBef>
                <a:spcPts val="600"/>
              </a:spcBef>
              <a:spcAft>
                <a:spcPts val="0"/>
              </a:spcAft>
              <a:buClr>
                <a:srgbClr val="A5A5A5"/>
              </a:buClr>
              <a:buSzPts val="1400"/>
              <a:buFont typeface="Arial"/>
              <a:buChar char="•"/>
              <a:defRPr b="0" i="0" sz="1400" u="none" cap="none" strike="noStrike">
                <a:solidFill>
                  <a:srgbClr val="25496F"/>
                </a:solidFill>
                <a:latin typeface="Arial"/>
                <a:ea typeface="Arial"/>
                <a:cs typeface="Arial"/>
                <a:sym typeface="Arial"/>
              </a:defRPr>
            </a:lvl7pPr>
            <a:lvl8pPr indent="-317500" lvl="7" marL="3657600" marR="0" algn="l">
              <a:lnSpc>
                <a:spcPct val="100000"/>
              </a:lnSpc>
              <a:spcBef>
                <a:spcPts val="600"/>
              </a:spcBef>
              <a:spcAft>
                <a:spcPts val="0"/>
              </a:spcAft>
              <a:buClr>
                <a:srgbClr val="A5A5A5"/>
              </a:buClr>
              <a:buSzPts val="1400"/>
              <a:buFont typeface="Arial"/>
              <a:buChar char="•"/>
              <a:defRPr b="0" i="0" sz="1400" u="none" cap="none" strike="noStrike">
                <a:solidFill>
                  <a:srgbClr val="25496F"/>
                </a:solidFill>
                <a:latin typeface="Arial"/>
                <a:ea typeface="Arial"/>
                <a:cs typeface="Arial"/>
                <a:sym typeface="Arial"/>
              </a:defRPr>
            </a:lvl8pPr>
            <a:lvl9pPr indent="-317500" lvl="8" marL="4114800" marR="0" algn="l">
              <a:lnSpc>
                <a:spcPct val="100000"/>
              </a:lnSpc>
              <a:spcBef>
                <a:spcPts val="600"/>
              </a:spcBef>
              <a:spcAft>
                <a:spcPts val="0"/>
              </a:spcAft>
              <a:buClr>
                <a:srgbClr val="A5A5A5"/>
              </a:buClr>
              <a:buSzPts val="1400"/>
              <a:buFont typeface="Arial"/>
              <a:buChar char="•"/>
              <a:defRPr b="0" i="0" sz="1400" u="none" cap="none" strike="noStrike">
                <a:solidFill>
                  <a:srgbClr val="25496F"/>
                </a:solidFill>
                <a:latin typeface="Arial"/>
                <a:ea typeface="Arial"/>
                <a:cs typeface="Arial"/>
                <a:sym typeface="Arial"/>
              </a:defRPr>
            </a:lvl9pPr>
          </a:lstStyle>
          <a:p/>
        </p:txBody>
      </p:sp>
      <p:sp>
        <p:nvSpPr>
          <p:cNvPr id="137" name="Google Shape;137;p100"/>
          <p:cNvSpPr txBox="1"/>
          <p:nvPr>
            <p:ph idx="10" type="dt"/>
          </p:nvPr>
        </p:nvSpPr>
        <p:spPr>
          <a:xfrm>
            <a:off x="457200" y="6356351"/>
            <a:ext cx="21336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9pPr>
          </a:lstStyle>
          <a:p/>
        </p:txBody>
      </p:sp>
      <p:sp>
        <p:nvSpPr>
          <p:cNvPr id="138" name="Google Shape;138;p100"/>
          <p:cNvSpPr txBox="1"/>
          <p:nvPr>
            <p:ph idx="11" type="ftr"/>
          </p:nvPr>
        </p:nvSpPr>
        <p:spPr>
          <a:xfrm>
            <a:off x="3124200" y="6356351"/>
            <a:ext cx="28956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9pPr>
          </a:lstStyle>
          <a:p/>
        </p:txBody>
      </p:sp>
      <p:sp>
        <p:nvSpPr>
          <p:cNvPr id="139" name="Google Shape;139;p100"/>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lvl1pPr indent="0" lvl="0"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Layout">
  <p:cSld name="Divider Layout">
    <p:spTree>
      <p:nvGrpSpPr>
        <p:cNvPr id="140" name="Shape 140"/>
        <p:cNvGrpSpPr/>
        <p:nvPr/>
      </p:nvGrpSpPr>
      <p:grpSpPr>
        <a:xfrm>
          <a:off x="0" y="0"/>
          <a:ext cx="0" cy="0"/>
          <a:chOff x="0" y="0"/>
          <a:chExt cx="0" cy="0"/>
        </a:xfrm>
      </p:grpSpPr>
      <p:sp>
        <p:nvSpPr>
          <p:cNvPr id="141" name="Google Shape;141;p101"/>
          <p:cNvSpPr txBox="1"/>
          <p:nvPr>
            <p:ph idx="1" type="body"/>
          </p:nvPr>
        </p:nvSpPr>
        <p:spPr>
          <a:xfrm>
            <a:off x="687388" y="2055812"/>
            <a:ext cx="8224800" cy="3794100"/>
          </a:xfrm>
          <a:prstGeom prst="rect">
            <a:avLst/>
          </a:prstGeom>
          <a:noFill/>
          <a:ln>
            <a:noFill/>
          </a:ln>
        </p:spPr>
        <p:txBody>
          <a:bodyPr anchorCtr="0" anchor="t" bIns="0" lIns="0" spcFirstLastPara="1" rIns="0" wrap="square" tIns="0">
            <a:noAutofit/>
          </a:bodyPr>
          <a:lstStyle>
            <a:lvl1pPr indent="-381000" lvl="0" marL="457200" marR="0" algn="l">
              <a:lnSpc>
                <a:spcPct val="100000"/>
              </a:lnSpc>
              <a:spcBef>
                <a:spcPts val="600"/>
              </a:spcBef>
              <a:spcAft>
                <a:spcPts val="0"/>
              </a:spcAft>
              <a:buClr>
                <a:srgbClr val="A5A5A5"/>
              </a:buClr>
              <a:buSzPts val="2400"/>
              <a:buFont typeface="Noto Sans Symbols"/>
              <a:buChar char="▪"/>
              <a:defRPr b="0" i="0" sz="2400" u="none" cap="none" strike="noStrike">
                <a:solidFill>
                  <a:srgbClr val="25496F"/>
                </a:solidFill>
                <a:latin typeface="Arial"/>
                <a:ea typeface="Arial"/>
                <a:cs typeface="Arial"/>
                <a:sym typeface="Arial"/>
              </a:defRPr>
            </a:lvl1pPr>
            <a:lvl2pPr indent="-342900" lvl="1" marL="914400" marR="0" algn="l">
              <a:lnSpc>
                <a:spcPct val="100000"/>
              </a:lnSpc>
              <a:spcBef>
                <a:spcPts val="600"/>
              </a:spcBef>
              <a:spcAft>
                <a:spcPts val="0"/>
              </a:spcAft>
              <a:buClr>
                <a:srgbClr val="A5A5A5"/>
              </a:buClr>
              <a:buSzPts val="1800"/>
              <a:buFont typeface="Arial"/>
              <a:buChar char="•"/>
              <a:defRPr b="0" i="0" sz="1800" u="none" cap="none" strike="noStrike">
                <a:solidFill>
                  <a:srgbClr val="25496F"/>
                </a:solidFill>
                <a:latin typeface="Arial"/>
                <a:ea typeface="Arial"/>
                <a:cs typeface="Arial"/>
                <a:sym typeface="Arial"/>
              </a:defRPr>
            </a:lvl2pPr>
            <a:lvl3pPr indent="-317500" lvl="2" marL="1371600" marR="0" algn="l">
              <a:lnSpc>
                <a:spcPct val="100000"/>
              </a:lnSpc>
              <a:spcBef>
                <a:spcPts val="600"/>
              </a:spcBef>
              <a:spcAft>
                <a:spcPts val="0"/>
              </a:spcAft>
              <a:buClr>
                <a:srgbClr val="A5A5A5"/>
              </a:buClr>
              <a:buSzPts val="1400"/>
              <a:buFont typeface="Source Sans Pro"/>
              <a:buChar char="–"/>
              <a:defRPr b="0" i="0" sz="1400" u="none" cap="none" strike="noStrike">
                <a:solidFill>
                  <a:srgbClr val="25496F"/>
                </a:solidFill>
                <a:latin typeface="Arial"/>
                <a:ea typeface="Arial"/>
                <a:cs typeface="Arial"/>
                <a:sym typeface="Arial"/>
              </a:defRPr>
            </a:lvl3pPr>
            <a:lvl4pPr indent="-295275" lvl="3" marL="1828800" marR="0" algn="l">
              <a:lnSpc>
                <a:spcPct val="100000"/>
              </a:lnSpc>
              <a:spcBef>
                <a:spcPts val="600"/>
              </a:spcBef>
              <a:spcAft>
                <a:spcPts val="0"/>
              </a:spcAft>
              <a:buClr>
                <a:srgbClr val="A5A5A5"/>
              </a:buClr>
              <a:buSzPts val="1050"/>
              <a:buFont typeface="Courier New"/>
              <a:buChar char="o"/>
              <a:defRPr b="0" i="0" sz="1400" u="none" cap="none" strike="noStrike">
                <a:solidFill>
                  <a:srgbClr val="25496F"/>
                </a:solidFill>
                <a:latin typeface="Arial"/>
                <a:ea typeface="Arial"/>
                <a:cs typeface="Arial"/>
                <a:sym typeface="Arial"/>
              </a:defRPr>
            </a:lvl4pPr>
            <a:lvl5pPr indent="-317500" lvl="4" marL="2286000" marR="0" algn="l">
              <a:lnSpc>
                <a:spcPct val="100000"/>
              </a:lnSpc>
              <a:spcBef>
                <a:spcPts val="600"/>
              </a:spcBef>
              <a:spcAft>
                <a:spcPts val="0"/>
              </a:spcAft>
              <a:buClr>
                <a:srgbClr val="A5A5A5"/>
              </a:buClr>
              <a:buSzPts val="1400"/>
              <a:buFont typeface="Arial"/>
              <a:buChar char="»"/>
              <a:defRPr b="0" i="0" sz="1400" u="none" cap="none" strike="noStrike">
                <a:solidFill>
                  <a:srgbClr val="25496F"/>
                </a:solidFill>
                <a:latin typeface="Arial"/>
                <a:ea typeface="Arial"/>
                <a:cs typeface="Arial"/>
                <a:sym typeface="Arial"/>
              </a:defRPr>
            </a:lvl5pPr>
            <a:lvl6pPr indent="-317500" lvl="5" marL="2743200" marR="0" algn="l">
              <a:lnSpc>
                <a:spcPct val="100000"/>
              </a:lnSpc>
              <a:spcBef>
                <a:spcPts val="600"/>
              </a:spcBef>
              <a:spcAft>
                <a:spcPts val="0"/>
              </a:spcAft>
              <a:buClr>
                <a:srgbClr val="A5A5A5"/>
              </a:buClr>
              <a:buSzPts val="1400"/>
              <a:buFont typeface="Arial"/>
              <a:buChar char="•"/>
              <a:defRPr b="0" i="0" sz="1400" u="none" cap="none" strike="noStrike">
                <a:solidFill>
                  <a:srgbClr val="25496F"/>
                </a:solidFill>
                <a:latin typeface="Arial"/>
                <a:ea typeface="Arial"/>
                <a:cs typeface="Arial"/>
                <a:sym typeface="Arial"/>
              </a:defRPr>
            </a:lvl6pPr>
            <a:lvl7pPr indent="-317500" lvl="6" marL="3200400" marR="0" algn="l">
              <a:lnSpc>
                <a:spcPct val="100000"/>
              </a:lnSpc>
              <a:spcBef>
                <a:spcPts val="600"/>
              </a:spcBef>
              <a:spcAft>
                <a:spcPts val="0"/>
              </a:spcAft>
              <a:buClr>
                <a:srgbClr val="A5A5A5"/>
              </a:buClr>
              <a:buSzPts val="1400"/>
              <a:buFont typeface="Arial"/>
              <a:buChar char="•"/>
              <a:defRPr b="0" i="0" sz="1400" u="none" cap="none" strike="noStrike">
                <a:solidFill>
                  <a:srgbClr val="25496F"/>
                </a:solidFill>
                <a:latin typeface="Arial"/>
                <a:ea typeface="Arial"/>
                <a:cs typeface="Arial"/>
                <a:sym typeface="Arial"/>
              </a:defRPr>
            </a:lvl7pPr>
            <a:lvl8pPr indent="-317500" lvl="7" marL="3657600" marR="0" algn="l">
              <a:lnSpc>
                <a:spcPct val="100000"/>
              </a:lnSpc>
              <a:spcBef>
                <a:spcPts val="600"/>
              </a:spcBef>
              <a:spcAft>
                <a:spcPts val="0"/>
              </a:spcAft>
              <a:buClr>
                <a:srgbClr val="A5A5A5"/>
              </a:buClr>
              <a:buSzPts val="1400"/>
              <a:buFont typeface="Arial"/>
              <a:buChar char="•"/>
              <a:defRPr b="0" i="0" sz="1400" u="none" cap="none" strike="noStrike">
                <a:solidFill>
                  <a:srgbClr val="25496F"/>
                </a:solidFill>
                <a:latin typeface="Arial"/>
                <a:ea typeface="Arial"/>
                <a:cs typeface="Arial"/>
                <a:sym typeface="Arial"/>
              </a:defRPr>
            </a:lvl8pPr>
            <a:lvl9pPr indent="-317500" lvl="8" marL="4114800" marR="0" algn="l">
              <a:lnSpc>
                <a:spcPct val="100000"/>
              </a:lnSpc>
              <a:spcBef>
                <a:spcPts val="600"/>
              </a:spcBef>
              <a:spcAft>
                <a:spcPts val="0"/>
              </a:spcAft>
              <a:buClr>
                <a:srgbClr val="A5A5A5"/>
              </a:buClr>
              <a:buSzPts val="1400"/>
              <a:buFont typeface="Arial"/>
              <a:buChar char="•"/>
              <a:defRPr b="0" i="0" sz="1400" u="none" cap="none" strike="noStrike">
                <a:solidFill>
                  <a:srgbClr val="25496F"/>
                </a:solidFill>
                <a:latin typeface="Arial"/>
                <a:ea typeface="Arial"/>
                <a:cs typeface="Arial"/>
                <a:sym typeface="Arial"/>
              </a:defRPr>
            </a:lvl9pPr>
          </a:lstStyle>
          <a:p/>
        </p:txBody>
      </p:sp>
      <p:sp>
        <p:nvSpPr>
          <p:cNvPr id="142" name="Google Shape;142;p101"/>
          <p:cNvSpPr txBox="1"/>
          <p:nvPr>
            <p:ph idx="12" type="sldNum"/>
          </p:nvPr>
        </p:nvSpPr>
        <p:spPr>
          <a:xfrm>
            <a:off x="8755130" y="6507316"/>
            <a:ext cx="157200" cy="153900"/>
          </a:xfrm>
          <a:prstGeom prst="rect">
            <a:avLst/>
          </a:prstGeom>
          <a:noFill/>
          <a:ln>
            <a:noFill/>
          </a:ln>
        </p:spPr>
        <p:txBody>
          <a:bodyPr anchorCtr="0" anchor="b" bIns="0" lIns="0" spcFirstLastPara="1" rIns="0" wrap="square" tIns="0">
            <a:noAutofit/>
          </a:bodyPr>
          <a:lstStyle>
            <a:lvl1pPr indent="0" lvl="0"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143" name="Google Shape;143;p101"/>
          <p:cNvSpPr txBox="1"/>
          <p:nvPr>
            <p:ph type="title"/>
          </p:nvPr>
        </p:nvSpPr>
        <p:spPr>
          <a:xfrm>
            <a:off x="687388" y="318052"/>
            <a:ext cx="8224800" cy="1541100"/>
          </a:xfrm>
          <a:prstGeom prst="rect">
            <a:avLst/>
          </a:prstGeom>
          <a:noFill/>
          <a:ln>
            <a:noFill/>
          </a:ln>
        </p:spPr>
        <p:txBody>
          <a:bodyPr anchorCtr="0" anchor="b" bIns="0" lIns="0" spcFirstLastPara="1" rIns="0" wrap="square" tIns="0">
            <a:noAutofit/>
          </a:bodyPr>
          <a:lstStyle>
            <a:lvl1pPr lvl="0" marR="0" algn="l">
              <a:lnSpc>
                <a:spcPct val="90000"/>
              </a:lnSpc>
              <a:spcBef>
                <a:spcPts val="0"/>
              </a:spcBef>
              <a:spcAft>
                <a:spcPts val="0"/>
              </a:spcAft>
              <a:buSzPts val="1400"/>
              <a:buNone/>
              <a:defRPr b="0" i="0" sz="4800" u="none" cap="none" strike="noStrike">
                <a:solidFill>
                  <a:srgbClr val="A5A5A5"/>
                </a:solidFill>
                <a:latin typeface="Arial Narrow"/>
                <a:ea typeface="Arial Narrow"/>
                <a:cs typeface="Arial Narrow"/>
                <a:sym typeface="Arial Narrow"/>
              </a:defRPr>
            </a:lvl1pPr>
            <a:lvl2pPr lvl="1" marR="0" algn="l">
              <a:lnSpc>
                <a:spcPct val="100000"/>
              </a:lnSpc>
              <a:spcBef>
                <a:spcPts val="0"/>
              </a:spcBef>
              <a:spcAft>
                <a:spcPts val="0"/>
              </a:spcAft>
              <a:buSzPts val="1400"/>
              <a:buNone/>
              <a:defRPr b="0" i="0" sz="3200" u="none" cap="none" strike="noStrike">
                <a:solidFill>
                  <a:srgbClr val="0F1419"/>
                </a:solidFill>
                <a:latin typeface="Franklin Gothic"/>
                <a:ea typeface="Franklin Gothic"/>
                <a:cs typeface="Franklin Gothic"/>
                <a:sym typeface="Franklin Gothic"/>
              </a:defRPr>
            </a:lvl2pPr>
            <a:lvl3pPr lvl="2" marR="0" algn="l">
              <a:lnSpc>
                <a:spcPct val="100000"/>
              </a:lnSpc>
              <a:spcBef>
                <a:spcPts val="0"/>
              </a:spcBef>
              <a:spcAft>
                <a:spcPts val="0"/>
              </a:spcAft>
              <a:buSzPts val="1400"/>
              <a:buNone/>
              <a:defRPr b="0" i="0" sz="3200" u="none" cap="none" strike="noStrike">
                <a:solidFill>
                  <a:srgbClr val="0F1419"/>
                </a:solidFill>
                <a:latin typeface="Franklin Gothic"/>
                <a:ea typeface="Franklin Gothic"/>
                <a:cs typeface="Franklin Gothic"/>
                <a:sym typeface="Franklin Gothic"/>
              </a:defRPr>
            </a:lvl3pPr>
            <a:lvl4pPr lvl="3" marR="0" algn="l">
              <a:lnSpc>
                <a:spcPct val="100000"/>
              </a:lnSpc>
              <a:spcBef>
                <a:spcPts val="0"/>
              </a:spcBef>
              <a:spcAft>
                <a:spcPts val="0"/>
              </a:spcAft>
              <a:buSzPts val="1400"/>
              <a:buNone/>
              <a:defRPr b="0" i="0" sz="3200" u="none" cap="none" strike="noStrike">
                <a:solidFill>
                  <a:srgbClr val="0F1419"/>
                </a:solidFill>
                <a:latin typeface="Franklin Gothic"/>
                <a:ea typeface="Franklin Gothic"/>
                <a:cs typeface="Franklin Gothic"/>
                <a:sym typeface="Franklin Gothic"/>
              </a:defRPr>
            </a:lvl4pPr>
            <a:lvl5pPr lvl="4" marR="0" algn="l">
              <a:lnSpc>
                <a:spcPct val="100000"/>
              </a:lnSpc>
              <a:spcBef>
                <a:spcPts val="0"/>
              </a:spcBef>
              <a:spcAft>
                <a:spcPts val="0"/>
              </a:spcAft>
              <a:buSzPts val="1400"/>
              <a:buNone/>
              <a:defRPr b="0" i="0" sz="3200" u="none" cap="none" strike="noStrike">
                <a:solidFill>
                  <a:srgbClr val="0F1419"/>
                </a:solidFill>
                <a:latin typeface="Franklin Gothic"/>
                <a:ea typeface="Franklin Gothic"/>
                <a:cs typeface="Franklin Gothic"/>
                <a:sym typeface="Franklin Gothic"/>
              </a:defRPr>
            </a:lvl5pPr>
            <a:lvl6pPr lvl="5" marR="0" algn="l">
              <a:lnSpc>
                <a:spcPct val="100000"/>
              </a:lnSpc>
              <a:spcBef>
                <a:spcPts val="0"/>
              </a:spcBef>
              <a:spcAft>
                <a:spcPts val="0"/>
              </a:spcAft>
              <a:buSzPts val="1400"/>
              <a:buNone/>
              <a:defRPr b="1" i="0" sz="4000" u="none" cap="none" strike="noStrike">
                <a:solidFill>
                  <a:schemeClr val="lt1"/>
                </a:solidFill>
                <a:latin typeface="Franklin Gothic"/>
                <a:ea typeface="Franklin Gothic"/>
                <a:cs typeface="Franklin Gothic"/>
                <a:sym typeface="Franklin Gothic"/>
              </a:defRPr>
            </a:lvl6pPr>
            <a:lvl7pPr lvl="6" marR="0" algn="l">
              <a:lnSpc>
                <a:spcPct val="100000"/>
              </a:lnSpc>
              <a:spcBef>
                <a:spcPts val="0"/>
              </a:spcBef>
              <a:spcAft>
                <a:spcPts val="0"/>
              </a:spcAft>
              <a:buSzPts val="1400"/>
              <a:buNone/>
              <a:defRPr b="1" i="0" sz="4000" u="none" cap="none" strike="noStrike">
                <a:solidFill>
                  <a:schemeClr val="lt1"/>
                </a:solidFill>
                <a:latin typeface="Franklin Gothic"/>
                <a:ea typeface="Franklin Gothic"/>
                <a:cs typeface="Franklin Gothic"/>
                <a:sym typeface="Franklin Gothic"/>
              </a:defRPr>
            </a:lvl7pPr>
            <a:lvl8pPr lvl="7" marR="0" algn="l">
              <a:lnSpc>
                <a:spcPct val="100000"/>
              </a:lnSpc>
              <a:spcBef>
                <a:spcPts val="0"/>
              </a:spcBef>
              <a:spcAft>
                <a:spcPts val="0"/>
              </a:spcAft>
              <a:buSzPts val="1400"/>
              <a:buNone/>
              <a:defRPr b="1" i="0" sz="4000" u="none" cap="none" strike="noStrike">
                <a:solidFill>
                  <a:schemeClr val="lt1"/>
                </a:solidFill>
                <a:latin typeface="Franklin Gothic"/>
                <a:ea typeface="Franklin Gothic"/>
                <a:cs typeface="Franklin Gothic"/>
                <a:sym typeface="Franklin Gothic"/>
              </a:defRPr>
            </a:lvl8pPr>
            <a:lvl9pPr lvl="8" marR="0" algn="l">
              <a:lnSpc>
                <a:spcPct val="100000"/>
              </a:lnSpc>
              <a:spcBef>
                <a:spcPts val="0"/>
              </a:spcBef>
              <a:spcAft>
                <a:spcPts val="0"/>
              </a:spcAft>
              <a:buSzPts val="1400"/>
              <a:buNone/>
              <a:defRPr b="1" i="0" sz="4000" u="none" cap="none" strike="noStrike">
                <a:solidFill>
                  <a:schemeClr val="lt1"/>
                </a:solidFill>
                <a:latin typeface="Franklin Gothic"/>
                <a:ea typeface="Franklin Gothic"/>
                <a:cs typeface="Franklin Gothic"/>
                <a:sym typeface="Franklin Gothic"/>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ed Text 1">
  <p:cSld name="Bulleted Text_1">
    <p:spTree>
      <p:nvGrpSpPr>
        <p:cNvPr id="144" name="Shape 144"/>
        <p:cNvGrpSpPr/>
        <p:nvPr/>
      </p:nvGrpSpPr>
      <p:grpSpPr>
        <a:xfrm>
          <a:off x="0" y="0"/>
          <a:ext cx="0" cy="0"/>
          <a:chOff x="0" y="0"/>
          <a:chExt cx="0" cy="0"/>
        </a:xfrm>
      </p:grpSpPr>
      <p:sp>
        <p:nvSpPr>
          <p:cNvPr id="145" name="Google Shape;145;p102"/>
          <p:cNvSpPr txBox="1"/>
          <p:nvPr>
            <p:ph idx="1" type="body"/>
          </p:nvPr>
        </p:nvSpPr>
        <p:spPr>
          <a:xfrm>
            <a:off x="687526" y="2055813"/>
            <a:ext cx="8224800" cy="3852000"/>
          </a:xfrm>
          <a:prstGeom prst="rect">
            <a:avLst/>
          </a:prstGeom>
          <a:noFill/>
          <a:ln>
            <a:noFill/>
          </a:ln>
        </p:spPr>
        <p:txBody>
          <a:bodyPr anchorCtr="0" anchor="t" bIns="0" lIns="0" spcFirstLastPara="1" rIns="0" wrap="square" tIns="0">
            <a:noAutofit/>
          </a:bodyPr>
          <a:lstStyle>
            <a:lvl1pPr indent="-381000" lvl="0" marL="457200" marR="0" algn="l">
              <a:lnSpc>
                <a:spcPct val="100000"/>
              </a:lnSpc>
              <a:spcBef>
                <a:spcPts val="600"/>
              </a:spcBef>
              <a:spcAft>
                <a:spcPts val="0"/>
              </a:spcAft>
              <a:buClr>
                <a:srgbClr val="A5A5A5"/>
              </a:buClr>
              <a:buSzPts val="2400"/>
              <a:buFont typeface="Noto Sans Symbols"/>
              <a:buChar char="▪"/>
              <a:defRPr b="0" i="0" sz="2400" u="none" cap="none" strike="noStrike">
                <a:solidFill>
                  <a:srgbClr val="17365D"/>
                </a:solidFill>
                <a:latin typeface="Arial"/>
                <a:ea typeface="Arial"/>
                <a:cs typeface="Arial"/>
                <a:sym typeface="Arial"/>
              </a:defRPr>
            </a:lvl1pPr>
            <a:lvl2pPr indent="-342900" lvl="1" marL="914400" marR="0" algn="l">
              <a:lnSpc>
                <a:spcPct val="100000"/>
              </a:lnSpc>
              <a:spcBef>
                <a:spcPts val="600"/>
              </a:spcBef>
              <a:spcAft>
                <a:spcPts val="0"/>
              </a:spcAft>
              <a:buClr>
                <a:srgbClr val="A5A5A5"/>
              </a:buClr>
              <a:buSzPts val="1800"/>
              <a:buFont typeface="Arial"/>
              <a:buChar char="•"/>
              <a:defRPr b="0" i="0" sz="1800" u="none" cap="none" strike="noStrike">
                <a:solidFill>
                  <a:srgbClr val="17365D"/>
                </a:solidFill>
                <a:latin typeface="Arial"/>
                <a:ea typeface="Arial"/>
                <a:cs typeface="Arial"/>
                <a:sym typeface="Arial"/>
              </a:defRPr>
            </a:lvl2pPr>
            <a:lvl3pPr indent="-317500" lvl="2" marL="1371600" marR="0" algn="l">
              <a:lnSpc>
                <a:spcPct val="100000"/>
              </a:lnSpc>
              <a:spcBef>
                <a:spcPts val="600"/>
              </a:spcBef>
              <a:spcAft>
                <a:spcPts val="0"/>
              </a:spcAft>
              <a:buClr>
                <a:srgbClr val="A5A5A5"/>
              </a:buClr>
              <a:buSzPts val="1400"/>
              <a:buFont typeface="Source Sans Pro"/>
              <a:buChar char="–"/>
              <a:defRPr b="0" i="0" sz="1400" u="none" cap="none" strike="noStrike">
                <a:solidFill>
                  <a:srgbClr val="17365D"/>
                </a:solidFill>
                <a:latin typeface="Arial"/>
                <a:ea typeface="Arial"/>
                <a:cs typeface="Arial"/>
                <a:sym typeface="Arial"/>
              </a:defRPr>
            </a:lvl3pPr>
            <a:lvl4pPr indent="-295275" lvl="3" marL="1828800" marR="0" algn="l">
              <a:lnSpc>
                <a:spcPct val="100000"/>
              </a:lnSpc>
              <a:spcBef>
                <a:spcPts val="600"/>
              </a:spcBef>
              <a:spcAft>
                <a:spcPts val="0"/>
              </a:spcAft>
              <a:buClr>
                <a:srgbClr val="A5A5A5"/>
              </a:buClr>
              <a:buSzPts val="1050"/>
              <a:buFont typeface="Courier New"/>
              <a:buChar char="o"/>
              <a:defRPr b="0" i="0" sz="1400" u="none" cap="none" strike="noStrike">
                <a:solidFill>
                  <a:srgbClr val="17365D"/>
                </a:solidFill>
                <a:latin typeface="Arial"/>
                <a:ea typeface="Arial"/>
                <a:cs typeface="Arial"/>
                <a:sym typeface="Arial"/>
              </a:defRPr>
            </a:lvl4pPr>
            <a:lvl5pPr indent="-317500" lvl="4" marL="2286000" marR="0" algn="l">
              <a:lnSpc>
                <a:spcPct val="100000"/>
              </a:lnSpc>
              <a:spcBef>
                <a:spcPts val="600"/>
              </a:spcBef>
              <a:spcAft>
                <a:spcPts val="0"/>
              </a:spcAft>
              <a:buClr>
                <a:srgbClr val="A5A5A5"/>
              </a:buClr>
              <a:buSzPts val="1400"/>
              <a:buFont typeface="Arial"/>
              <a:buChar char="»"/>
              <a:defRPr b="0" i="0" sz="1400" u="none" cap="none" strike="noStrike">
                <a:solidFill>
                  <a:srgbClr val="17365D"/>
                </a:solidFill>
                <a:latin typeface="Arial"/>
                <a:ea typeface="Arial"/>
                <a:cs typeface="Arial"/>
                <a:sym typeface="Arial"/>
              </a:defRPr>
            </a:lvl5pPr>
            <a:lvl6pPr indent="-317500" lvl="5" marL="2743200" marR="0" algn="l">
              <a:lnSpc>
                <a:spcPct val="100000"/>
              </a:lnSpc>
              <a:spcBef>
                <a:spcPts val="600"/>
              </a:spcBef>
              <a:spcAft>
                <a:spcPts val="0"/>
              </a:spcAft>
              <a:buClr>
                <a:srgbClr val="A5A5A5"/>
              </a:buClr>
              <a:buSzPts val="1400"/>
              <a:buFont typeface="Arial"/>
              <a:buChar char="•"/>
              <a:defRPr b="0" i="0" sz="1400" u="none" cap="none" strike="noStrike">
                <a:solidFill>
                  <a:srgbClr val="17365D"/>
                </a:solidFill>
                <a:latin typeface="Arial"/>
                <a:ea typeface="Arial"/>
                <a:cs typeface="Arial"/>
                <a:sym typeface="Arial"/>
              </a:defRPr>
            </a:lvl6pPr>
            <a:lvl7pPr indent="-317500" lvl="6" marL="3200400" marR="0" algn="l">
              <a:lnSpc>
                <a:spcPct val="100000"/>
              </a:lnSpc>
              <a:spcBef>
                <a:spcPts val="600"/>
              </a:spcBef>
              <a:spcAft>
                <a:spcPts val="0"/>
              </a:spcAft>
              <a:buClr>
                <a:srgbClr val="A5A5A5"/>
              </a:buClr>
              <a:buSzPts val="1400"/>
              <a:buFont typeface="Arial"/>
              <a:buChar char="•"/>
              <a:defRPr b="0" i="0" sz="1400" u="none" cap="none" strike="noStrike">
                <a:solidFill>
                  <a:srgbClr val="17365D"/>
                </a:solidFill>
                <a:latin typeface="Arial"/>
                <a:ea typeface="Arial"/>
                <a:cs typeface="Arial"/>
                <a:sym typeface="Arial"/>
              </a:defRPr>
            </a:lvl7pPr>
            <a:lvl8pPr indent="-317500" lvl="7" marL="3657600" marR="0" algn="l">
              <a:lnSpc>
                <a:spcPct val="100000"/>
              </a:lnSpc>
              <a:spcBef>
                <a:spcPts val="600"/>
              </a:spcBef>
              <a:spcAft>
                <a:spcPts val="0"/>
              </a:spcAft>
              <a:buClr>
                <a:srgbClr val="A5A5A5"/>
              </a:buClr>
              <a:buSzPts val="1400"/>
              <a:buFont typeface="Arial"/>
              <a:buChar char="•"/>
              <a:defRPr b="0" i="0" sz="1400" u="none" cap="none" strike="noStrike">
                <a:solidFill>
                  <a:srgbClr val="17365D"/>
                </a:solidFill>
                <a:latin typeface="Arial"/>
                <a:ea typeface="Arial"/>
                <a:cs typeface="Arial"/>
                <a:sym typeface="Arial"/>
              </a:defRPr>
            </a:lvl8pPr>
            <a:lvl9pPr indent="-317500" lvl="8" marL="4114800" marR="0" algn="l">
              <a:lnSpc>
                <a:spcPct val="100000"/>
              </a:lnSpc>
              <a:spcBef>
                <a:spcPts val="600"/>
              </a:spcBef>
              <a:spcAft>
                <a:spcPts val="0"/>
              </a:spcAft>
              <a:buClr>
                <a:srgbClr val="A5A5A5"/>
              </a:buClr>
              <a:buSzPts val="1400"/>
              <a:buFont typeface="Arial"/>
              <a:buChar char="•"/>
              <a:defRPr b="0" i="0" sz="1400" u="none" cap="none" strike="noStrike">
                <a:solidFill>
                  <a:srgbClr val="17365D"/>
                </a:solidFill>
                <a:latin typeface="Arial"/>
                <a:ea typeface="Arial"/>
                <a:cs typeface="Arial"/>
                <a:sym typeface="Arial"/>
              </a:defRPr>
            </a:lvl9pPr>
          </a:lstStyle>
          <a:p/>
        </p:txBody>
      </p:sp>
      <p:sp>
        <p:nvSpPr>
          <p:cNvPr id="146" name="Google Shape;146;p102"/>
          <p:cNvSpPr txBox="1"/>
          <p:nvPr>
            <p:ph type="title"/>
          </p:nvPr>
        </p:nvSpPr>
        <p:spPr>
          <a:xfrm>
            <a:off x="687388" y="318053"/>
            <a:ext cx="8224800" cy="1486800"/>
          </a:xfrm>
          <a:prstGeom prst="rect">
            <a:avLst/>
          </a:prstGeom>
          <a:noFill/>
          <a:ln>
            <a:noFill/>
          </a:ln>
        </p:spPr>
        <p:txBody>
          <a:bodyPr anchorCtr="0" anchor="b" bIns="0" lIns="0" spcFirstLastPara="1" rIns="0" wrap="square" tIns="0">
            <a:noAutofit/>
          </a:bodyPr>
          <a:lstStyle>
            <a:lvl1pPr lvl="0" marR="0" algn="l">
              <a:lnSpc>
                <a:spcPct val="100000"/>
              </a:lnSpc>
              <a:spcBef>
                <a:spcPts val="0"/>
              </a:spcBef>
              <a:spcAft>
                <a:spcPts val="0"/>
              </a:spcAft>
              <a:buSzPts val="1400"/>
              <a:buNone/>
              <a:defRPr b="0" i="0" sz="4800" u="none" cap="none" strike="noStrike">
                <a:latin typeface="Arial Narrow"/>
                <a:ea typeface="Arial Narrow"/>
                <a:cs typeface="Arial Narrow"/>
                <a:sym typeface="Arial Narrow"/>
              </a:defRPr>
            </a:lvl1pPr>
            <a:lvl2pPr lvl="1" marR="0" algn="l">
              <a:lnSpc>
                <a:spcPct val="100000"/>
              </a:lnSpc>
              <a:spcBef>
                <a:spcPts val="0"/>
              </a:spcBef>
              <a:spcAft>
                <a:spcPts val="0"/>
              </a:spcAft>
              <a:buSzPts val="1400"/>
              <a:buNone/>
              <a:defRPr b="0" i="0" sz="3200" u="none" cap="none" strike="noStrike">
                <a:solidFill>
                  <a:srgbClr val="0F1419"/>
                </a:solidFill>
                <a:latin typeface="Franklin Gothic"/>
                <a:ea typeface="Franklin Gothic"/>
                <a:cs typeface="Franklin Gothic"/>
                <a:sym typeface="Franklin Gothic"/>
              </a:defRPr>
            </a:lvl2pPr>
            <a:lvl3pPr lvl="2" marR="0" algn="l">
              <a:lnSpc>
                <a:spcPct val="100000"/>
              </a:lnSpc>
              <a:spcBef>
                <a:spcPts val="0"/>
              </a:spcBef>
              <a:spcAft>
                <a:spcPts val="0"/>
              </a:spcAft>
              <a:buSzPts val="1400"/>
              <a:buNone/>
              <a:defRPr b="0" i="0" sz="3200" u="none" cap="none" strike="noStrike">
                <a:solidFill>
                  <a:srgbClr val="0F1419"/>
                </a:solidFill>
                <a:latin typeface="Franklin Gothic"/>
                <a:ea typeface="Franklin Gothic"/>
                <a:cs typeface="Franklin Gothic"/>
                <a:sym typeface="Franklin Gothic"/>
              </a:defRPr>
            </a:lvl3pPr>
            <a:lvl4pPr lvl="3" marR="0" algn="l">
              <a:lnSpc>
                <a:spcPct val="100000"/>
              </a:lnSpc>
              <a:spcBef>
                <a:spcPts val="0"/>
              </a:spcBef>
              <a:spcAft>
                <a:spcPts val="0"/>
              </a:spcAft>
              <a:buSzPts val="1400"/>
              <a:buNone/>
              <a:defRPr b="0" i="0" sz="3200" u="none" cap="none" strike="noStrike">
                <a:solidFill>
                  <a:srgbClr val="0F1419"/>
                </a:solidFill>
                <a:latin typeface="Franklin Gothic"/>
                <a:ea typeface="Franklin Gothic"/>
                <a:cs typeface="Franklin Gothic"/>
                <a:sym typeface="Franklin Gothic"/>
              </a:defRPr>
            </a:lvl4pPr>
            <a:lvl5pPr lvl="4" marR="0" algn="l">
              <a:lnSpc>
                <a:spcPct val="100000"/>
              </a:lnSpc>
              <a:spcBef>
                <a:spcPts val="0"/>
              </a:spcBef>
              <a:spcAft>
                <a:spcPts val="0"/>
              </a:spcAft>
              <a:buSzPts val="1400"/>
              <a:buNone/>
              <a:defRPr b="0" i="0" sz="3200" u="none" cap="none" strike="noStrike">
                <a:solidFill>
                  <a:srgbClr val="0F1419"/>
                </a:solidFill>
                <a:latin typeface="Franklin Gothic"/>
                <a:ea typeface="Franklin Gothic"/>
                <a:cs typeface="Franklin Gothic"/>
                <a:sym typeface="Franklin Gothic"/>
              </a:defRPr>
            </a:lvl5pPr>
            <a:lvl6pPr lvl="5" marR="0" algn="l">
              <a:lnSpc>
                <a:spcPct val="100000"/>
              </a:lnSpc>
              <a:spcBef>
                <a:spcPts val="0"/>
              </a:spcBef>
              <a:spcAft>
                <a:spcPts val="0"/>
              </a:spcAft>
              <a:buSzPts val="1400"/>
              <a:buNone/>
              <a:defRPr b="1" i="0" sz="4000" u="none" cap="none" strike="noStrike">
                <a:solidFill>
                  <a:schemeClr val="lt1"/>
                </a:solidFill>
                <a:latin typeface="Franklin Gothic"/>
                <a:ea typeface="Franklin Gothic"/>
                <a:cs typeface="Franklin Gothic"/>
                <a:sym typeface="Franklin Gothic"/>
              </a:defRPr>
            </a:lvl6pPr>
            <a:lvl7pPr lvl="6" marR="0" algn="l">
              <a:lnSpc>
                <a:spcPct val="100000"/>
              </a:lnSpc>
              <a:spcBef>
                <a:spcPts val="0"/>
              </a:spcBef>
              <a:spcAft>
                <a:spcPts val="0"/>
              </a:spcAft>
              <a:buSzPts val="1400"/>
              <a:buNone/>
              <a:defRPr b="1" i="0" sz="4000" u="none" cap="none" strike="noStrike">
                <a:solidFill>
                  <a:schemeClr val="lt1"/>
                </a:solidFill>
                <a:latin typeface="Franklin Gothic"/>
                <a:ea typeface="Franklin Gothic"/>
                <a:cs typeface="Franklin Gothic"/>
                <a:sym typeface="Franklin Gothic"/>
              </a:defRPr>
            </a:lvl7pPr>
            <a:lvl8pPr lvl="7" marR="0" algn="l">
              <a:lnSpc>
                <a:spcPct val="100000"/>
              </a:lnSpc>
              <a:spcBef>
                <a:spcPts val="0"/>
              </a:spcBef>
              <a:spcAft>
                <a:spcPts val="0"/>
              </a:spcAft>
              <a:buSzPts val="1400"/>
              <a:buNone/>
              <a:defRPr b="1" i="0" sz="4000" u="none" cap="none" strike="noStrike">
                <a:solidFill>
                  <a:schemeClr val="lt1"/>
                </a:solidFill>
                <a:latin typeface="Franklin Gothic"/>
                <a:ea typeface="Franklin Gothic"/>
                <a:cs typeface="Franklin Gothic"/>
                <a:sym typeface="Franklin Gothic"/>
              </a:defRPr>
            </a:lvl8pPr>
            <a:lvl9pPr lvl="8" marR="0" algn="l">
              <a:lnSpc>
                <a:spcPct val="100000"/>
              </a:lnSpc>
              <a:spcBef>
                <a:spcPts val="0"/>
              </a:spcBef>
              <a:spcAft>
                <a:spcPts val="0"/>
              </a:spcAft>
              <a:buSzPts val="1400"/>
              <a:buNone/>
              <a:defRPr b="1" i="0" sz="4000" u="none" cap="none" strike="noStrike">
                <a:solidFill>
                  <a:schemeClr val="lt1"/>
                </a:solidFill>
                <a:latin typeface="Franklin Gothic"/>
                <a:ea typeface="Franklin Gothic"/>
                <a:cs typeface="Franklin Gothic"/>
                <a:sym typeface="Franklin Gothic"/>
              </a:defRPr>
            </a:lvl9pPr>
          </a:lstStyle>
          <a:p/>
        </p:txBody>
      </p:sp>
      <p:sp>
        <p:nvSpPr>
          <p:cNvPr id="147" name="Google Shape;147;p102"/>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no bullets">
  <p:cSld name="Text no bullets">
    <p:spTree>
      <p:nvGrpSpPr>
        <p:cNvPr id="148" name="Shape 148"/>
        <p:cNvGrpSpPr/>
        <p:nvPr/>
      </p:nvGrpSpPr>
      <p:grpSpPr>
        <a:xfrm>
          <a:off x="0" y="0"/>
          <a:ext cx="0" cy="0"/>
          <a:chOff x="0" y="0"/>
          <a:chExt cx="0" cy="0"/>
        </a:xfrm>
      </p:grpSpPr>
      <p:sp>
        <p:nvSpPr>
          <p:cNvPr id="149" name="Google Shape;149;p105"/>
          <p:cNvSpPr txBox="1"/>
          <p:nvPr>
            <p:ph idx="1" type="body"/>
          </p:nvPr>
        </p:nvSpPr>
        <p:spPr>
          <a:xfrm>
            <a:off x="687388" y="2055813"/>
            <a:ext cx="8224800" cy="35097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600"/>
              </a:spcBef>
              <a:spcAft>
                <a:spcPts val="0"/>
              </a:spcAft>
              <a:buClr>
                <a:srgbClr val="A5A5A5"/>
              </a:buClr>
              <a:buSzPts val="2400"/>
              <a:buFont typeface="Noto Sans Symbols"/>
              <a:buNone/>
              <a:defRPr b="0" i="0" sz="2400" u="none" cap="none" strike="noStrike">
                <a:solidFill>
                  <a:srgbClr val="25496F"/>
                </a:solidFill>
                <a:latin typeface="Arial"/>
                <a:ea typeface="Arial"/>
                <a:cs typeface="Arial"/>
                <a:sym typeface="Arial"/>
              </a:defRPr>
            </a:lvl1pPr>
            <a:lvl2pPr indent="-342900" lvl="1" marL="914400" marR="0" algn="l">
              <a:lnSpc>
                <a:spcPct val="100000"/>
              </a:lnSpc>
              <a:spcBef>
                <a:spcPts val="600"/>
              </a:spcBef>
              <a:spcAft>
                <a:spcPts val="0"/>
              </a:spcAft>
              <a:buClr>
                <a:srgbClr val="A5A5A5"/>
              </a:buClr>
              <a:buSzPts val="1800"/>
              <a:buFont typeface="Noto Sans Symbols"/>
              <a:buChar char="▪"/>
              <a:defRPr b="0" i="0" sz="1800" u="none" cap="none" strike="noStrike">
                <a:solidFill>
                  <a:srgbClr val="25496F"/>
                </a:solidFill>
                <a:latin typeface="Arial"/>
                <a:ea typeface="Arial"/>
                <a:cs typeface="Arial"/>
                <a:sym typeface="Arial"/>
              </a:defRPr>
            </a:lvl2pPr>
            <a:lvl3pPr indent="-330835" lvl="2" marL="1371600" marR="0" algn="l">
              <a:lnSpc>
                <a:spcPct val="100000"/>
              </a:lnSpc>
              <a:spcBef>
                <a:spcPts val="600"/>
              </a:spcBef>
              <a:spcAft>
                <a:spcPts val="0"/>
              </a:spcAft>
              <a:buClr>
                <a:srgbClr val="A5A5A5"/>
              </a:buClr>
              <a:buSzPts val="1610"/>
              <a:buFont typeface="Arial"/>
              <a:buChar char="•"/>
              <a:defRPr b="0" i="0" sz="1400" u="none" cap="none" strike="noStrike">
                <a:solidFill>
                  <a:srgbClr val="25496F"/>
                </a:solidFill>
                <a:latin typeface="Arial"/>
                <a:ea typeface="Arial"/>
                <a:cs typeface="Arial"/>
                <a:sym typeface="Arial"/>
              </a:defRPr>
            </a:lvl3pPr>
            <a:lvl4pPr indent="-317500" lvl="3" marL="1828800" marR="0" algn="l">
              <a:lnSpc>
                <a:spcPct val="100000"/>
              </a:lnSpc>
              <a:spcBef>
                <a:spcPts val="600"/>
              </a:spcBef>
              <a:spcAft>
                <a:spcPts val="0"/>
              </a:spcAft>
              <a:buClr>
                <a:srgbClr val="A5A5A5"/>
              </a:buClr>
              <a:buSzPts val="1400"/>
              <a:buFont typeface="Arial"/>
              <a:buChar char="–"/>
              <a:defRPr b="0" i="0" sz="1400" u="none" cap="none" strike="noStrike">
                <a:solidFill>
                  <a:srgbClr val="25496F"/>
                </a:solidFill>
                <a:latin typeface="Arial"/>
                <a:ea typeface="Arial"/>
                <a:cs typeface="Arial"/>
                <a:sym typeface="Arial"/>
              </a:defRPr>
            </a:lvl4pPr>
            <a:lvl5pPr indent="-295275" lvl="4" marL="2286000" marR="0" algn="l">
              <a:lnSpc>
                <a:spcPct val="100000"/>
              </a:lnSpc>
              <a:spcBef>
                <a:spcPts val="600"/>
              </a:spcBef>
              <a:spcAft>
                <a:spcPts val="0"/>
              </a:spcAft>
              <a:buClr>
                <a:srgbClr val="A5A5A5"/>
              </a:buClr>
              <a:buSzPts val="1050"/>
              <a:buFont typeface="Courier New"/>
              <a:buChar char="o"/>
              <a:defRPr b="0" i="0" sz="1400" u="none" cap="none" strike="noStrike">
                <a:solidFill>
                  <a:srgbClr val="25496F"/>
                </a:solidFill>
                <a:latin typeface="Arial"/>
                <a:ea typeface="Arial"/>
                <a:cs typeface="Arial"/>
                <a:sym typeface="Arial"/>
              </a:defRPr>
            </a:lvl5pPr>
            <a:lvl6pPr indent="-317500" lvl="5" marL="2743200" marR="0" algn="l">
              <a:lnSpc>
                <a:spcPct val="100000"/>
              </a:lnSpc>
              <a:spcBef>
                <a:spcPts val="600"/>
              </a:spcBef>
              <a:spcAft>
                <a:spcPts val="0"/>
              </a:spcAft>
              <a:buClr>
                <a:srgbClr val="A5A5A5"/>
              </a:buClr>
              <a:buSzPts val="1400"/>
              <a:buFont typeface="Arial"/>
              <a:buChar char="•"/>
              <a:defRPr b="0" i="0" sz="1400" u="none" cap="none" strike="noStrike">
                <a:solidFill>
                  <a:srgbClr val="25496F"/>
                </a:solidFill>
                <a:latin typeface="Arial"/>
                <a:ea typeface="Arial"/>
                <a:cs typeface="Arial"/>
                <a:sym typeface="Arial"/>
              </a:defRPr>
            </a:lvl6pPr>
            <a:lvl7pPr indent="-317500" lvl="6" marL="3200400" marR="0" algn="l">
              <a:lnSpc>
                <a:spcPct val="100000"/>
              </a:lnSpc>
              <a:spcBef>
                <a:spcPts val="600"/>
              </a:spcBef>
              <a:spcAft>
                <a:spcPts val="0"/>
              </a:spcAft>
              <a:buClr>
                <a:srgbClr val="A5A5A5"/>
              </a:buClr>
              <a:buSzPts val="1400"/>
              <a:buFont typeface="Arial"/>
              <a:buChar char="•"/>
              <a:defRPr b="0" i="0" sz="1400" u="none" cap="none" strike="noStrike">
                <a:solidFill>
                  <a:srgbClr val="25496F"/>
                </a:solidFill>
                <a:latin typeface="Arial"/>
                <a:ea typeface="Arial"/>
                <a:cs typeface="Arial"/>
                <a:sym typeface="Arial"/>
              </a:defRPr>
            </a:lvl7pPr>
            <a:lvl8pPr indent="-317500" lvl="7" marL="3657600" marR="0" algn="l">
              <a:lnSpc>
                <a:spcPct val="100000"/>
              </a:lnSpc>
              <a:spcBef>
                <a:spcPts val="600"/>
              </a:spcBef>
              <a:spcAft>
                <a:spcPts val="0"/>
              </a:spcAft>
              <a:buClr>
                <a:srgbClr val="A5A5A5"/>
              </a:buClr>
              <a:buSzPts val="1400"/>
              <a:buFont typeface="Arial"/>
              <a:buChar char="•"/>
              <a:defRPr b="0" i="0" sz="1400" u="none" cap="none" strike="noStrike">
                <a:solidFill>
                  <a:srgbClr val="25496F"/>
                </a:solidFill>
                <a:latin typeface="Arial"/>
                <a:ea typeface="Arial"/>
                <a:cs typeface="Arial"/>
                <a:sym typeface="Arial"/>
              </a:defRPr>
            </a:lvl8pPr>
            <a:lvl9pPr indent="-317500" lvl="8" marL="4114800" marR="0" algn="l">
              <a:lnSpc>
                <a:spcPct val="100000"/>
              </a:lnSpc>
              <a:spcBef>
                <a:spcPts val="600"/>
              </a:spcBef>
              <a:spcAft>
                <a:spcPts val="0"/>
              </a:spcAft>
              <a:buClr>
                <a:srgbClr val="A5A5A5"/>
              </a:buClr>
              <a:buSzPts val="1400"/>
              <a:buFont typeface="Arial"/>
              <a:buChar char="•"/>
              <a:defRPr b="0" i="0" sz="1400" u="none" cap="none" strike="noStrike">
                <a:solidFill>
                  <a:srgbClr val="25496F"/>
                </a:solidFill>
                <a:latin typeface="Arial"/>
                <a:ea typeface="Arial"/>
                <a:cs typeface="Arial"/>
                <a:sym typeface="Arial"/>
              </a:defRPr>
            </a:lvl9pPr>
          </a:lstStyle>
          <a:p/>
        </p:txBody>
      </p:sp>
      <p:sp>
        <p:nvSpPr>
          <p:cNvPr id="150" name="Google Shape;150;p105"/>
          <p:cNvSpPr txBox="1"/>
          <p:nvPr>
            <p:ph type="title"/>
          </p:nvPr>
        </p:nvSpPr>
        <p:spPr>
          <a:xfrm>
            <a:off x="687388" y="318052"/>
            <a:ext cx="8224800" cy="1541100"/>
          </a:xfrm>
          <a:prstGeom prst="rect">
            <a:avLst/>
          </a:prstGeom>
          <a:noFill/>
          <a:ln>
            <a:noFill/>
          </a:ln>
        </p:spPr>
        <p:txBody>
          <a:bodyPr anchorCtr="0" anchor="b" bIns="0" lIns="0" spcFirstLastPara="1" rIns="0" wrap="square" tIns="0">
            <a:noAutofit/>
          </a:bodyPr>
          <a:lstStyle>
            <a:lvl1pPr lvl="0" marR="0" algn="l">
              <a:lnSpc>
                <a:spcPct val="90000"/>
              </a:lnSpc>
              <a:spcBef>
                <a:spcPts val="0"/>
              </a:spcBef>
              <a:spcAft>
                <a:spcPts val="0"/>
              </a:spcAft>
              <a:buSzPts val="1400"/>
              <a:buNone/>
              <a:defRPr b="0" i="0" sz="4800" u="none" cap="none" strike="noStrike">
                <a:solidFill>
                  <a:srgbClr val="A5A5A5"/>
                </a:solidFill>
                <a:latin typeface="Arial Narrow"/>
                <a:ea typeface="Arial Narrow"/>
                <a:cs typeface="Arial Narrow"/>
                <a:sym typeface="Arial Narrow"/>
              </a:defRPr>
            </a:lvl1pPr>
            <a:lvl2pPr lvl="1" marR="0" algn="l">
              <a:lnSpc>
                <a:spcPct val="100000"/>
              </a:lnSpc>
              <a:spcBef>
                <a:spcPts val="0"/>
              </a:spcBef>
              <a:spcAft>
                <a:spcPts val="0"/>
              </a:spcAft>
              <a:buSzPts val="1400"/>
              <a:buNone/>
              <a:defRPr b="0" i="0" sz="3200" u="none" cap="none" strike="noStrike">
                <a:solidFill>
                  <a:srgbClr val="0F1419"/>
                </a:solidFill>
                <a:latin typeface="Franklin Gothic"/>
                <a:ea typeface="Franklin Gothic"/>
                <a:cs typeface="Franklin Gothic"/>
                <a:sym typeface="Franklin Gothic"/>
              </a:defRPr>
            </a:lvl2pPr>
            <a:lvl3pPr lvl="2" marR="0" algn="l">
              <a:lnSpc>
                <a:spcPct val="100000"/>
              </a:lnSpc>
              <a:spcBef>
                <a:spcPts val="0"/>
              </a:spcBef>
              <a:spcAft>
                <a:spcPts val="0"/>
              </a:spcAft>
              <a:buSzPts val="1400"/>
              <a:buNone/>
              <a:defRPr b="0" i="0" sz="3200" u="none" cap="none" strike="noStrike">
                <a:solidFill>
                  <a:srgbClr val="0F1419"/>
                </a:solidFill>
                <a:latin typeface="Franklin Gothic"/>
                <a:ea typeface="Franklin Gothic"/>
                <a:cs typeface="Franklin Gothic"/>
                <a:sym typeface="Franklin Gothic"/>
              </a:defRPr>
            </a:lvl3pPr>
            <a:lvl4pPr lvl="3" marR="0" algn="l">
              <a:lnSpc>
                <a:spcPct val="100000"/>
              </a:lnSpc>
              <a:spcBef>
                <a:spcPts val="0"/>
              </a:spcBef>
              <a:spcAft>
                <a:spcPts val="0"/>
              </a:spcAft>
              <a:buSzPts val="1400"/>
              <a:buNone/>
              <a:defRPr b="0" i="0" sz="3200" u="none" cap="none" strike="noStrike">
                <a:solidFill>
                  <a:srgbClr val="0F1419"/>
                </a:solidFill>
                <a:latin typeface="Franklin Gothic"/>
                <a:ea typeface="Franklin Gothic"/>
                <a:cs typeface="Franklin Gothic"/>
                <a:sym typeface="Franklin Gothic"/>
              </a:defRPr>
            </a:lvl4pPr>
            <a:lvl5pPr lvl="4" marR="0" algn="l">
              <a:lnSpc>
                <a:spcPct val="100000"/>
              </a:lnSpc>
              <a:spcBef>
                <a:spcPts val="0"/>
              </a:spcBef>
              <a:spcAft>
                <a:spcPts val="0"/>
              </a:spcAft>
              <a:buSzPts val="1400"/>
              <a:buNone/>
              <a:defRPr b="0" i="0" sz="3200" u="none" cap="none" strike="noStrike">
                <a:solidFill>
                  <a:srgbClr val="0F1419"/>
                </a:solidFill>
                <a:latin typeface="Franklin Gothic"/>
                <a:ea typeface="Franklin Gothic"/>
                <a:cs typeface="Franklin Gothic"/>
                <a:sym typeface="Franklin Gothic"/>
              </a:defRPr>
            </a:lvl5pPr>
            <a:lvl6pPr lvl="5" marR="0" algn="l">
              <a:lnSpc>
                <a:spcPct val="100000"/>
              </a:lnSpc>
              <a:spcBef>
                <a:spcPts val="0"/>
              </a:spcBef>
              <a:spcAft>
                <a:spcPts val="0"/>
              </a:spcAft>
              <a:buSzPts val="1400"/>
              <a:buNone/>
              <a:defRPr b="1" i="0" sz="4000" u="none" cap="none" strike="noStrike">
                <a:solidFill>
                  <a:schemeClr val="lt1"/>
                </a:solidFill>
                <a:latin typeface="Franklin Gothic"/>
                <a:ea typeface="Franklin Gothic"/>
                <a:cs typeface="Franklin Gothic"/>
                <a:sym typeface="Franklin Gothic"/>
              </a:defRPr>
            </a:lvl6pPr>
            <a:lvl7pPr lvl="6" marR="0" algn="l">
              <a:lnSpc>
                <a:spcPct val="100000"/>
              </a:lnSpc>
              <a:spcBef>
                <a:spcPts val="0"/>
              </a:spcBef>
              <a:spcAft>
                <a:spcPts val="0"/>
              </a:spcAft>
              <a:buSzPts val="1400"/>
              <a:buNone/>
              <a:defRPr b="1" i="0" sz="4000" u="none" cap="none" strike="noStrike">
                <a:solidFill>
                  <a:schemeClr val="lt1"/>
                </a:solidFill>
                <a:latin typeface="Franklin Gothic"/>
                <a:ea typeface="Franklin Gothic"/>
                <a:cs typeface="Franklin Gothic"/>
                <a:sym typeface="Franklin Gothic"/>
              </a:defRPr>
            </a:lvl7pPr>
            <a:lvl8pPr lvl="7" marR="0" algn="l">
              <a:lnSpc>
                <a:spcPct val="100000"/>
              </a:lnSpc>
              <a:spcBef>
                <a:spcPts val="0"/>
              </a:spcBef>
              <a:spcAft>
                <a:spcPts val="0"/>
              </a:spcAft>
              <a:buSzPts val="1400"/>
              <a:buNone/>
              <a:defRPr b="1" i="0" sz="4000" u="none" cap="none" strike="noStrike">
                <a:solidFill>
                  <a:schemeClr val="lt1"/>
                </a:solidFill>
                <a:latin typeface="Franklin Gothic"/>
                <a:ea typeface="Franklin Gothic"/>
                <a:cs typeface="Franklin Gothic"/>
                <a:sym typeface="Franklin Gothic"/>
              </a:defRPr>
            </a:lvl8pPr>
            <a:lvl9pPr lvl="8" marR="0" algn="l">
              <a:lnSpc>
                <a:spcPct val="100000"/>
              </a:lnSpc>
              <a:spcBef>
                <a:spcPts val="0"/>
              </a:spcBef>
              <a:spcAft>
                <a:spcPts val="0"/>
              </a:spcAft>
              <a:buSzPts val="1400"/>
              <a:buNone/>
              <a:defRPr b="1" i="0" sz="4000" u="none" cap="none" strike="noStrike">
                <a:solidFill>
                  <a:schemeClr val="lt1"/>
                </a:solidFill>
                <a:latin typeface="Franklin Gothic"/>
                <a:ea typeface="Franklin Gothic"/>
                <a:cs typeface="Franklin Gothic"/>
                <a:sym typeface="Franklin Gothic"/>
              </a:defRPr>
            </a:lvl9pPr>
          </a:lstStyle>
          <a:p/>
        </p:txBody>
      </p:sp>
      <p:sp>
        <p:nvSpPr>
          <p:cNvPr id="151" name="Google Shape;151;p105"/>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52" name="Google Shape;152;p105"/>
          <p:cNvSpPr txBox="1"/>
          <p:nvPr>
            <p:ph idx="2" type="body"/>
          </p:nvPr>
        </p:nvSpPr>
        <p:spPr>
          <a:xfrm>
            <a:off x="687388" y="5581086"/>
            <a:ext cx="8224800" cy="307800"/>
          </a:xfrm>
          <a:prstGeom prst="rect">
            <a:avLst/>
          </a:prstGeom>
          <a:noFill/>
          <a:ln>
            <a:noFill/>
          </a:ln>
        </p:spPr>
        <p:txBody>
          <a:bodyPr anchorCtr="0" anchor="b" bIns="0" lIns="0" spcFirstLastPara="1" rIns="0" wrap="square" tIns="0">
            <a:noAutofit/>
          </a:bodyPr>
          <a:lstStyle>
            <a:lvl1pPr indent="-228600" lvl="0" marL="457200" marR="0" algn="r">
              <a:lnSpc>
                <a:spcPct val="100000"/>
              </a:lnSpc>
              <a:spcBef>
                <a:spcPts val="0"/>
              </a:spcBef>
              <a:spcAft>
                <a:spcPts val="0"/>
              </a:spcAft>
              <a:buClr>
                <a:srgbClr val="A5A5A5"/>
              </a:buClr>
              <a:buSzPts val="1000"/>
              <a:buFont typeface="Noto Sans Symbols"/>
              <a:buNone/>
              <a:defRPr b="0" i="0" sz="1000" u="none" cap="none" strike="noStrike">
                <a:solidFill>
                  <a:srgbClr val="25496F"/>
                </a:solidFill>
                <a:latin typeface="Arial"/>
                <a:ea typeface="Arial"/>
                <a:cs typeface="Arial"/>
                <a:sym typeface="Arial"/>
              </a:defRPr>
            </a:lvl1pPr>
            <a:lvl2pPr indent="-228600" lvl="1" marL="914400" marR="0" algn="r">
              <a:lnSpc>
                <a:spcPct val="100000"/>
              </a:lnSpc>
              <a:spcBef>
                <a:spcPts val="0"/>
              </a:spcBef>
              <a:spcAft>
                <a:spcPts val="0"/>
              </a:spcAft>
              <a:buClr>
                <a:srgbClr val="A5A5A5"/>
              </a:buClr>
              <a:buSzPts val="1400"/>
              <a:buFont typeface="Arial"/>
              <a:buNone/>
              <a:defRPr b="0" i="0" sz="1400" u="none" cap="none" strike="noStrike">
                <a:solidFill>
                  <a:srgbClr val="25496F"/>
                </a:solidFill>
                <a:latin typeface="Arial"/>
                <a:ea typeface="Arial"/>
                <a:cs typeface="Arial"/>
                <a:sym typeface="Arial"/>
              </a:defRPr>
            </a:lvl2pPr>
            <a:lvl3pPr indent="-228600" lvl="2" marL="1371600" marR="0" algn="r">
              <a:lnSpc>
                <a:spcPct val="100000"/>
              </a:lnSpc>
              <a:spcBef>
                <a:spcPts val="0"/>
              </a:spcBef>
              <a:spcAft>
                <a:spcPts val="0"/>
              </a:spcAft>
              <a:buClr>
                <a:srgbClr val="A5A5A5"/>
              </a:buClr>
              <a:buSzPts val="1400"/>
              <a:buFont typeface="Source Sans Pro"/>
              <a:buNone/>
              <a:defRPr b="0" i="0" sz="1400" u="none" cap="none" strike="noStrike">
                <a:solidFill>
                  <a:srgbClr val="25496F"/>
                </a:solidFill>
                <a:latin typeface="Arial"/>
                <a:ea typeface="Arial"/>
                <a:cs typeface="Arial"/>
                <a:sym typeface="Arial"/>
              </a:defRPr>
            </a:lvl3pPr>
            <a:lvl4pPr indent="-228600" lvl="3" marL="1828800" marR="0" algn="r">
              <a:lnSpc>
                <a:spcPct val="100000"/>
              </a:lnSpc>
              <a:spcBef>
                <a:spcPts val="0"/>
              </a:spcBef>
              <a:spcAft>
                <a:spcPts val="0"/>
              </a:spcAft>
              <a:buClr>
                <a:srgbClr val="A5A5A5"/>
              </a:buClr>
              <a:buSzPts val="1050"/>
              <a:buFont typeface="Courier New"/>
              <a:buNone/>
              <a:defRPr b="0" i="0" sz="1400" u="none" cap="none" strike="noStrike">
                <a:solidFill>
                  <a:srgbClr val="25496F"/>
                </a:solidFill>
                <a:latin typeface="Arial"/>
                <a:ea typeface="Arial"/>
                <a:cs typeface="Arial"/>
                <a:sym typeface="Arial"/>
              </a:defRPr>
            </a:lvl4pPr>
            <a:lvl5pPr indent="-228600" lvl="4" marL="2286000" marR="0" algn="r">
              <a:lnSpc>
                <a:spcPct val="100000"/>
              </a:lnSpc>
              <a:spcBef>
                <a:spcPts val="0"/>
              </a:spcBef>
              <a:spcAft>
                <a:spcPts val="0"/>
              </a:spcAft>
              <a:buClr>
                <a:srgbClr val="A5A5A5"/>
              </a:buClr>
              <a:buSzPts val="1400"/>
              <a:buFont typeface="Arial"/>
              <a:buNone/>
              <a:defRPr b="0" i="0" sz="1400" u="none" cap="none" strike="noStrike">
                <a:solidFill>
                  <a:srgbClr val="25496F"/>
                </a:solidFill>
                <a:latin typeface="Arial"/>
                <a:ea typeface="Arial"/>
                <a:cs typeface="Arial"/>
                <a:sym typeface="Arial"/>
              </a:defRPr>
            </a:lvl5pPr>
            <a:lvl6pPr indent="-317500" lvl="5" marL="2743200" marR="0" algn="l">
              <a:lnSpc>
                <a:spcPct val="100000"/>
              </a:lnSpc>
              <a:spcBef>
                <a:spcPts val="600"/>
              </a:spcBef>
              <a:spcAft>
                <a:spcPts val="0"/>
              </a:spcAft>
              <a:buClr>
                <a:srgbClr val="A5A5A5"/>
              </a:buClr>
              <a:buSzPts val="1400"/>
              <a:buFont typeface="Arial"/>
              <a:buChar char="•"/>
              <a:defRPr b="0" i="0" sz="1400" u="none" cap="none" strike="noStrike">
                <a:solidFill>
                  <a:srgbClr val="25496F"/>
                </a:solidFill>
                <a:latin typeface="Arial"/>
                <a:ea typeface="Arial"/>
                <a:cs typeface="Arial"/>
                <a:sym typeface="Arial"/>
              </a:defRPr>
            </a:lvl6pPr>
            <a:lvl7pPr indent="-317500" lvl="6" marL="3200400" marR="0" algn="l">
              <a:lnSpc>
                <a:spcPct val="100000"/>
              </a:lnSpc>
              <a:spcBef>
                <a:spcPts val="600"/>
              </a:spcBef>
              <a:spcAft>
                <a:spcPts val="0"/>
              </a:spcAft>
              <a:buClr>
                <a:srgbClr val="A5A5A5"/>
              </a:buClr>
              <a:buSzPts val="1400"/>
              <a:buFont typeface="Arial"/>
              <a:buChar char="•"/>
              <a:defRPr b="0" i="0" sz="1400" u="none" cap="none" strike="noStrike">
                <a:solidFill>
                  <a:srgbClr val="25496F"/>
                </a:solidFill>
                <a:latin typeface="Arial"/>
                <a:ea typeface="Arial"/>
                <a:cs typeface="Arial"/>
                <a:sym typeface="Arial"/>
              </a:defRPr>
            </a:lvl7pPr>
            <a:lvl8pPr indent="-317500" lvl="7" marL="3657600" marR="0" algn="l">
              <a:lnSpc>
                <a:spcPct val="100000"/>
              </a:lnSpc>
              <a:spcBef>
                <a:spcPts val="600"/>
              </a:spcBef>
              <a:spcAft>
                <a:spcPts val="0"/>
              </a:spcAft>
              <a:buClr>
                <a:srgbClr val="A5A5A5"/>
              </a:buClr>
              <a:buSzPts val="1400"/>
              <a:buFont typeface="Arial"/>
              <a:buChar char="•"/>
              <a:defRPr b="0" i="0" sz="1400" u="none" cap="none" strike="noStrike">
                <a:solidFill>
                  <a:srgbClr val="25496F"/>
                </a:solidFill>
                <a:latin typeface="Arial"/>
                <a:ea typeface="Arial"/>
                <a:cs typeface="Arial"/>
                <a:sym typeface="Arial"/>
              </a:defRPr>
            </a:lvl8pPr>
            <a:lvl9pPr indent="-317500" lvl="8" marL="4114800" marR="0" algn="l">
              <a:lnSpc>
                <a:spcPct val="100000"/>
              </a:lnSpc>
              <a:spcBef>
                <a:spcPts val="600"/>
              </a:spcBef>
              <a:spcAft>
                <a:spcPts val="0"/>
              </a:spcAft>
              <a:buClr>
                <a:srgbClr val="A5A5A5"/>
              </a:buClr>
              <a:buSzPts val="1400"/>
              <a:buFont typeface="Arial"/>
              <a:buChar char="•"/>
              <a:defRPr b="0" i="0" sz="1400" u="none" cap="none" strike="noStrike">
                <a:solidFill>
                  <a:srgbClr val="25496F"/>
                </a:solidFill>
                <a:latin typeface="Arial"/>
                <a:ea typeface="Arial"/>
                <a:cs typeface="Arial"/>
                <a:sym typeface="Aria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Layout">
  <p:cSld name="Divider Layout">
    <p:spTree>
      <p:nvGrpSpPr>
        <p:cNvPr id="24" name="Shape 24"/>
        <p:cNvGrpSpPr/>
        <p:nvPr/>
      </p:nvGrpSpPr>
      <p:grpSpPr>
        <a:xfrm>
          <a:off x="0" y="0"/>
          <a:ext cx="0" cy="0"/>
          <a:chOff x="0" y="0"/>
          <a:chExt cx="0" cy="0"/>
        </a:xfrm>
      </p:grpSpPr>
      <p:sp>
        <p:nvSpPr>
          <p:cNvPr id="25" name="Google Shape;25;p92"/>
          <p:cNvSpPr txBox="1"/>
          <p:nvPr>
            <p:ph idx="1" type="body"/>
          </p:nvPr>
        </p:nvSpPr>
        <p:spPr>
          <a:xfrm>
            <a:off x="687388" y="2055812"/>
            <a:ext cx="8224800" cy="3794100"/>
          </a:xfrm>
          <a:prstGeom prst="rect">
            <a:avLst/>
          </a:prstGeom>
          <a:noFill/>
          <a:ln>
            <a:noFill/>
          </a:ln>
        </p:spPr>
        <p:txBody>
          <a:bodyPr anchorCtr="0" anchor="t" bIns="0" lIns="0" spcFirstLastPara="1" rIns="0" wrap="square" tIns="0">
            <a:noAutofit/>
          </a:bodyPr>
          <a:lstStyle>
            <a:lvl1pPr indent="-342900" lvl="0" marL="457200" algn="l">
              <a:lnSpc>
                <a:spcPct val="100000"/>
              </a:lnSpc>
              <a:spcBef>
                <a:spcPts val="600"/>
              </a:spcBef>
              <a:spcAft>
                <a:spcPts val="0"/>
              </a:spcAft>
              <a:buSzPts val="1800"/>
              <a:buChar char="▪"/>
              <a:defRPr/>
            </a:lvl1pPr>
            <a:lvl2pPr indent="-342900" lvl="1" marL="914400" algn="l">
              <a:lnSpc>
                <a:spcPct val="100000"/>
              </a:lnSpc>
              <a:spcBef>
                <a:spcPts val="600"/>
              </a:spcBef>
              <a:spcAft>
                <a:spcPts val="0"/>
              </a:spcAft>
              <a:buSzPts val="1800"/>
              <a:buChar char="•"/>
              <a:defRPr/>
            </a:lvl2pPr>
            <a:lvl3pPr indent="-342900" lvl="2" marL="1371600" algn="l">
              <a:lnSpc>
                <a:spcPct val="100000"/>
              </a:lnSpc>
              <a:spcBef>
                <a:spcPts val="600"/>
              </a:spcBef>
              <a:spcAft>
                <a:spcPts val="0"/>
              </a:spcAft>
              <a:buSzPts val="1800"/>
              <a:buChar char="–"/>
              <a:defRPr/>
            </a:lvl3pPr>
            <a:lvl4pPr indent="-314325" lvl="3" marL="1828800" algn="l">
              <a:lnSpc>
                <a:spcPct val="100000"/>
              </a:lnSpc>
              <a:spcBef>
                <a:spcPts val="600"/>
              </a:spcBef>
              <a:spcAft>
                <a:spcPts val="0"/>
              </a:spcAft>
              <a:buSzPts val="1350"/>
              <a:buChar char="o"/>
              <a:defRPr/>
            </a:lvl4pPr>
            <a:lvl5pPr indent="-342900" lvl="4" marL="2286000" algn="l">
              <a:lnSpc>
                <a:spcPct val="100000"/>
              </a:lnSpc>
              <a:spcBef>
                <a:spcPts val="600"/>
              </a:spcBef>
              <a:spcAft>
                <a:spcPts val="0"/>
              </a:spcAft>
              <a:buSzPts val="1800"/>
              <a:buChar char="»"/>
              <a:defRPr/>
            </a:lvl5pPr>
            <a:lvl6pPr indent="-342900" lvl="5" marL="2743200" algn="l">
              <a:lnSpc>
                <a:spcPct val="100000"/>
              </a:lnSpc>
              <a:spcBef>
                <a:spcPts val="600"/>
              </a:spcBef>
              <a:spcAft>
                <a:spcPts val="0"/>
              </a:spcAft>
              <a:buSzPts val="1800"/>
              <a:buChar char="•"/>
              <a:defRPr/>
            </a:lvl6pPr>
            <a:lvl7pPr indent="-342900" lvl="6" marL="3200400" algn="l">
              <a:lnSpc>
                <a:spcPct val="100000"/>
              </a:lnSpc>
              <a:spcBef>
                <a:spcPts val="600"/>
              </a:spcBef>
              <a:spcAft>
                <a:spcPts val="0"/>
              </a:spcAft>
              <a:buSzPts val="1800"/>
              <a:buChar char="•"/>
              <a:defRPr/>
            </a:lvl7pPr>
            <a:lvl8pPr indent="-342900" lvl="7" marL="3657600" algn="l">
              <a:lnSpc>
                <a:spcPct val="100000"/>
              </a:lnSpc>
              <a:spcBef>
                <a:spcPts val="600"/>
              </a:spcBef>
              <a:spcAft>
                <a:spcPts val="0"/>
              </a:spcAft>
              <a:buSzPts val="1800"/>
              <a:buChar char="•"/>
              <a:defRPr/>
            </a:lvl8pPr>
            <a:lvl9pPr indent="-342900" lvl="8" marL="4114800" algn="l">
              <a:lnSpc>
                <a:spcPct val="100000"/>
              </a:lnSpc>
              <a:spcBef>
                <a:spcPts val="600"/>
              </a:spcBef>
              <a:spcAft>
                <a:spcPts val="0"/>
              </a:spcAft>
              <a:buSzPts val="1800"/>
              <a:buChar char="•"/>
              <a:defRPr/>
            </a:lvl9pPr>
          </a:lstStyle>
          <a:p/>
        </p:txBody>
      </p:sp>
      <p:sp>
        <p:nvSpPr>
          <p:cNvPr id="26" name="Google Shape;26;p92"/>
          <p:cNvSpPr txBox="1"/>
          <p:nvPr>
            <p:ph idx="12" type="sldNum"/>
          </p:nvPr>
        </p:nvSpPr>
        <p:spPr>
          <a:xfrm>
            <a:off x="8755130" y="6507316"/>
            <a:ext cx="157200" cy="153900"/>
          </a:xfrm>
          <a:prstGeom prst="rect">
            <a:avLst/>
          </a:prstGeom>
          <a:noFill/>
          <a:ln>
            <a:noFill/>
          </a:ln>
        </p:spPr>
        <p:txBody>
          <a:bodyPr anchorCtr="0" anchor="b" bIns="0" lIns="0" spcFirstLastPara="1" rIns="0" wrap="square" tIns="0">
            <a:noAutofit/>
          </a:bodyPr>
          <a:lstStyle>
            <a:lvl1pPr indent="0" lvl="0"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27" name="Google Shape;27;p92"/>
          <p:cNvSpPr txBox="1"/>
          <p:nvPr>
            <p:ph type="title"/>
          </p:nvPr>
        </p:nvSpPr>
        <p:spPr>
          <a:xfrm>
            <a:off x="687388" y="318053"/>
            <a:ext cx="8224800" cy="1486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Bulleted Text">
  <p:cSld name="5_Bulleted Text">
    <p:spTree>
      <p:nvGrpSpPr>
        <p:cNvPr id="153" name="Shape 153"/>
        <p:cNvGrpSpPr/>
        <p:nvPr/>
      </p:nvGrpSpPr>
      <p:grpSpPr>
        <a:xfrm>
          <a:off x="0" y="0"/>
          <a:ext cx="0" cy="0"/>
          <a:chOff x="0" y="0"/>
          <a:chExt cx="0" cy="0"/>
        </a:xfrm>
      </p:grpSpPr>
      <p:sp>
        <p:nvSpPr>
          <p:cNvPr id="154" name="Google Shape;154;p108"/>
          <p:cNvSpPr txBox="1"/>
          <p:nvPr>
            <p:ph idx="1" type="body"/>
          </p:nvPr>
        </p:nvSpPr>
        <p:spPr>
          <a:xfrm>
            <a:off x="687526" y="2055813"/>
            <a:ext cx="8224800" cy="3852000"/>
          </a:xfrm>
          <a:prstGeom prst="rect">
            <a:avLst/>
          </a:prstGeom>
          <a:noFill/>
          <a:ln>
            <a:noFill/>
          </a:ln>
        </p:spPr>
        <p:txBody>
          <a:bodyPr anchorCtr="0" anchor="t" bIns="0" lIns="0" spcFirstLastPara="1" rIns="0" wrap="square" tIns="0">
            <a:noAutofit/>
          </a:bodyPr>
          <a:lstStyle>
            <a:lvl1pPr indent="-381000" lvl="0" marL="457200" marR="0" algn="l">
              <a:lnSpc>
                <a:spcPct val="100000"/>
              </a:lnSpc>
              <a:spcBef>
                <a:spcPts val="600"/>
              </a:spcBef>
              <a:spcAft>
                <a:spcPts val="0"/>
              </a:spcAft>
              <a:buClr>
                <a:srgbClr val="A5A5A5"/>
              </a:buClr>
              <a:buSzPts val="2400"/>
              <a:buFont typeface="Noto Sans Symbols"/>
              <a:buChar char="▪"/>
              <a:defRPr b="0" i="0" sz="2400" u="none" cap="none" strike="noStrike">
                <a:solidFill>
                  <a:srgbClr val="25496F"/>
                </a:solidFill>
                <a:latin typeface="Arial"/>
                <a:ea typeface="Arial"/>
                <a:cs typeface="Arial"/>
                <a:sym typeface="Arial"/>
              </a:defRPr>
            </a:lvl1pPr>
            <a:lvl2pPr indent="-342900" lvl="1" marL="914400" marR="0" algn="l">
              <a:lnSpc>
                <a:spcPct val="100000"/>
              </a:lnSpc>
              <a:spcBef>
                <a:spcPts val="600"/>
              </a:spcBef>
              <a:spcAft>
                <a:spcPts val="0"/>
              </a:spcAft>
              <a:buClr>
                <a:srgbClr val="A5A5A5"/>
              </a:buClr>
              <a:buSzPts val="1800"/>
              <a:buFont typeface="Arial"/>
              <a:buChar char="•"/>
              <a:defRPr b="0" i="0" sz="1800" u="none" cap="none" strike="noStrike">
                <a:solidFill>
                  <a:srgbClr val="25496F"/>
                </a:solidFill>
                <a:latin typeface="Arial"/>
                <a:ea typeface="Arial"/>
                <a:cs typeface="Arial"/>
                <a:sym typeface="Arial"/>
              </a:defRPr>
            </a:lvl2pPr>
            <a:lvl3pPr indent="-317500" lvl="2" marL="1371600" marR="0" algn="l">
              <a:lnSpc>
                <a:spcPct val="100000"/>
              </a:lnSpc>
              <a:spcBef>
                <a:spcPts val="600"/>
              </a:spcBef>
              <a:spcAft>
                <a:spcPts val="0"/>
              </a:spcAft>
              <a:buClr>
                <a:srgbClr val="A5A5A5"/>
              </a:buClr>
              <a:buSzPts val="1400"/>
              <a:buFont typeface="Source Sans Pro"/>
              <a:buChar char="–"/>
              <a:defRPr b="0" i="0" sz="1400" u="none" cap="none" strike="noStrike">
                <a:solidFill>
                  <a:srgbClr val="25496F"/>
                </a:solidFill>
                <a:latin typeface="Arial"/>
                <a:ea typeface="Arial"/>
                <a:cs typeface="Arial"/>
                <a:sym typeface="Arial"/>
              </a:defRPr>
            </a:lvl3pPr>
            <a:lvl4pPr indent="-295275" lvl="3" marL="1828800" marR="0" algn="l">
              <a:lnSpc>
                <a:spcPct val="100000"/>
              </a:lnSpc>
              <a:spcBef>
                <a:spcPts val="600"/>
              </a:spcBef>
              <a:spcAft>
                <a:spcPts val="0"/>
              </a:spcAft>
              <a:buClr>
                <a:srgbClr val="A5A5A5"/>
              </a:buClr>
              <a:buSzPts val="1050"/>
              <a:buFont typeface="Courier New"/>
              <a:buChar char="o"/>
              <a:defRPr b="0" i="0" sz="1400" u="none" cap="none" strike="noStrike">
                <a:solidFill>
                  <a:srgbClr val="25496F"/>
                </a:solidFill>
                <a:latin typeface="Arial"/>
                <a:ea typeface="Arial"/>
                <a:cs typeface="Arial"/>
                <a:sym typeface="Arial"/>
              </a:defRPr>
            </a:lvl4pPr>
            <a:lvl5pPr indent="-317500" lvl="4" marL="2286000" marR="0" algn="l">
              <a:lnSpc>
                <a:spcPct val="100000"/>
              </a:lnSpc>
              <a:spcBef>
                <a:spcPts val="600"/>
              </a:spcBef>
              <a:spcAft>
                <a:spcPts val="0"/>
              </a:spcAft>
              <a:buClr>
                <a:srgbClr val="A5A5A5"/>
              </a:buClr>
              <a:buSzPts val="1400"/>
              <a:buFont typeface="Arial"/>
              <a:buChar char="»"/>
              <a:defRPr b="0" i="0" sz="1400" u="none" cap="none" strike="noStrike">
                <a:solidFill>
                  <a:srgbClr val="25496F"/>
                </a:solidFill>
                <a:latin typeface="Arial"/>
                <a:ea typeface="Arial"/>
                <a:cs typeface="Arial"/>
                <a:sym typeface="Arial"/>
              </a:defRPr>
            </a:lvl5pPr>
            <a:lvl6pPr indent="-317500" lvl="5" marL="2743200" marR="0" algn="l">
              <a:lnSpc>
                <a:spcPct val="100000"/>
              </a:lnSpc>
              <a:spcBef>
                <a:spcPts val="600"/>
              </a:spcBef>
              <a:spcAft>
                <a:spcPts val="0"/>
              </a:spcAft>
              <a:buClr>
                <a:srgbClr val="A5A5A5"/>
              </a:buClr>
              <a:buSzPts val="1400"/>
              <a:buFont typeface="Arial"/>
              <a:buChar char="•"/>
              <a:defRPr b="0" i="0" sz="1400" u="none" cap="none" strike="noStrike">
                <a:solidFill>
                  <a:srgbClr val="25496F"/>
                </a:solidFill>
                <a:latin typeface="Arial"/>
                <a:ea typeface="Arial"/>
                <a:cs typeface="Arial"/>
                <a:sym typeface="Arial"/>
              </a:defRPr>
            </a:lvl6pPr>
            <a:lvl7pPr indent="-317500" lvl="6" marL="3200400" marR="0" algn="l">
              <a:lnSpc>
                <a:spcPct val="100000"/>
              </a:lnSpc>
              <a:spcBef>
                <a:spcPts val="600"/>
              </a:spcBef>
              <a:spcAft>
                <a:spcPts val="0"/>
              </a:spcAft>
              <a:buClr>
                <a:srgbClr val="A5A5A5"/>
              </a:buClr>
              <a:buSzPts val="1400"/>
              <a:buFont typeface="Arial"/>
              <a:buChar char="•"/>
              <a:defRPr b="0" i="0" sz="1400" u="none" cap="none" strike="noStrike">
                <a:solidFill>
                  <a:srgbClr val="25496F"/>
                </a:solidFill>
                <a:latin typeface="Arial"/>
                <a:ea typeface="Arial"/>
                <a:cs typeface="Arial"/>
                <a:sym typeface="Arial"/>
              </a:defRPr>
            </a:lvl7pPr>
            <a:lvl8pPr indent="-317500" lvl="7" marL="3657600" marR="0" algn="l">
              <a:lnSpc>
                <a:spcPct val="100000"/>
              </a:lnSpc>
              <a:spcBef>
                <a:spcPts val="600"/>
              </a:spcBef>
              <a:spcAft>
                <a:spcPts val="0"/>
              </a:spcAft>
              <a:buClr>
                <a:srgbClr val="A5A5A5"/>
              </a:buClr>
              <a:buSzPts val="1400"/>
              <a:buFont typeface="Arial"/>
              <a:buChar char="•"/>
              <a:defRPr b="0" i="0" sz="1400" u="none" cap="none" strike="noStrike">
                <a:solidFill>
                  <a:srgbClr val="25496F"/>
                </a:solidFill>
                <a:latin typeface="Arial"/>
                <a:ea typeface="Arial"/>
                <a:cs typeface="Arial"/>
                <a:sym typeface="Arial"/>
              </a:defRPr>
            </a:lvl8pPr>
            <a:lvl9pPr indent="-317500" lvl="8" marL="4114800" marR="0" algn="l">
              <a:lnSpc>
                <a:spcPct val="100000"/>
              </a:lnSpc>
              <a:spcBef>
                <a:spcPts val="600"/>
              </a:spcBef>
              <a:spcAft>
                <a:spcPts val="0"/>
              </a:spcAft>
              <a:buClr>
                <a:srgbClr val="A5A5A5"/>
              </a:buClr>
              <a:buSzPts val="1400"/>
              <a:buFont typeface="Arial"/>
              <a:buChar char="•"/>
              <a:defRPr b="0" i="0" sz="1400" u="none" cap="none" strike="noStrike">
                <a:solidFill>
                  <a:srgbClr val="25496F"/>
                </a:solidFill>
                <a:latin typeface="Arial"/>
                <a:ea typeface="Arial"/>
                <a:cs typeface="Arial"/>
                <a:sym typeface="Arial"/>
              </a:defRPr>
            </a:lvl9pPr>
          </a:lstStyle>
          <a:p/>
        </p:txBody>
      </p:sp>
      <p:sp>
        <p:nvSpPr>
          <p:cNvPr id="155" name="Google Shape;155;p108"/>
          <p:cNvSpPr txBox="1"/>
          <p:nvPr>
            <p:ph type="title"/>
          </p:nvPr>
        </p:nvSpPr>
        <p:spPr>
          <a:xfrm>
            <a:off x="687388" y="318052"/>
            <a:ext cx="8224800" cy="1541100"/>
          </a:xfrm>
          <a:prstGeom prst="rect">
            <a:avLst/>
          </a:prstGeom>
          <a:noFill/>
          <a:ln>
            <a:noFill/>
          </a:ln>
        </p:spPr>
        <p:txBody>
          <a:bodyPr anchorCtr="0" anchor="b" bIns="0" lIns="0" spcFirstLastPara="1" rIns="0" wrap="square" tIns="0">
            <a:noAutofit/>
          </a:bodyPr>
          <a:lstStyle>
            <a:lvl1pPr lvl="0" marR="0" algn="l">
              <a:lnSpc>
                <a:spcPct val="90000"/>
              </a:lnSpc>
              <a:spcBef>
                <a:spcPts val="0"/>
              </a:spcBef>
              <a:spcAft>
                <a:spcPts val="0"/>
              </a:spcAft>
              <a:buSzPts val="1400"/>
              <a:buNone/>
              <a:defRPr b="0" i="0" sz="4800" u="none" cap="none" strike="noStrike">
                <a:solidFill>
                  <a:srgbClr val="A5A5A5"/>
                </a:solidFill>
                <a:latin typeface="Arial Narrow"/>
                <a:ea typeface="Arial Narrow"/>
                <a:cs typeface="Arial Narrow"/>
                <a:sym typeface="Arial Narrow"/>
              </a:defRPr>
            </a:lvl1pPr>
            <a:lvl2pPr lvl="1" marR="0" algn="l">
              <a:lnSpc>
                <a:spcPct val="100000"/>
              </a:lnSpc>
              <a:spcBef>
                <a:spcPts val="0"/>
              </a:spcBef>
              <a:spcAft>
                <a:spcPts val="0"/>
              </a:spcAft>
              <a:buSzPts val="1400"/>
              <a:buNone/>
              <a:defRPr b="0" i="0" sz="3200" u="none" cap="none" strike="noStrike">
                <a:solidFill>
                  <a:srgbClr val="0F1419"/>
                </a:solidFill>
                <a:latin typeface="Franklin Gothic"/>
                <a:ea typeface="Franklin Gothic"/>
                <a:cs typeface="Franklin Gothic"/>
                <a:sym typeface="Franklin Gothic"/>
              </a:defRPr>
            </a:lvl2pPr>
            <a:lvl3pPr lvl="2" marR="0" algn="l">
              <a:lnSpc>
                <a:spcPct val="100000"/>
              </a:lnSpc>
              <a:spcBef>
                <a:spcPts val="0"/>
              </a:spcBef>
              <a:spcAft>
                <a:spcPts val="0"/>
              </a:spcAft>
              <a:buSzPts val="1400"/>
              <a:buNone/>
              <a:defRPr b="0" i="0" sz="3200" u="none" cap="none" strike="noStrike">
                <a:solidFill>
                  <a:srgbClr val="0F1419"/>
                </a:solidFill>
                <a:latin typeface="Franklin Gothic"/>
                <a:ea typeface="Franklin Gothic"/>
                <a:cs typeface="Franklin Gothic"/>
                <a:sym typeface="Franklin Gothic"/>
              </a:defRPr>
            </a:lvl3pPr>
            <a:lvl4pPr lvl="3" marR="0" algn="l">
              <a:lnSpc>
                <a:spcPct val="100000"/>
              </a:lnSpc>
              <a:spcBef>
                <a:spcPts val="0"/>
              </a:spcBef>
              <a:spcAft>
                <a:spcPts val="0"/>
              </a:spcAft>
              <a:buSzPts val="1400"/>
              <a:buNone/>
              <a:defRPr b="0" i="0" sz="3200" u="none" cap="none" strike="noStrike">
                <a:solidFill>
                  <a:srgbClr val="0F1419"/>
                </a:solidFill>
                <a:latin typeface="Franklin Gothic"/>
                <a:ea typeface="Franklin Gothic"/>
                <a:cs typeface="Franklin Gothic"/>
                <a:sym typeface="Franklin Gothic"/>
              </a:defRPr>
            </a:lvl4pPr>
            <a:lvl5pPr lvl="4" marR="0" algn="l">
              <a:lnSpc>
                <a:spcPct val="100000"/>
              </a:lnSpc>
              <a:spcBef>
                <a:spcPts val="0"/>
              </a:spcBef>
              <a:spcAft>
                <a:spcPts val="0"/>
              </a:spcAft>
              <a:buSzPts val="1400"/>
              <a:buNone/>
              <a:defRPr b="0" i="0" sz="3200" u="none" cap="none" strike="noStrike">
                <a:solidFill>
                  <a:srgbClr val="0F1419"/>
                </a:solidFill>
                <a:latin typeface="Franklin Gothic"/>
                <a:ea typeface="Franklin Gothic"/>
                <a:cs typeface="Franklin Gothic"/>
                <a:sym typeface="Franklin Gothic"/>
              </a:defRPr>
            </a:lvl5pPr>
            <a:lvl6pPr lvl="5" marR="0" algn="l">
              <a:lnSpc>
                <a:spcPct val="100000"/>
              </a:lnSpc>
              <a:spcBef>
                <a:spcPts val="0"/>
              </a:spcBef>
              <a:spcAft>
                <a:spcPts val="0"/>
              </a:spcAft>
              <a:buSzPts val="1400"/>
              <a:buNone/>
              <a:defRPr b="1" i="0" sz="4000" u="none" cap="none" strike="noStrike">
                <a:solidFill>
                  <a:schemeClr val="lt1"/>
                </a:solidFill>
                <a:latin typeface="Franklin Gothic"/>
                <a:ea typeface="Franklin Gothic"/>
                <a:cs typeface="Franklin Gothic"/>
                <a:sym typeface="Franklin Gothic"/>
              </a:defRPr>
            </a:lvl6pPr>
            <a:lvl7pPr lvl="6" marR="0" algn="l">
              <a:lnSpc>
                <a:spcPct val="100000"/>
              </a:lnSpc>
              <a:spcBef>
                <a:spcPts val="0"/>
              </a:spcBef>
              <a:spcAft>
                <a:spcPts val="0"/>
              </a:spcAft>
              <a:buSzPts val="1400"/>
              <a:buNone/>
              <a:defRPr b="1" i="0" sz="4000" u="none" cap="none" strike="noStrike">
                <a:solidFill>
                  <a:schemeClr val="lt1"/>
                </a:solidFill>
                <a:latin typeface="Franklin Gothic"/>
                <a:ea typeface="Franklin Gothic"/>
                <a:cs typeface="Franklin Gothic"/>
                <a:sym typeface="Franklin Gothic"/>
              </a:defRPr>
            </a:lvl7pPr>
            <a:lvl8pPr lvl="7" marR="0" algn="l">
              <a:lnSpc>
                <a:spcPct val="100000"/>
              </a:lnSpc>
              <a:spcBef>
                <a:spcPts val="0"/>
              </a:spcBef>
              <a:spcAft>
                <a:spcPts val="0"/>
              </a:spcAft>
              <a:buSzPts val="1400"/>
              <a:buNone/>
              <a:defRPr b="1" i="0" sz="4000" u="none" cap="none" strike="noStrike">
                <a:solidFill>
                  <a:schemeClr val="lt1"/>
                </a:solidFill>
                <a:latin typeface="Franklin Gothic"/>
                <a:ea typeface="Franklin Gothic"/>
                <a:cs typeface="Franklin Gothic"/>
                <a:sym typeface="Franklin Gothic"/>
              </a:defRPr>
            </a:lvl8pPr>
            <a:lvl9pPr lvl="8" marR="0" algn="l">
              <a:lnSpc>
                <a:spcPct val="100000"/>
              </a:lnSpc>
              <a:spcBef>
                <a:spcPts val="0"/>
              </a:spcBef>
              <a:spcAft>
                <a:spcPts val="0"/>
              </a:spcAft>
              <a:buSzPts val="1400"/>
              <a:buNone/>
              <a:defRPr b="1" i="0" sz="4000" u="none" cap="none" strike="noStrike">
                <a:solidFill>
                  <a:schemeClr val="lt1"/>
                </a:solidFill>
                <a:latin typeface="Franklin Gothic"/>
                <a:ea typeface="Franklin Gothic"/>
                <a:cs typeface="Franklin Gothic"/>
                <a:sym typeface="Franklin Gothic"/>
              </a:defRPr>
            </a:lvl9pPr>
          </a:lstStyle>
          <a:p/>
        </p:txBody>
      </p:sp>
      <p:sp>
        <p:nvSpPr>
          <p:cNvPr id="156" name="Google Shape;156;p108"/>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3A587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3A587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3A587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3A587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3A587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3A587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3A587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3A587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3A587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Bulleted Text">
  <p:cSld name="10_Bulleted Text">
    <p:spTree>
      <p:nvGrpSpPr>
        <p:cNvPr id="157" name="Shape 157"/>
        <p:cNvGrpSpPr/>
        <p:nvPr/>
      </p:nvGrpSpPr>
      <p:grpSpPr>
        <a:xfrm>
          <a:off x="0" y="0"/>
          <a:ext cx="0" cy="0"/>
          <a:chOff x="0" y="0"/>
          <a:chExt cx="0" cy="0"/>
        </a:xfrm>
      </p:grpSpPr>
      <p:sp>
        <p:nvSpPr>
          <p:cNvPr id="158" name="Google Shape;158;p109"/>
          <p:cNvSpPr txBox="1"/>
          <p:nvPr>
            <p:ph idx="1" type="body"/>
          </p:nvPr>
        </p:nvSpPr>
        <p:spPr>
          <a:xfrm>
            <a:off x="687526" y="2055813"/>
            <a:ext cx="8224800" cy="3852000"/>
          </a:xfrm>
          <a:prstGeom prst="rect">
            <a:avLst/>
          </a:prstGeom>
          <a:noFill/>
          <a:ln>
            <a:noFill/>
          </a:ln>
        </p:spPr>
        <p:txBody>
          <a:bodyPr anchorCtr="0" anchor="t" bIns="0" lIns="0" spcFirstLastPara="1" rIns="0" wrap="square" tIns="0">
            <a:noAutofit/>
          </a:bodyPr>
          <a:lstStyle>
            <a:lvl1pPr indent="-381000" lvl="0" marL="457200" marR="0" algn="l">
              <a:lnSpc>
                <a:spcPct val="100000"/>
              </a:lnSpc>
              <a:spcBef>
                <a:spcPts val="600"/>
              </a:spcBef>
              <a:spcAft>
                <a:spcPts val="0"/>
              </a:spcAft>
              <a:buClr>
                <a:srgbClr val="A5A5A5"/>
              </a:buClr>
              <a:buSzPts val="2400"/>
              <a:buFont typeface="Noto Sans Symbols"/>
              <a:buChar char="▪"/>
              <a:defRPr b="0" i="0" sz="2400" u="none" cap="none" strike="noStrike">
                <a:solidFill>
                  <a:srgbClr val="25496F"/>
                </a:solidFill>
                <a:latin typeface="Arial"/>
                <a:ea typeface="Arial"/>
                <a:cs typeface="Arial"/>
                <a:sym typeface="Arial"/>
              </a:defRPr>
            </a:lvl1pPr>
            <a:lvl2pPr indent="-342900" lvl="1" marL="914400" marR="0" algn="l">
              <a:lnSpc>
                <a:spcPct val="100000"/>
              </a:lnSpc>
              <a:spcBef>
                <a:spcPts val="600"/>
              </a:spcBef>
              <a:spcAft>
                <a:spcPts val="0"/>
              </a:spcAft>
              <a:buClr>
                <a:srgbClr val="A5A5A5"/>
              </a:buClr>
              <a:buSzPts val="1800"/>
              <a:buFont typeface="Arial"/>
              <a:buChar char="•"/>
              <a:defRPr b="0" i="0" sz="1800" u="none" cap="none" strike="noStrike">
                <a:solidFill>
                  <a:srgbClr val="25496F"/>
                </a:solidFill>
                <a:latin typeface="Arial"/>
                <a:ea typeface="Arial"/>
                <a:cs typeface="Arial"/>
                <a:sym typeface="Arial"/>
              </a:defRPr>
            </a:lvl2pPr>
            <a:lvl3pPr indent="-317500" lvl="2" marL="1371600" marR="0" algn="l">
              <a:lnSpc>
                <a:spcPct val="100000"/>
              </a:lnSpc>
              <a:spcBef>
                <a:spcPts val="600"/>
              </a:spcBef>
              <a:spcAft>
                <a:spcPts val="0"/>
              </a:spcAft>
              <a:buClr>
                <a:srgbClr val="A5A5A5"/>
              </a:buClr>
              <a:buSzPts val="1400"/>
              <a:buFont typeface="Source Sans Pro"/>
              <a:buChar char="–"/>
              <a:defRPr b="0" i="0" sz="1400" u="none" cap="none" strike="noStrike">
                <a:solidFill>
                  <a:srgbClr val="25496F"/>
                </a:solidFill>
                <a:latin typeface="Arial"/>
                <a:ea typeface="Arial"/>
                <a:cs typeface="Arial"/>
                <a:sym typeface="Arial"/>
              </a:defRPr>
            </a:lvl3pPr>
            <a:lvl4pPr indent="-295275" lvl="3" marL="1828800" marR="0" algn="l">
              <a:lnSpc>
                <a:spcPct val="100000"/>
              </a:lnSpc>
              <a:spcBef>
                <a:spcPts val="600"/>
              </a:spcBef>
              <a:spcAft>
                <a:spcPts val="0"/>
              </a:spcAft>
              <a:buClr>
                <a:srgbClr val="A5A5A5"/>
              </a:buClr>
              <a:buSzPts val="1050"/>
              <a:buFont typeface="Courier New"/>
              <a:buChar char="o"/>
              <a:defRPr b="0" i="0" sz="1400" u="none" cap="none" strike="noStrike">
                <a:solidFill>
                  <a:srgbClr val="25496F"/>
                </a:solidFill>
                <a:latin typeface="Arial"/>
                <a:ea typeface="Arial"/>
                <a:cs typeface="Arial"/>
                <a:sym typeface="Arial"/>
              </a:defRPr>
            </a:lvl4pPr>
            <a:lvl5pPr indent="-317500" lvl="4" marL="2286000" marR="0" algn="l">
              <a:lnSpc>
                <a:spcPct val="100000"/>
              </a:lnSpc>
              <a:spcBef>
                <a:spcPts val="600"/>
              </a:spcBef>
              <a:spcAft>
                <a:spcPts val="0"/>
              </a:spcAft>
              <a:buClr>
                <a:srgbClr val="A5A5A5"/>
              </a:buClr>
              <a:buSzPts val="1400"/>
              <a:buFont typeface="Arial"/>
              <a:buChar char="»"/>
              <a:defRPr b="0" i="0" sz="1400" u="none" cap="none" strike="noStrike">
                <a:solidFill>
                  <a:srgbClr val="25496F"/>
                </a:solidFill>
                <a:latin typeface="Arial"/>
                <a:ea typeface="Arial"/>
                <a:cs typeface="Arial"/>
                <a:sym typeface="Arial"/>
              </a:defRPr>
            </a:lvl5pPr>
            <a:lvl6pPr indent="-317500" lvl="5" marL="2743200" marR="0" algn="l">
              <a:lnSpc>
                <a:spcPct val="100000"/>
              </a:lnSpc>
              <a:spcBef>
                <a:spcPts val="600"/>
              </a:spcBef>
              <a:spcAft>
                <a:spcPts val="0"/>
              </a:spcAft>
              <a:buClr>
                <a:srgbClr val="A5A5A5"/>
              </a:buClr>
              <a:buSzPts val="1400"/>
              <a:buFont typeface="Arial"/>
              <a:buChar char="•"/>
              <a:defRPr b="0" i="0" sz="1400" u="none" cap="none" strike="noStrike">
                <a:solidFill>
                  <a:srgbClr val="25496F"/>
                </a:solidFill>
                <a:latin typeface="Arial"/>
                <a:ea typeface="Arial"/>
                <a:cs typeface="Arial"/>
                <a:sym typeface="Arial"/>
              </a:defRPr>
            </a:lvl6pPr>
            <a:lvl7pPr indent="-317500" lvl="6" marL="3200400" marR="0" algn="l">
              <a:lnSpc>
                <a:spcPct val="100000"/>
              </a:lnSpc>
              <a:spcBef>
                <a:spcPts val="600"/>
              </a:spcBef>
              <a:spcAft>
                <a:spcPts val="0"/>
              </a:spcAft>
              <a:buClr>
                <a:srgbClr val="A5A5A5"/>
              </a:buClr>
              <a:buSzPts val="1400"/>
              <a:buFont typeface="Arial"/>
              <a:buChar char="•"/>
              <a:defRPr b="0" i="0" sz="1400" u="none" cap="none" strike="noStrike">
                <a:solidFill>
                  <a:srgbClr val="25496F"/>
                </a:solidFill>
                <a:latin typeface="Arial"/>
                <a:ea typeface="Arial"/>
                <a:cs typeface="Arial"/>
                <a:sym typeface="Arial"/>
              </a:defRPr>
            </a:lvl7pPr>
            <a:lvl8pPr indent="-317500" lvl="7" marL="3657600" marR="0" algn="l">
              <a:lnSpc>
                <a:spcPct val="100000"/>
              </a:lnSpc>
              <a:spcBef>
                <a:spcPts val="600"/>
              </a:spcBef>
              <a:spcAft>
                <a:spcPts val="0"/>
              </a:spcAft>
              <a:buClr>
                <a:srgbClr val="A5A5A5"/>
              </a:buClr>
              <a:buSzPts val="1400"/>
              <a:buFont typeface="Arial"/>
              <a:buChar char="•"/>
              <a:defRPr b="0" i="0" sz="1400" u="none" cap="none" strike="noStrike">
                <a:solidFill>
                  <a:srgbClr val="25496F"/>
                </a:solidFill>
                <a:latin typeface="Arial"/>
                <a:ea typeface="Arial"/>
                <a:cs typeface="Arial"/>
                <a:sym typeface="Arial"/>
              </a:defRPr>
            </a:lvl8pPr>
            <a:lvl9pPr indent="-317500" lvl="8" marL="4114800" marR="0" algn="l">
              <a:lnSpc>
                <a:spcPct val="100000"/>
              </a:lnSpc>
              <a:spcBef>
                <a:spcPts val="600"/>
              </a:spcBef>
              <a:spcAft>
                <a:spcPts val="0"/>
              </a:spcAft>
              <a:buClr>
                <a:srgbClr val="A5A5A5"/>
              </a:buClr>
              <a:buSzPts val="1400"/>
              <a:buFont typeface="Arial"/>
              <a:buChar char="•"/>
              <a:defRPr b="0" i="0" sz="1400" u="none" cap="none" strike="noStrike">
                <a:solidFill>
                  <a:srgbClr val="25496F"/>
                </a:solidFill>
                <a:latin typeface="Arial"/>
                <a:ea typeface="Arial"/>
                <a:cs typeface="Arial"/>
                <a:sym typeface="Arial"/>
              </a:defRPr>
            </a:lvl9pPr>
          </a:lstStyle>
          <a:p/>
        </p:txBody>
      </p:sp>
      <p:sp>
        <p:nvSpPr>
          <p:cNvPr id="159" name="Google Shape;159;p109"/>
          <p:cNvSpPr txBox="1"/>
          <p:nvPr>
            <p:ph type="title"/>
          </p:nvPr>
        </p:nvSpPr>
        <p:spPr>
          <a:xfrm>
            <a:off x="687388" y="318052"/>
            <a:ext cx="8224800" cy="1541100"/>
          </a:xfrm>
          <a:prstGeom prst="rect">
            <a:avLst/>
          </a:prstGeom>
          <a:noFill/>
          <a:ln>
            <a:noFill/>
          </a:ln>
        </p:spPr>
        <p:txBody>
          <a:bodyPr anchorCtr="0" anchor="b" bIns="0" lIns="0" spcFirstLastPara="1" rIns="0" wrap="square" tIns="0">
            <a:noAutofit/>
          </a:bodyPr>
          <a:lstStyle>
            <a:lvl1pPr lvl="0" marR="0" algn="l">
              <a:lnSpc>
                <a:spcPct val="90000"/>
              </a:lnSpc>
              <a:spcBef>
                <a:spcPts val="0"/>
              </a:spcBef>
              <a:spcAft>
                <a:spcPts val="0"/>
              </a:spcAft>
              <a:buSzPts val="1400"/>
              <a:buNone/>
              <a:defRPr b="0" i="0" sz="4800" u="none" cap="none" strike="noStrike">
                <a:solidFill>
                  <a:srgbClr val="A5A5A5"/>
                </a:solidFill>
                <a:latin typeface="Arial Narrow"/>
                <a:ea typeface="Arial Narrow"/>
                <a:cs typeface="Arial Narrow"/>
                <a:sym typeface="Arial Narrow"/>
              </a:defRPr>
            </a:lvl1pPr>
            <a:lvl2pPr lvl="1" marR="0" algn="l">
              <a:lnSpc>
                <a:spcPct val="100000"/>
              </a:lnSpc>
              <a:spcBef>
                <a:spcPts val="0"/>
              </a:spcBef>
              <a:spcAft>
                <a:spcPts val="0"/>
              </a:spcAft>
              <a:buSzPts val="1400"/>
              <a:buNone/>
              <a:defRPr b="0" i="0" sz="3200" u="none" cap="none" strike="noStrike">
                <a:solidFill>
                  <a:srgbClr val="0F1419"/>
                </a:solidFill>
                <a:latin typeface="Franklin Gothic"/>
                <a:ea typeface="Franklin Gothic"/>
                <a:cs typeface="Franklin Gothic"/>
                <a:sym typeface="Franklin Gothic"/>
              </a:defRPr>
            </a:lvl2pPr>
            <a:lvl3pPr lvl="2" marR="0" algn="l">
              <a:lnSpc>
                <a:spcPct val="100000"/>
              </a:lnSpc>
              <a:spcBef>
                <a:spcPts val="0"/>
              </a:spcBef>
              <a:spcAft>
                <a:spcPts val="0"/>
              </a:spcAft>
              <a:buSzPts val="1400"/>
              <a:buNone/>
              <a:defRPr b="0" i="0" sz="3200" u="none" cap="none" strike="noStrike">
                <a:solidFill>
                  <a:srgbClr val="0F1419"/>
                </a:solidFill>
                <a:latin typeface="Franklin Gothic"/>
                <a:ea typeface="Franklin Gothic"/>
                <a:cs typeface="Franklin Gothic"/>
                <a:sym typeface="Franklin Gothic"/>
              </a:defRPr>
            </a:lvl3pPr>
            <a:lvl4pPr lvl="3" marR="0" algn="l">
              <a:lnSpc>
                <a:spcPct val="100000"/>
              </a:lnSpc>
              <a:spcBef>
                <a:spcPts val="0"/>
              </a:spcBef>
              <a:spcAft>
                <a:spcPts val="0"/>
              </a:spcAft>
              <a:buSzPts val="1400"/>
              <a:buNone/>
              <a:defRPr b="0" i="0" sz="3200" u="none" cap="none" strike="noStrike">
                <a:solidFill>
                  <a:srgbClr val="0F1419"/>
                </a:solidFill>
                <a:latin typeface="Franklin Gothic"/>
                <a:ea typeface="Franklin Gothic"/>
                <a:cs typeface="Franklin Gothic"/>
                <a:sym typeface="Franklin Gothic"/>
              </a:defRPr>
            </a:lvl4pPr>
            <a:lvl5pPr lvl="4" marR="0" algn="l">
              <a:lnSpc>
                <a:spcPct val="100000"/>
              </a:lnSpc>
              <a:spcBef>
                <a:spcPts val="0"/>
              </a:spcBef>
              <a:spcAft>
                <a:spcPts val="0"/>
              </a:spcAft>
              <a:buSzPts val="1400"/>
              <a:buNone/>
              <a:defRPr b="0" i="0" sz="3200" u="none" cap="none" strike="noStrike">
                <a:solidFill>
                  <a:srgbClr val="0F1419"/>
                </a:solidFill>
                <a:latin typeface="Franklin Gothic"/>
                <a:ea typeface="Franklin Gothic"/>
                <a:cs typeface="Franklin Gothic"/>
                <a:sym typeface="Franklin Gothic"/>
              </a:defRPr>
            </a:lvl5pPr>
            <a:lvl6pPr lvl="5" marR="0" algn="l">
              <a:lnSpc>
                <a:spcPct val="100000"/>
              </a:lnSpc>
              <a:spcBef>
                <a:spcPts val="0"/>
              </a:spcBef>
              <a:spcAft>
                <a:spcPts val="0"/>
              </a:spcAft>
              <a:buSzPts val="1400"/>
              <a:buNone/>
              <a:defRPr b="1" i="0" sz="4000" u="none" cap="none" strike="noStrike">
                <a:solidFill>
                  <a:schemeClr val="lt1"/>
                </a:solidFill>
                <a:latin typeface="Franklin Gothic"/>
                <a:ea typeface="Franklin Gothic"/>
                <a:cs typeface="Franklin Gothic"/>
                <a:sym typeface="Franklin Gothic"/>
              </a:defRPr>
            </a:lvl6pPr>
            <a:lvl7pPr lvl="6" marR="0" algn="l">
              <a:lnSpc>
                <a:spcPct val="100000"/>
              </a:lnSpc>
              <a:spcBef>
                <a:spcPts val="0"/>
              </a:spcBef>
              <a:spcAft>
                <a:spcPts val="0"/>
              </a:spcAft>
              <a:buSzPts val="1400"/>
              <a:buNone/>
              <a:defRPr b="1" i="0" sz="4000" u="none" cap="none" strike="noStrike">
                <a:solidFill>
                  <a:schemeClr val="lt1"/>
                </a:solidFill>
                <a:latin typeface="Franklin Gothic"/>
                <a:ea typeface="Franklin Gothic"/>
                <a:cs typeface="Franklin Gothic"/>
                <a:sym typeface="Franklin Gothic"/>
              </a:defRPr>
            </a:lvl7pPr>
            <a:lvl8pPr lvl="7" marR="0" algn="l">
              <a:lnSpc>
                <a:spcPct val="100000"/>
              </a:lnSpc>
              <a:spcBef>
                <a:spcPts val="0"/>
              </a:spcBef>
              <a:spcAft>
                <a:spcPts val="0"/>
              </a:spcAft>
              <a:buSzPts val="1400"/>
              <a:buNone/>
              <a:defRPr b="1" i="0" sz="4000" u="none" cap="none" strike="noStrike">
                <a:solidFill>
                  <a:schemeClr val="lt1"/>
                </a:solidFill>
                <a:latin typeface="Franklin Gothic"/>
                <a:ea typeface="Franklin Gothic"/>
                <a:cs typeface="Franklin Gothic"/>
                <a:sym typeface="Franklin Gothic"/>
              </a:defRPr>
            </a:lvl8pPr>
            <a:lvl9pPr lvl="8" marR="0" algn="l">
              <a:lnSpc>
                <a:spcPct val="100000"/>
              </a:lnSpc>
              <a:spcBef>
                <a:spcPts val="0"/>
              </a:spcBef>
              <a:spcAft>
                <a:spcPts val="0"/>
              </a:spcAft>
              <a:buSzPts val="1400"/>
              <a:buNone/>
              <a:defRPr b="1" i="0" sz="4000" u="none" cap="none" strike="noStrike">
                <a:solidFill>
                  <a:schemeClr val="lt1"/>
                </a:solidFill>
                <a:latin typeface="Franklin Gothic"/>
                <a:ea typeface="Franklin Gothic"/>
                <a:cs typeface="Franklin Gothic"/>
                <a:sym typeface="Franklin Gothic"/>
              </a:defRPr>
            </a:lvl9pPr>
          </a:lstStyle>
          <a:p/>
        </p:txBody>
      </p:sp>
      <p:sp>
        <p:nvSpPr>
          <p:cNvPr id="160" name="Google Shape;160;p109"/>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3A587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3A587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3A587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3A587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3A587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3A587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3A587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3A587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3A587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Bulleted Text">
  <p:cSld name="7_Bulleted Text">
    <p:spTree>
      <p:nvGrpSpPr>
        <p:cNvPr id="161" name="Shape 161"/>
        <p:cNvGrpSpPr/>
        <p:nvPr/>
      </p:nvGrpSpPr>
      <p:grpSpPr>
        <a:xfrm>
          <a:off x="0" y="0"/>
          <a:ext cx="0" cy="0"/>
          <a:chOff x="0" y="0"/>
          <a:chExt cx="0" cy="0"/>
        </a:xfrm>
      </p:grpSpPr>
      <p:sp>
        <p:nvSpPr>
          <p:cNvPr id="162" name="Google Shape;162;p110"/>
          <p:cNvSpPr txBox="1"/>
          <p:nvPr>
            <p:ph idx="1" type="body"/>
          </p:nvPr>
        </p:nvSpPr>
        <p:spPr>
          <a:xfrm>
            <a:off x="687526" y="2055813"/>
            <a:ext cx="8224800" cy="3852000"/>
          </a:xfrm>
          <a:prstGeom prst="rect">
            <a:avLst/>
          </a:prstGeom>
          <a:noFill/>
          <a:ln>
            <a:noFill/>
          </a:ln>
        </p:spPr>
        <p:txBody>
          <a:bodyPr anchorCtr="0" anchor="t" bIns="0" lIns="0" spcFirstLastPara="1" rIns="0" wrap="square" tIns="0">
            <a:noAutofit/>
          </a:bodyPr>
          <a:lstStyle>
            <a:lvl1pPr indent="-381000" lvl="0" marL="457200" marR="0" algn="l">
              <a:lnSpc>
                <a:spcPct val="100000"/>
              </a:lnSpc>
              <a:spcBef>
                <a:spcPts val="600"/>
              </a:spcBef>
              <a:spcAft>
                <a:spcPts val="0"/>
              </a:spcAft>
              <a:buClr>
                <a:srgbClr val="A5A5A5"/>
              </a:buClr>
              <a:buSzPts val="2400"/>
              <a:buFont typeface="Noto Sans Symbols"/>
              <a:buChar char="▪"/>
              <a:defRPr b="0" i="0" sz="2400" u="none" cap="none" strike="noStrike">
                <a:solidFill>
                  <a:srgbClr val="25496F"/>
                </a:solidFill>
                <a:latin typeface="Arial"/>
                <a:ea typeface="Arial"/>
                <a:cs typeface="Arial"/>
                <a:sym typeface="Arial"/>
              </a:defRPr>
            </a:lvl1pPr>
            <a:lvl2pPr indent="-342900" lvl="1" marL="914400" marR="0" algn="l">
              <a:lnSpc>
                <a:spcPct val="100000"/>
              </a:lnSpc>
              <a:spcBef>
                <a:spcPts val="600"/>
              </a:spcBef>
              <a:spcAft>
                <a:spcPts val="0"/>
              </a:spcAft>
              <a:buClr>
                <a:srgbClr val="A5A5A5"/>
              </a:buClr>
              <a:buSzPts val="1800"/>
              <a:buFont typeface="Arial"/>
              <a:buChar char="•"/>
              <a:defRPr b="0" i="0" sz="1800" u="none" cap="none" strike="noStrike">
                <a:solidFill>
                  <a:srgbClr val="25496F"/>
                </a:solidFill>
                <a:latin typeface="Arial"/>
                <a:ea typeface="Arial"/>
                <a:cs typeface="Arial"/>
                <a:sym typeface="Arial"/>
              </a:defRPr>
            </a:lvl2pPr>
            <a:lvl3pPr indent="-317500" lvl="2" marL="1371600" marR="0" algn="l">
              <a:lnSpc>
                <a:spcPct val="100000"/>
              </a:lnSpc>
              <a:spcBef>
                <a:spcPts val="600"/>
              </a:spcBef>
              <a:spcAft>
                <a:spcPts val="0"/>
              </a:spcAft>
              <a:buClr>
                <a:srgbClr val="A5A5A5"/>
              </a:buClr>
              <a:buSzPts val="1400"/>
              <a:buFont typeface="Source Sans Pro"/>
              <a:buChar char="–"/>
              <a:defRPr b="0" i="0" sz="1400" u="none" cap="none" strike="noStrike">
                <a:solidFill>
                  <a:srgbClr val="25496F"/>
                </a:solidFill>
                <a:latin typeface="Arial"/>
                <a:ea typeface="Arial"/>
                <a:cs typeface="Arial"/>
                <a:sym typeface="Arial"/>
              </a:defRPr>
            </a:lvl3pPr>
            <a:lvl4pPr indent="-295275" lvl="3" marL="1828800" marR="0" algn="l">
              <a:lnSpc>
                <a:spcPct val="100000"/>
              </a:lnSpc>
              <a:spcBef>
                <a:spcPts val="600"/>
              </a:spcBef>
              <a:spcAft>
                <a:spcPts val="0"/>
              </a:spcAft>
              <a:buClr>
                <a:srgbClr val="A5A5A5"/>
              </a:buClr>
              <a:buSzPts val="1050"/>
              <a:buFont typeface="Courier New"/>
              <a:buChar char="o"/>
              <a:defRPr b="0" i="0" sz="1400" u="none" cap="none" strike="noStrike">
                <a:solidFill>
                  <a:srgbClr val="25496F"/>
                </a:solidFill>
                <a:latin typeface="Arial"/>
                <a:ea typeface="Arial"/>
                <a:cs typeface="Arial"/>
                <a:sym typeface="Arial"/>
              </a:defRPr>
            </a:lvl4pPr>
            <a:lvl5pPr indent="-317500" lvl="4" marL="2286000" marR="0" algn="l">
              <a:lnSpc>
                <a:spcPct val="100000"/>
              </a:lnSpc>
              <a:spcBef>
                <a:spcPts val="600"/>
              </a:spcBef>
              <a:spcAft>
                <a:spcPts val="0"/>
              </a:spcAft>
              <a:buClr>
                <a:srgbClr val="A5A5A5"/>
              </a:buClr>
              <a:buSzPts val="1400"/>
              <a:buFont typeface="Arial"/>
              <a:buChar char="»"/>
              <a:defRPr b="0" i="0" sz="1400" u="none" cap="none" strike="noStrike">
                <a:solidFill>
                  <a:srgbClr val="25496F"/>
                </a:solidFill>
                <a:latin typeface="Arial"/>
                <a:ea typeface="Arial"/>
                <a:cs typeface="Arial"/>
                <a:sym typeface="Arial"/>
              </a:defRPr>
            </a:lvl5pPr>
            <a:lvl6pPr indent="-317500" lvl="5" marL="2743200" marR="0" algn="l">
              <a:lnSpc>
                <a:spcPct val="100000"/>
              </a:lnSpc>
              <a:spcBef>
                <a:spcPts val="600"/>
              </a:spcBef>
              <a:spcAft>
                <a:spcPts val="0"/>
              </a:spcAft>
              <a:buClr>
                <a:srgbClr val="A5A5A5"/>
              </a:buClr>
              <a:buSzPts val="1400"/>
              <a:buFont typeface="Arial"/>
              <a:buChar char="•"/>
              <a:defRPr b="0" i="0" sz="1400" u="none" cap="none" strike="noStrike">
                <a:solidFill>
                  <a:srgbClr val="25496F"/>
                </a:solidFill>
                <a:latin typeface="Arial"/>
                <a:ea typeface="Arial"/>
                <a:cs typeface="Arial"/>
                <a:sym typeface="Arial"/>
              </a:defRPr>
            </a:lvl6pPr>
            <a:lvl7pPr indent="-317500" lvl="6" marL="3200400" marR="0" algn="l">
              <a:lnSpc>
                <a:spcPct val="100000"/>
              </a:lnSpc>
              <a:spcBef>
                <a:spcPts val="600"/>
              </a:spcBef>
              <a:spcAft>
                <a:spcPts val="0"/>
              </a:spcAft>
              <a:buClr>
                <a:srgbClr val="A5A5A5"/>
              </a:buClr>
              <a:buSzPts val="1400"/>
              <a:buFont typeface="Arial"/>
              <a:buChar char="•"/>
              <a:defRPr b="0" i="0" sz="1400" u="none" cap="none" strike="noStrike">
                <a:solidFill>
                  <a:srgbClr val="25496F"/>
                </a:solidFill>
                <a:latin typeface="Arial"/>
                <a:ea typeface="Arial"/>
                <a:cs typeface="Arial"/>
                <a:sym typeface="Arial"/>
              </a:defRPr>
            </a:lvl7pPr>
            <a:lvl8pPr indent="-317500" lvl="7" marL="3657600" marR="0" algn="l">
              <a:lnSpc>
                <a:spcPct val="100000"/>
              </a:lnSpc>
              <a:spcBef>
                <a:spcPts val="600"/>
              </a:spcBef>
              <a:spcAft>
                <a:spcPts val="0"/>
              </a:spcAft>
              <a:buClr>
                <a:srgbClr val="A5A5A5"/>
              </a:buClr>
              <a:buSzPts val="1400"/>
              <a:buFont typeface="Arial"/>
              <a:buChar char="•"/>
              <a:defRPr b="0" i="0" sz="1400" u="none" cap="none" strike="noStrike">
                <a:solidFill>
                  <a:srgbClr val="25496F"/>
                </a:solidFill>
                <a:latin typeface="Arial"/>
                <a:ea typeface="Arial"/>
                <a:cs typeface="Arial"/>
                <a:sym typeface="Arial"/>
              </a:defRPr>
            </a:lvl8pPr>
            <a:lvl9pPr indent="-317500" lvl="8" marL="4114800" marR="0" algn="l">
              <a:lnSpc>
                <a:spcPct val="100000"/>
              </a:lnSpc>
              <a:spcBef>
                <a:spcPts val="600"/>
              </a:spcBef>
              <a:spcAft>
                <a:spcPts val="0"/>
              </a:spcAft>
              <a:buClr>
                <a:srgbClr val="A5A5A5"/>
              </a:buClr>
              <a:buSzPts val="1400"/>
              <a:buFont typeface="Arial"/>
              <a:buChar char="•"/>
              <a:defRPr b="0" i="0" sz="1400" u="none" cap="none" strike="noStrike">
                <a:solidFill>
                  <a:srgbClr val="25496F"/>
                </a:solidFill>
                <a:latin typeface="Arial"/>
                <a:ea typeface="Arial"/>
                <a:cs typeface="Arial"/>
                <a:sym typeface="Arial"/>
              </a:defRPr>
            </a:lvl9pPr>
          </a:lstStyle>
          <a:p/>
        </p:txBody>
      </p:sp>
      <p:sp>
        <p:nvSpPr>
          <p:cNvPr id="163" name="Google Shape;163;p110"/>
          <p:cNvSpPr txBox="1"/>
          <p:nvPr>
            <p:ph type="title"/>
          </p:nvPr>
        </p:nvSpPr>
        <p:spPr>
          <a:xfrm>
            <a:off x="687388" y="318052"/>
            <a:ext cx="8224800" cy="1541100"/>
          </a:xfrm>
          <a:prstGeom prst="rect">
            <a:avLst/>
          </a:prstGeom>
          <a:noFill/>
          <a:ln>
            <a:noFill/>
          </a:ln>
        </p:spPr>
        <p:txBody>
          <a:bodyPr anchorCtr="0" anchor="b" bIns="0" lIns="0" spcFirstLastPara="1" rIns="0" wrap="square" tIns="0">
            <a:noAutofit/>
          </a:bodyPr>
          <a:lstStyle>
            <a:lvl1pPr lvl="0" marR="0" algn="l">
              <a:lnSpc>
                <a:spcPct val="90000"/>
              </a:lnSpc>
              <a:spcBef>
                <a:spcPts val="0"/>
              </a:spcBef>
              <a:spcAft>
                <a:spcPts val="0"/>
              </a:spcAft>
              <a:buSzPts val="1400"/>
              <a:buNone/>
              <a:defRPr b="0" i="0" sz="4800" u="none" cap="none" strike="noStrike">
                <a:solidFill>
                  <a:srgbClr val="A5A5A5"/>
                </a:solidFill>
                <a:latin typeface="Arial Narrow"/>
                <a:ea typeface="Arial Narrow"/>
                <a:cs typeface="Arial Narrow"/>
                <a:sym typeface="Arial Narrow"/>
              </a:defRPr>
            </a:lvl1pPr>
            <a:lvl2pPr lvl="1" marR="0" algn="l">
              <a:lnSpc>
                <a:spcPct val="100000"/>
              </a:lnSpc>
              <a:spcBef>
                <a:spcPts val="0"/>
              </a:spcBef>
              <a:spcAft>
                <a:spcPts val="0"/>
              </a:spcAft>
              <a:buSzPts val="1400"/>
              <a:buNone/>
              <a:defRPr b="0" i="0" sz="3200" u="none" cap="none" strike="noStrike">
                <a:solidFill>
                  <a:srgbClr val="0F1419"/>
                </a:solidFill>
                <a:latin typeface="Franklin Gothic"/>
                <a:ea typeface="Franklin Gothic"/>
                <a:cs typeface="Franklin Gothic"/>
                <a:sym typeface="Franklin Gothic"/>
              </a:defRPr>
            </a:lvl2pPr>
            <a:lvl3pPr lvl="2" marR="0" algn="l">
              <a:lnSpc>
                <a:spcPct val="100000"/>
              </a:lnSpc>
              <a:spcBef>
                <a:spcPts val="0"/>
              </a:spcBef>
              <a:spcAft>
                <a:spcPts val="0"/>
              </a:spcAft>
              <a:buSzPts val="1400"/>
              <a:buNone/>
              <a:defRPr b="0" i="0" sz="3200" u="none" cap="none" strike="noStrike">
                <a:solidFill>
                  <a:srgbClr val="0F1419"/>
                </a:solidFill>
                <a:latin typeface="Franklin Gothic"/>
                <a:ea typeface="Franklin Gothic"/>
                <a:cs typeface="Franklin Gothic"/>
                <a:sym typeface="Franklin Gothic"/>
              </a:defRPr>
            </a:lvl3pPr>
            <a:lvl4pPr lvl="3" marR="0" algn="l">
              <a:lnSpc>
                <a:spcPct val="100000"/>
              </a:lnSpc>
              <a:spcBef>
                <a:spcPts val="0"/>
              </a:spcBef>
              <a:spcAft>
                <a:spcPts val="0"/>
              </a:spcAft>
              <a:buSzPts val="1400"/>
              <a:buNone/>
              <a:defRPr b="0" i="0" sz="3200" u="none" cap="none" strike="noStrike">
                <a:solidFill>
                  <a:srgbClr val="0F1419"/>
                </a:solidFill>
                <a:latin typeface="Franklin Gothic"/>
                <a:ea typeface="Franklin Gothic"/>
                <a:cs typeface="Franklin Gothic"/>
                <a:sym typeface="Franklin Gothic"/>
              </a:defRPr>
            </a:lvl4pPr>
            <a:lvl5pPr lvl="4" marR="0" algn="l">
              <a:lnSpc>
                <a:spcPct val="100000"/>
              </a:lnSpc>
              <a:spcBef>
                <a:spcPts val="0"/>
              </a:spcBef>
              <a:spcAft>
                <a:spcPts val="0"/>
              </a:spcAft>
              <a:buSzPts val="1400"/>
              <a:buNone/>
              <a:defRPr b="0" i="0" sz="3200" u="none" cap="none" strike="noStrike">
                <a:solidFill>
                  <a:srgbClr val="0F1419"/>
                </a:solidFill>
                <a:latin typeface="Franklin Gothic"/>
                <a:ea typeface="Franklin Gothic"/>
                <a:cs typeface="Franklin Gothic"/>
                <a:sym typeface="Franklin Gothic"/>
              </a:defRPr>
            </a:lvl5pPr>
            <a:lvl6pPr lvl="5" marR="0" algn="l">
              <a:lnSpc>
                <a:spcPct val="100000"/>
              </a:lnSpc>
              <a:spcBef>
                <a:spcPts val="0"/>
              </a:spcBef>
              <a:spcAft>
                <a:spcPts val="0"/>
              </a:spcAft>
              <a:buSzPts val="1400"/>
              <a:buNone/>
              <a:defRPr b="1" i="0" sz="4000" u="none" cap="none" strike="noStrike">
                <a:solidFill>
                  <a:schemeClr val="lt1"/>
                </a:solidFill>
                <a:latin typeface="Franklin Gothic"/>
                <a:ea typeface="Franklin Gothic"/>
                <a:cs typeface="Franklin Gothic"/>
                <a:sym typeface="Franklin Gothic"/>
              </a:defRPr>
            </a:lvl6pPr>
            <a:lvl7pPr lvl="6" marR="0" algn="l">
              <a:lnSpc>
                <a:spcPct val="100000"/>
              </a:lnSpc>
              <a:spcBef>
                <a:spcPts val="0"/>
              </a:spcBef>
              <a:spcAft>
                <a:spcPts val="0"/>
              </a:spcAft>
              <a:buSzPts val="1400"/>
              <a:buNone/>
              <a:defRPr b="1" i="0" sz="4000" u="none" cap="none" strike="noStrike">
                <a:solidFill>
                  <a:schemeClr val="lt1"/>
                </a:solidFill>
                <a:latin typeface="Franklin Gothic"/>
                <a:ea typeface="Franklin Gothic"/>
                <a:cs typeface="Franklin Gothic"/>
                <a:sym typeface="Franklin Gothic"/>
              </a:defRPr>
            </a:lvl7pPr>
            <a:lvl8pPr lvl="7" marR="0" algn="l">
              <a:lnSpc>
                <a:spcPct val="100000"/>
              </a:lnSpc>
              <a:spcBef>
                <a:spcPts val="0"/>
              </a:spcBef>
              <a:spcAft>
                <a:spcPts val="0"/>
              </a:spcAft>
              <a:buSzPts val="1400"/>
              <a:buNone/>
              <a:defRPr b="1" i="0" sz="4000" u="none" cap="none" strike="noStrike">
                <a:solidFill>
                  <a:schemeClr val="lt1"/>
                </a:solidFill>
                <a:latin typeface="Franklin Gothic"/>
                <a:ea typeface="Franklin Gothic"/>
                <a:cs typeface="Franklin Gothic"/>
                <a:sym typeface="Franklin Gothic"/>
              </a:defRPr>
            </a:lvl8pPr>
            <a:lvl9pPr lvl="8" marR="0" algn="l">
              <a:lnSpc>
                <a:spcPct val="100000"/>
              </a:lnSpc>
              <a:spcBef>
                <a:spcPts val="0"/>
              </a:spcBef>
              <a:spcAft>
                <a:spcPts val="0"/>
              </a:spcAft>
              <a:buSzPts val="1400"/>
              <a:buNone/>
              <a:defRPr b="1" i="0" sz="4000" u="none" cap="none" strike="noStrike">
                <a:solidFill>
                  <a:schemeClr val="lt1"/>
                </a:solidFill>
                <a:latin typeface="Franklin Gothic"/>
                <a:ea typeface="Franklin Gothic"/>
                <a:cs typeface="Franklin Gothic"/>
                <a:sym typeface="Franklin Gothic"/>
              </a:defRPr>
            </a:lvl9pPr>
          </a:lstStyle>
          <a:p/>
        </p:txBody>
      </p:sp>
      <p:sp>
        <p:nvSpPr>
          <p:cNvPr id="164" name="Google Shape;164;p110"/>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3A587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3A587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3A587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3A587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3A587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3A587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3A587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3A587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3A587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Bulleted Text">
  <p:cSld name="8_Bulleted Text">
    <p:spTree>
      <p:nvGrpSpPr>
        <p:cNvPr id="165" name="Shape 165"/>
        <p:cNvGrpSpPr/>
        <p:nvPr/>
      </p:nvGrpSpPr>
      <p:grpSpPr>
        <a:xfrm>
          <a:off x="0" y="0"/>
          <a:ext cx="0" cy="0"/>
          <a:chOff x="0" y="0"/>
          <a:chExt cx="0" cy="0"/>
        </a:xfrm>
      </p:grpSpPr>
      <p:sp>
        <p:nvSpPr>
          <p:cNvPr id="166" name="Google Shape;166;p111"/>
          <p:cNvSpPr txBox="1"/>
          <p:nvPr>
            <p:ph idx="1" type="body"/>
          </p:nvPr>
        </p:nvSpPr>
        <p:spPr>
          <a:xfrm>
            <a:off x="687526" y="2055813"/>
            <a:ext cx="8224800" cy="3852000"/>
          </a:xfrm>
          <a:prstGeom prst="rect">
            <a:avLst/>
          </a:prstGeom>
          <a:noFill/>
          <a:ln>
            <a:noFill/>
          </a:ln>
        </p:spPr>
        <p:txBody>
          <a:bodyPr anchorCtr="0" anchor="t" bIns="0" lIns="0" spcFirstLastPara="1" rIns="0" wrap="square" tIns="0">
            <a:noAutofit/>
          </a:bodyPr>
          <a:lstStyle>
            <a:lvl1pPr indent="-381000" lvl="0" marL="457200" marR="0" algn="l">
              <a:lnSpc>
                <a:spcPct val="100000"/>
              </a:lnSpc>
              <a:spcBef>
                <a:spcPts val="600"/>
              </a:spcBef>
              <a:spcAft>
                <a:spcPts val="0"/>
              </a:spcAft>
              <a:buClr>
                <a:srgbClr val="A5A5A5"/>
              </a:buClr>
              <a:buSzPts val="2400"/>
              <a:buFont typeface="Noto Sans Symbols"/>
              <a:buChar char="▪"/>
              <a:defRPr b="0" i="0" sz="2400" u="none" cap="none" strike="noStrike">
                <a:solidFill>
                  <a:srgbClr val="25496F"/>
                </a:solidFill>
                <a:latin typeface="Arial"/>
                <a:ea typeface="Arial"/>
                <a:cs typeface="Arial"/>
                <a:sym typeface="Arial"/>
              </a:defRPr>
            </a:lvl1pPr>
            <a:lvl2pPr indent="-342900" lvl="1" marL="914400" marR="0" algn="l">
              <a:lnSpc>
                <a:spcPct val="100000"/>
              </a:lnSpc>
              <a:spcBef>
                <a:spcPts val="600"/>
              </a:spcBef>
              <a:spcAft>
                <a:spcPts val="0"/>
              </a:spcAft>
              <a:buClr>
                <a:srgbClr val="A5A5A5"/>
              </a:buClr>
              <a:buSzPts val="1800"/>
              <a:buFont typeface="Arial"/>
              <a:buChar char="•"/>
              <a:defRPr b="0" i="0" sz="1800" u="none" cap="none" strike="noStrike">
                <a:solidFill>
                  <a:srgbClr val="25496F"/>
                </a:solidFill>
                <a:latin typeface="Arial"/>
                <a:ea typeface="Arial"/>
                <a:cs typeface="Arial"/>
                <a:sym typeface="Arial"/>
              </a:defRPr>
            </a:lvl2pPr>
            <a:lvl3pPr indent="-317500" lvl="2" marL="1371600" marR="0" algn="l">
              <a:lnSpc>
                <a:spcPct val="100000"/>
              </a:lnSpc>
              <a:spcBef>
                <a:spcPts val="600"/>
              </a:spcBef>
              <a:spcAft>
                <a:spcPts val="0"/>
              </a:spcAft>
              <a:buClr>
                <a:srgbClr val="A5A5A5"/>
              </a:buClr>
              <a:buSzPts val="1400"/>
              <a:buFont typeface="Source Sans Pro"/>
              <a:buChar char="–"/>
              <a:defRPr b="0" i="0" sz="1400" u="none" cap="none" strike="noStrike">
                <a:solidFill>
                  <a:srgbClr val="25496F"/>
                </a:solidFill>
                <a:latin typeface="Arial"/>
                <a:ea typeface="Arial"/>
                <a:cs typeface="Arial"/>
                <a:sym typeface="Arial"/>
              </a:defRPr>
            </a:lvl3pPr>
            <a:lvl4pPr indent="-295275" lvl="3" marL="1828800" marR="0" algn="l">
              <a:lnSpc>
                <a:spcPct val="100000"/>
              </a:lnSpc>
              <a:spcBef>
                <a:spcPts val="600"/>
              </a:spcBef>
              <a:spcAft>
                <a:spcPts val="0"/>
              </a:spcAft>
              <a:buClr>
                <a:srgbClr val="A5A5A5"/>
              </a:buClr>
              <a:buSzPts val="1050"/>
              <a:buFont typeface="Courier New"/>
              <a:buChar char="o"/>
              <a:defRPr b="0" i="0" sz="1400" u="none" cap="none" strike="noStrike">
                <a:solidFill>
                  <a:srgbClr val="25496F"/>
                </a:solidFill>
                <a:latin typeface="Arial"/>
                <a:ea typeface="Arial"/>
                <a:cs typeface="Arial"/>
                <a:sym typeface="Arial"/>
              </a:defRPr>
            </a:lvl4pPr>
            <a:lvl5pPr indent="-317500" lvl="4" marL="2286000" marR="0" algn="l">
              <a:lnSpc>
                <a:spcPct val="100000"/>
              </a:lnSpc>
              <a:spcBef>
                <a:spcPts val="600"/>
              </a:spcBef>
              <a:spcAft>
                <a:spcPts val="0"/>
              </a:spcAft>
              <a:buClr>
                <a:srgbClr val="A5A5A5"/>
              </a:buClr>
              <a:buSzPts val="1400"/>
              <a:buFont typeface="Arial"/>
              <a:buChar char="»"/>
              <a:defRPr b="0" i="0" sz="1400" u="none" cap="none" strike="noStrike">
                <a:solidFill>
                  <a:srgbClr val="25496F"/>
                </a:solidFill>
                <a:latin typeface="Arial"/>
                <a:ea typeface="Arial"/>
                <a:cs typeface="Arial"/>
                <a:sym typeface="Arial"/>
              </a:defRPr>
            </a:lvl5pPr>
            <a:lvl6pPr indent="-317500" lvl="5" marL="2743200" marR="0" algn="l">
              <a:lnSpc>
                <a:spcPct val="100000"/>
              </a:lnSpc>
              <a:spcBef>
                <a:spcPts val="600"/>
              </a:spcBef>
              <a:spcAft>
                <a:spcPts val="0"/>
              </a:spcAft>
              <a:buClr>
                <a:srgbClr val="A5A5A5"/>
              </a:buClr>
              <a:buSzPts val="1400"/>
              <a:buFont typeface="Arial"/>
              <a:buChar char="•"/>
              <a:defRPr b="0" i="0" sz="1400" u="none" cap="none" strike="noStrike">
                <a:solidFill>
                  <a:srgbClr val="25496F"/>
                </a:solidFill>
                <a:latin typeface="Arial"/>
                <a:ea typeface="Arial"/>
                <a:cs typeface="Arial"/>
                <a:sym typeface="Arial"/>
              </a:defRPr>
            </a:lvl6pPr>
            <a:lvl7pPr indent="-317500" lvl="6" marL="3200400" marR="0" algn="l">
              <a:lnSpc>
                <a:spcPct val="100000"/>
              </a:lnSpc>
              <a:spcBef>
                <a:spcPts val="600"/>
              </a:spcBef>
              <a:spcAft>
                <a:spcPts val="0"/>
              </a:spcAft>
              <a:buClr>
                <a:srgbClr val="A5A5A5"/>
              </a:buClr>
              <a:buSzPts val="1400"/>
              <a:buFont typeface="Arial"/>
              <a:buChar char="•"/>
              <a:defRPr b="0" i="0" sz="1400" u="none" cap="none" strike="noStrike">
                <a:solidFill>
                  <a:srgbClr val="25496F"/>
                </a:solidFill>
                <a:latin typeface="Arial"/>
                <a:ea typeface="Arial"/>
                <a:cs typeface="Arial"/>
                <a:sym typeface="Arial"/>
              </a:defRPr>
            </a:lvl7pPr>
            <a:lvl8pPr indent="-317500" lvl="7" marL="3657600" marR="0" algn="l">
              <a:lnSpc>
                <a:spcPct val="100000"/>
              </a:lnSpc>
              <a:spcBef>
                <a:spcPts val="600"/>
              </a:spcBef>
              <a:spcAft>
                <a:spcPts val="0"/>
              </a:spcAft>
              <a:buClr>
                <a:srgbClr val="A5A5A5"/>
              </a:buClr>
              <a:buSzPts val="1400"/>
              <a:buFont typeface="Arial"/>
              <a:buChar char="•"/>
              <a:defRPr b="0" i="0" sz="1400" u="none" cap="none" strike="noStrike">
                <a:solidFill>
                  <a:srgbClr val="25496F"/>
                </a:solidFill>
                <a:latin typeface="Arial"/>
                <a:ea typeface="Arial"/>
                <a:cs typeface="Arial"/>
                <a:sym typeface="Arial"/>
              </a:defRPr>
            </a:lvl8pPr>
            <a:lvl9pPr indent="-317500" lvl="8" marL="4114800" marR="0" algn="l">
              <a:lnSpc>
                <a:spcPct val="100000"/>
              </a:lnSpc>
              <a:spcBef>
                <a:spcPts val="600"/>
              </a:spcBef>
              <a:spcAft>
                <a:spcPts val="0"/>
              </a:spcAft>
              <a:buClr>
                <a:srgbClr val="A5A5A5"/>
              </a:buClr>
              <a:buSzPts val="1400"/>
              <a:buFont typeface="Arial"/>
              <a:buChar char="•"/>
              <a:defRPr b="0" i="0" sz="1400" u="none" cap="none" strike="noStrike">
                <a:solidFill>
                  <a:srgbClr val="25496F"/>
                </a:solidFill>
                <a:latin typeface="Arial"/>
                <a:ea typeface="Arial"/>
                <a:cs typeface="Arial"/>
                <a:sym typeface="Arial"/>
              </a:defRPr>
            </a:lvl9pPr>
          </a:lstStyle>
          <a:p/>
        </p:txBody>
      </p:sp>
      <p:sp>
        <p:nvSpPr>
          <p:cNvPr id="167" name="Google Shape;167;p111"/>
          <p:cNvSpPr txBox="1"/>
          <p:nvPr>
            <p:ph type="title"/>
          </p:nvPr>
        </p:nvSpPr>
        <p:spPr>
          <a:xfrm>
            <a:off x="687388" y="318052"/>
            <a:ext cx="8224800" cy="1541100"/>
          </a:xfrm>
          <a:prstGeom prst="rect">
            <a:avLst/>
          </a:prstGeom>
          <a:noFill/>
          <a:ln>
            <a:noFill/>
          </a:ln>
        </p:spPr>
        <p:txBody>
          <a:bodyPr anchorCtr="0" anchor="b" bIns="0" lIns="0" spcFirstLastPara="1" rIns="0" wrap="square" tIns="0">
            <a:noAutofit/>
          </a:bodyPr>
          <a:lstStyle>
            <a:lvl1pPr lvl="0" marR="0" algn="l">
              <a:lnSpc>
                <a:spcPct val="90000"/>
              </a:lnSpc>
              <a:spcBef>
                <a:spcPts val="0"/>
              </a:spcBef>
              <a:spcAft>
                <a:spcPts val="0"/>
              </a:spcAft>
              <a:buSzPts val="1400"/>
              <a:buNone/>
              <a:defRPr b="0" i="0" sz="4800" u="none" cap="none" strike="noStrike">
                <a:solidFill>
                  <a:srgbClr val="A5A5A5"/>
                </a:solidFill>
                <a:latin typeface="Arial Narrow"/>
                <a:ea typeface="Arial Narrow"/>
                <a:cs typeface="Arial Narrow"/>
                <a:sym typeface="Arial Narrow"/>
              </a:defRPr>
            </a:lvl1pPr>
            <a:lvl2pPr lvl="1" marR="0" algn="l">
              <a:lnSpc>
                <a:spcPct val="100000"/>
              </a:lnSpc>
              <a:spcBef>
                <a:spcPts val="0"/>
              </a:spcBef>
              <a:spcAft>
                <a:spcPts val="0"/>
              </a:spcAft>
              <a:buSzPts val="1400"/>
              <a:buNone/>
              <a:defRPr b="0" i="0" sz="3200" u="none" cap="none" strike="noStrike">
                <a:solidFill>
                  <a:srgbClr val="0F1419"/>
                </a:solidFill>
                <a:latin typeface="Franklin Gothic"/>
                <a:ea typeface="Franklin Gothic"/>
                <a:cs typeface="Franklin Gothic"/>
                <a:sym typeface="Franklin Gothic"/>
              </a:defRPr>
            </a:lvl2pPr>
            <a:lvl3pPr lvl="2" marR="0" algn="l">
              <a:lnSpc>
                <a:spcPct val="100000"/>
              </a:lnSpc>
              <a:spcBef>
                <a:spcPts val="0"/>
              </a:spcBef>
              <a:spcAft>
                <a:spcPts val="0"/>
              </a:spcAft>
              <a:buSzPts val="1400"/>
              <a:buNone/>
              <a:defRPr b="0" i="0" sz="3200" u="none" cap="none" strike="noStrike">
                <a:solidFill>
                  <a:srgbClr val="0F1419"/>
                </a:solidFill>
                <a:latin typeface="Franklin Gothic"/>
                <a:ea typeface="Franklin Gothic"/>
                <a:cs typeface="Franklin Gothic"/>
                <a:sym typeface="Franklin Gothic"/>
              </a:defRPr>
            </a:lvl3pPr>
            <a:lvl4pPr lvl="3" marR="0" algn="l">
              <a:lnSpc>
                <a:spcPct val="100000"/>
              </a:lnSpc>
              <a:spcBef>
                <a:spcPts val="0"/>
              </a:spcBef>
              <a:spcAft>
                <a:spcPts val="0"/>
              </a:spcAft>
              <a:buSzPts val="1400"/>
              <a:buNone/>
              <a:defRPr b="0" i="0" sz="3200" u="none" cap="none" strike="noStrike">
                <a:solidFill>
                  <a:srgbClr val="0F1419"/>
                </a:solidFill>
                <a:latin typeface="Franklin Gothic"/>
                <a:ea typeface="Franklin Gothic"/>
                <a:cs typeface="Franklin Gothic"/>
                <a:sym typeface="Franklin Gothic"/>
              </a:defRPr>
            </a:lvl4pPr>
            <a:lvl5pPr lvl="4" marR="0" algn="l">
              <a:lnSpc>
                <a:spcPct val="100000"/>
              </a:lnSpc>
              <a:spcBef>
                <a:spcPts val="0"/>
              </a:spcBef>
              <a:spcAft>
                <a:spcPts val="0"/>
              </a:spcAft>
              <a:buSzPts val="1400"/>
              <a:buNone/>
              <a:defRPr b="0" i="0" sz="3200" u="none" cap="none" strike="noStrike">
                <a:solidFill>
                  <a:srgbClr val="0F1419"/>
                </a:solidFill>
                <a:latin typeface="Franklin Gothic"/>
                <a:ea typeface="Franklin Gothic"/>
                <a:cs typeface="Franklin Gothic"/>
                <a:sym typeface="Franklin Gothic"/>
              </a:defRPr>
            </a:lvl5pPr>
            <a:lvl6pPr lvl="5" marR="0" algn="l">
              <a:lnSpc>
                <a:spcPct val="100000"/>
              </a:lnSpc>
              <a:spcBef>
                <a:spcPts val="0"/>
              </a:spcBef>
              <a:spcAft>
                <a:spcPts val="0"/>
              </a:spcAft>
              <a:buSzPts val="1400"/>
              <a:buNone/>
              <a:defRPr b="1" i="0" sz="4000" u="none" cap="none" strike="noStrike">
                <a:solidFill>
                  <a:schemeClr val="lt1"/>
                </a:solidFill>
                <a:latin typeface="Franklin Gothic"/>
                <a:ea typeface="Franklin Gothic"/>
                <a:cs typeface="Franklin Gothic"/>
                <a:sym typeface="Franklin Gothic"/>
              </a:defRPr>
            </a:lvl6pPr>
            <a:lvl7pPr lvl="6" marR="0" algn="l">
              <a:lnSpc>
                <a:spcPct val="100000"/>
              </a:lnSpc>
              <a:spcBef>
                <a:spcPts val="0"/>
              </a:spcBef>
              <a:spcAft>
                <a:spcPts val="0"/>
              </a:spcAft>
              <a:buSzPts val="1400"/>
              <a:buNone/>
              <a:defRPr b="1" i="0" sz="4000" u="none" cap="none" strike="noStrike">
                <a:solidFill>
                  <a:schemeClr val="lt1"/>
                </a:solidFill>
                <a:latin typeface="Franklin Gothic"/>
                <a:ea typeface="Franklin Gothic"/>
                <a:cs typeface="Franklin Gothic"/>
                <a:sym typeface="Franklin Gothic"/>
              </a:defRPr>
            </a:lvl7pPr>
            <a:lvl8pPr lvl="7" marR="0" algn="l">
              <a:lnSpc>
                <a:spcPct val="100000"/>
              </a:lnSpc>
              <a:spcBef>
                <a:spcPts val="0"/>
              </a:spcBef>
              <a:spcAft>
                <a:spcPts val="0"/>
              </a:spcAft>
              <a:buSzPts val="1400"/>
              <a:buNone/>
              <a:defRPr b="1" i="0" sz="4000" u="none" cap="none" strike="noStrike">
                <a:solidFill>
                  <a:schemeClr val="lt1"/>
                </a:solidFill>
                <a:latin typeface="Franklin Gothic"/>
                <a:ea typeface="Franklin Gothic"/>
                <a:cs typeface="Franklin Gothic"/>
                <a:sym typeface="Franklin Gothic"/>
              </a:defRPr>
            </a:lvl8pPr>
            <a:lvl9pPr lvl="8" marR="0" algn="l">
              <a:lnSpc>
                <a:spcPct val="100000"/>
              </a:lnSpc>
              <a:spcBef>
                <a:spcPts val="0"/>
              </a:spcBef>
              <a:spcAft>
                <a:spcPts val="0"/>
              </a:spcAft>
              <a:buSzPts val="1400"/>
              <a:buNone/>
              <a:defRPr b="1" i="0" sz="4000" u="none" cap="none" strike="noStrike">
                <a:solidFill>
                  <a:schemeClr val="lt1"/>
                </a:solidFill>
                <a:latin typeface="Franklin Gothic"/>
                <a:ea typeface="Franklin Gothic"/>
                <a:cs typeface="Franklin Gothic"/>
                <a:sym typeface="Franklin Gothic"/>
              </a:defRPr>
            </a:lvl9pPr>
          </a:lstStyle>
          <a:p/>
        </p:txBody>
      </p:sp>
      <p:sp>
        <p:nvSpPr>
          <p:cNvPr id="168" name="Google Shape;168;p111"/>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3A587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3A587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3A587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3A587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3A587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3A587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3A587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3A587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3A587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ferences">
  <p:cSld name="References">
    <p:spTree>
      <p:nvGrpSpPr>
        <p:cNvPr id="169" name="Shape 169"/>
        <p:cNvGrpSpPr/>
        <p:nvPr/>
      </p:nvGrpSpPr>
      <p:grpSpPr>
        <a:xfrm>
          <a:off x="0" y="0"/>
          <a:ext cx="0" cy="0"/>
          <a:chOff x="0" y="0"/>
          <a:chExt cx="0" cy="0"/>
        </a:xfrm>
      </p:grpSpPr>
      <p:sp>
        <p:nvSpPr>
          <p:cNvPr id="170" name="Google Shape;170;p112"/>
          <p:cNvSpPr txBox="1"/>
          <p:nvPr>
            <p:ph idx="1" type="body"/>
          </p:nvPr>
        </p:nvSpPr>
        <p:spPr>
          <a:xfrm>
            <a:off x="687389" y="2055813"/>
            <a:ext cx="8224800" cy="37941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600"/>
              </a:spcBef>
              <a:spcAft>
                <a:spcPts val="0"/>
              </a:spcAft>
              <a:buClr>
                <a:srgbClr val="A5A5A5"/>
              </a:buClr>
              <a:buSzPts val="1800"/>
              <a:buFont typeface="Arial"/>
              <a:buNone/>
              <a:defRPr b="0" i="0" sz="1800" u="none" cap="none" strike="noStrike">
                <a:solidFill>
                  <a:srgbClr val="25496F"/>
                </a:solidFill>
                <a:latin typeface="Arial"/>
                <a:ea typeface="Arial"/>
                <a:cs typeface="Arial"/>
                <a:sym typeface="Arial"/>
              </a:defRPr>
            </a:lvl1pPr>
            <a:lvl2pPr indent="-228600" lvl="1" marL="914400" marR="0" algn="l">
              <a:lnSpc>
                <a:spcPct val="100000"/>
              </a:lnSpc>
              <a:spcBef>
                <a:spcPts val="600"/>
              </a:spcBef>
              <a:spcAft>
                <a:spcPts val="0"/>
              </a:spcAft>
              <a:buClr>
                <a:srgbClr val="A5A5A5"/>
              </a:buClr>
              <a:buSzPts val="1800"/>
              <a:buFont typeface="Arial"/>
              <a:buNone/>
              <a:defRPr b="0" i="0" sz="1800" u="none" cap="none" strike="noStrike">
                <a:solidFill>
                  <a:srgbClr val="25496F"/>
                </a:solidFill>
                <a:latin typeface="Source Sans Pro"/>
                <a:ea typeface="Source Sans Pro"/>
                <a:cs typeface="Source Sans Pro"/>
                <a:sym typeface="Source Sans Pro"/>
              </a:defRPr>
            </a:lvl2pPr>
            <a:lvl3pPr indent="-228600" lvl="2" marL="1371600" marR="0" algn="l">
              <a:lnSpc>
                <a:spcPct val="100000"/>
              </a:lnSpc>
              <a:spcBef>
                <a:spcPts val="600"/>
              </a:spcBef>
              <a:spcAft>
                <a:spcPts val="0"/>
              </a:spcAft>
              <a:buClr>
                <a:srgbClr val="A5A5A5"/>
              </a:buClr>
              <a:buSzPts val="1800"/>
              <a:buFont typeface="Source Sans Pro"/>
              <a:buNone/>
              <a:defRPr b="0" i="0" sz="1800" u="none" cap="none" strike="noStrike">
                <a:solidFill>
                  <a:srgbClr val="25496F"/>
                </a:solidFill>
                <a:latin typeface="Source Sans Pro"/>
                <a:ea typeface="Source Sans Pro"/>
                <a:cs typeface="Source Sans Pro"/>
                <a:sym typeface="Source Sans Pro"/>
              </a:defRPr>
            </a:lvl3pPr>
            <a:lvl4pPr indent="-228600" lvl="3" marL="1828800" marR="0" algn="l">
              <a:lnSpc>
                <a:spcPct val="100000"/>
              </a:lnSpc>
              <a:spcBef>
                <a:spcPts val="600"/>
              </a:spcBef>
              <a:spcAft>
                <a:spcPts val="0"/>
              </a:spcAft>
              <a:buClr>
                <a:srgbClr val="A5A5A5"/>
              </a:buClr>
              <a:buSzPts val="1350"/>
              <a:buFont typeface="Courier New"/>
              <a:buNone/>
              <a:defRPr b="0" i="0" sz="1800" u="none" cap="none" strike="noStrike">
                <a:solidFill>
                  <a:srgbClr val="25496F"/>
                </a:solidFill>
                <a:latin typeface="Source Sans Pro"/>
                <a:ea typeface="Source Sans Pro"/>
                <a:cs typeface="Source Sans Pro"/>
                <a:sym typeface="Source Sans Pro"/>
              </a:defRPr>
            </a:lvl4pPr>
            <a:lvl5pPr indent="-228600" lvl="4" marL="2286000" marR="0" algn="l">
              <a:lnSpc>
                <a:spcPct val="100000"/>
              </a:lnSpc>
              <a:spcBef>
                <a:spcPts val="600"/>
              </a:spcBef>
              <a:spcAft>
                <a:spcPts val="0"/>
              </a:spcAft>
              <a:buClr>
                <a:srgbClr val="A5A5A5"/>
              </a:buClr>
              <a:buSzPts val="1800"/>
              <a:buFont typeface="Arial"/>
              <a:buNone/>
              <a:defRPr b="0" i="0" sz="1800" u="none" cap="none" strike="noStrike">
                <a:solidFill>
                  <a:srgbClr val="25496F"/>
                </a:solidFill>
                <a:latin typeface="Source Sans Pro"/>
                <a:ea typeface="Source Sans Pro"/>
                <a:cs typeface="Source Sans Pro"/>
                <a:sym typeface="Source Sans Pro"/>
              </a:defRPr>
            </a:lvl5pPr>
            <a:lvl6pPr indent="-317500" lvl="5" marL="2743200" marR="0" algn="l">
              <a:lnSpc>
                <a:spcPct val="100000"/>
              </a:lnSpc>
              <a:spcBef>
                <a:spcPts val="600"/>
              </a:spcBef>
              <a:spcAft>
                <a:spcPts val="0"/>
              </a:spcAft>
              <a:buClr>
                <a:srgbClr val="A5A5A5"/>
              </a:buClr>
              <a:buSzPts val="1400"/>
              <a:buFont typeface="Arial"/>
              <a:buChar char="•"/>
              <a:defRPr b="0" i="0" sz="1400" u="none" cap="none" strike="noStrike">
                <a:solidFill>
                  <a:srgbClr val="25496F"/>
                </a:solidFill>
                <a:latin typeface="Arial"/>
                <a:ea typeface="Arial"/>
                <a:cs typeface="Arial"/>
                <a:sym typeface="Arial"/>
              </a:defRPr>
            </a:lvl6pPr>
            <a:lvl7pPr indent="-317500" lvl="6" marL="3200400" marR="0" algn="l">
              <a:lnSpc>
                <a:spcPct val="100000"/>
              </a:lnSpc>
              <a:spcBef>
                <a:spcPts val="600"/>
              </a:spcBef>
              <a:spcAft>
                <a:spcPts val="0"/>
              </a:spcAft>
              <a:buClr>
                <a:srgbClr val="A5A5A5"/>
              </a:buClr>
              <a:buSzPts val="1400"/>
              <a:buFont typeface="Arial"/>
              <a:buChar char="•"/>
              <a:defRPr b="0" i="0" sz="1400" u="none" cap="none" strike="noStrike">
                <a:solidFill>
                  <a:srgbClr val="25496F"/>
                </a:solidFill>
                <a:latin typeface="Arial"/>
                <a:ea typeface="Arial"/>
                <a:cs typeface="Arial"/>
                <a:sym typeface="Arial"/>
              </a:defRPr>
            </a:lvl7pPr>
            <a:lvl8pPr indent="-317500" lvl="7" marL="3657600" marR="0" algn="l">
              <a:lnSpc>
                <a:spcPct val="100000"/>
              </a:lnSpc>
              <a:spcBef>
                <a:spcPts val="600"/>
              </a:spcBef>
              <a:spcAft>
                <a:spcPts val="0"/>
              </a:spcAft>
              <a:buClr>
                <a:srgbClr val="A5A5A5"/>
              </a:buClr>
              <a:buSzPts val="1400"/>
              <a:buFont typeface="Arial"/>
              <a:buChar char="•"/>
              <a:defRPr b="0" i="0" sz="1400" u="none" cap="none" strike="noStrike">
                <a:solidFill>
                  <a:srgbClr val="25496F"/>
                </a:solidFill>
                <a:latin typeface="Arial"/>
                <a:ea typeface="Arial"/>
                <a:cs typeface="Arial"/>
                <a:sym typeface="Arial"/>
              </a:defRPr>
            </a:lvl8pPr>
            <a:lvl9pPr indent="-317500" lvl="8" marL="4114800" marR="0" algn="l">
              <a:lnSpc>
                <a:spcPct val="100000"/>
              </a:lnSpc>
              <a:spcBef>
                <a:spcPts val="600"/>
              </a:spcBef>
              <a:spcAft>
                <a:spcPts val="0"/>
              </a:spcAft>
              <a:buClr>
                <a:srgbClr val="A5A5A5"/>
              </a:buClr>
              <a:buSzPts val="1400"/>
              <a:buFont typeface="Arial"/>
              <a:buChar char="•"/>
              <a:defRPr b="0" i="0" sz="1400" u="none" cap="none" strike="noStrike">
                <a:solidFill>
                  <a:srgbClr val="25496F"/>
                </a:solidFill>
                <a:latin typeface="Arial"/>
                <a:ea typeface="Arial"/>
                <a:cs typeface="Arial"/>
                <a:sym typeface="Arial"/>
              </a:defRPr>
            </a:lvl9pPr>
          </a:lstStyle>
          <a:p/>
        </p:txBody>
      </p:sp>
      <p:sp>
        <p:nvSpPr>
          <p:cNvPr id="171" name="Google Shape;171;p112"/>
          <p:cNvSpPr txBox="1"/>
          <p:nvPr>
            <p:ph type="title"/>
          </p:nvPr>
        </p:nvSpPr>
        <p:spPr>
          <a:xfrm>
            <a:off x="687388" y="318052"/>
            <a:ext cx="8224800" cy="1541100"/>
          </a:xfrm>
          <a:prstGeom prst="rect">
            <a:avLst/>
          </a:prstGeom>
          <a:noFill/>
          <a:ln>
            <a:noFill/>
          </a:ln>
        </p:spPr>
        <p:txBody>
          <a:bodyPr anchorCtr="0" anchor="b" bIns="0" lIns="0" spcFirstLastPara="1" rIns="0" wrap="square" tIns="0">
            <a:noAutofit/>
          </a:bodyPr>
          <a:lstStyle>
            <a:lvl1pPr lvl="0" marR="0" algn="l">
              <a:lnSpc>
                <a:spcPct val="90000"/>
              </a:lnSpc>
              <a:spcBef>
                <a:spcPts val="0"/>
              </a:spcBef>
              <a:spcAft>
                <a:spcPts val="0"/>
              </a:spcAft>
              <a:buSzPts val="1400"/>
              <a:buNone/>
              <a:defRPr b="0" i="0" sz="4800" u="none" cap="none" strike="noStrike">
                <a:solidFill>
                  <a:srgbClr val="A5A5A5"/>
                </a:solidFill>
                <a:latin typeface="Arial Narrow"/>
                <a:ea typeface="Arial Narrow"/>
                <a:cs typeface="Arial Narrow"/>
                <a:sym typeface="Arial Narrow"/>
              </a:defRPr>
            </a:lvl1pPr>
            <a:lvl2pPr lvl="1" marR="0" algn="l">
              <a:lnSpc>
                <a:spcPct val="100000"/>
              </a:lnSpc>
              <a:spcBef>
                <a:spcPts val="0"/>
              </a:spcBef>
              <a:spcAft>
                <a:spcPts val="0"/>
              </a:spcAft>
              <a:buSzPts val="1400"/>
              <a:buNone/>
              <a:defRPr b="0" i="0" sz="3200" u="none" cap="none" strike="noStrike">
                <a:solidFill>
                  <a:srgbClr val="0F1419"/>
                </a:solidFill>
                <a:latin typeface="Franklin Gothic"/>
                <a:ea typeface="Franklin Gothic"/>
                <a:cs typeface="Franklin Gothic"/>
                <a:sym typeface="Franklin Gothic"/>
              </a:defRPr>
            </a:lvl2pPr>
            <a:lvl3pPr lvl="2" marR="0" algn="l">
              <a:lnSpc>
                <a:spcPct val="100000"/>
              </a:lnSpc>
              <a:spcBef>
                <a:spcPts val="0"/>
              </a:spcBef>
              <a:spcAft>
                <a:spcPts val="0"/>
              </a:spcAft>
              <a:buSzPts val="1400"/>
              <a:buNone/>
              <a:defRPr b="0" i="0" sz="3200" u="none" cap="none" strike="noStrike">
                <a:solidFill>
                  <a:srgbClr val="0F1419"/>
                </a:solidFill>
                <a:latin typeface="Franklin Gothic"/>
                <a:ea typeface="Franklin Gothic"/>
                <a:cs typeface="Franklin Gothic"/>
                <a:sym typeface="Franklin Gothic"/>
              </a:defRPr>
            </a:lvl3pPr>
            <a:lvl4pPr lvl="3" marR="0" algn="l">
              <a:lnSpc>
                <a:spcPct val="100000"/>
              </a:lnSpc>
              <a:spcBef>
                <a:spcPts val="0"/>
              </a:spcBef>
              <a:spcAft>
                <a:spcPts val="0"/>
              </a:spcAft>
              <a:buSzPts val="1400"/>
              <a:buNone/>
              <a:defRPr b="0" i="0" sz="3200" u="none" cap="none" strike="noStrike">
                <a:solidFill>
                  <a:srgbClr val="0F1419"/>
                </a:solidFill>
                <a:latin typeface="Franklin Gothic"/>
                <a:ea typeface="Franklin Gothic"/>
                <a:cs typeface="Franklin Gothic"/>
                <a:sym typeface="Franklin Gothic"/>
              </a:defRPr>
            </a:lvl4pPr>
            <a:lvl5pPr lvl="4" marR="0" algn="l">
              <a:lnSpc>
                <a:spcPct val="100000"/>
              </a:lnSpc>
              <a:spcBef>
                <a:spcPts val="0"/>
              </a:spcBef>
              <a:spcAft>
                <a:spcPts val="0"/>
              </a:spcAft>
              <a:buSzPts val="1400"/>
              <a:buNone/>
              <a:defRPr b="0" i="0" sz="3200" u="none" cap="none" strike="noStrike">
                <a:solidFill>
                  <a:srgbClr val="0F1419"/>
                </a:solidFill>
                <a:latin typeface="Franklin Gothic"/>
                <a:ea typeface="Franklin Gothic"/>
                <a:cs typeface="Franklin Gothic"/>
                <a:sym typeface="Franklin Gothic"/>
              </a:defRPr>
            </a:lvl5pPr>
            <a:lvl6pPr lvl="5" marR="0" algn="l">
              <a:lnSpc>
                <a:spcPct val="100000"/>
              </a:lnSpc>
              <a:spcBef>
                <a:spcPts val="0"/>
              </a:spcBef>
              <a:spcAft>
                <a:spcPts val="0"/>
              </a:spcAft>
              <a:buSzPts val="1400"/>
              <a:buNone/>
              <a:defRPr b="1" i="0" sz="4000" u="none" cap="none" strike="noStrike">
                <a:solidFill>
                  <a:schemeClr val="lt1"/>
                </a:solidFill>
                <a:latin typeface="Franklin Gothic"/>
                <a:ea typeface="Franklin Gothic"/>
                <a:cs typeface="Franklin Gothic"/>
                <a:sym typeface="Franklin Gothic"/>
              </a:defRPr>
            </a:lvl6pPr>
            <a:lvl7pPr lvl="6" marR="0" algn="l">
              <a:lnSpc>
                <a:spcPct val="100000"/>
              </a:lnSpc>
              <a:spcBef>
                <a:spcPts val="0"/>
              </a:spcBef>
              <a:spcAft>
                <a:spcPts val="0"/>
              </a:spcAft>
              <a:buSzPts val="1400"/>
              <a:buNone/>
              <a:defRPr b="1" i="0" sz="4000" u="none" cap="none" strike="noStrike">
                <a:solidFill>
                  <a:schemeClr val="lt1"/>
                </a:solidFill>
                <a:latin typeface="Franklin Gothic"/>
                <a:ea typeface="Franklin Gothic"/>
                <a:cs typeface="Franklin Gothic"/>
                <a:sym typeface="Franklin Gothic"/>
              </a:defRPr>
            </a:lvl7pPr>
            <a:lvl8pPr lvl="7" marR="0" algn="l">
              <a:lnSpc>
                <a:spcPct val="100000"/>
              </a:lnSpc>
              <a:spcBef>
                <a:spcPts val="0"/>
              </a:spcBef>
              <a:spcAft>
                <a:spcPts val="0"/>
              </a:spcAft>
              <a:buSzPts val="1400"/>
              <a:buNone/>
              <a:defRPr b="1" i="0" sz="4000" u="none" cap="none" strike="noStrike">
                <a:solidFill>
                  <a:schemeClr val="lt1"/>
                </a:solidFill>
                <a:latin typeface="Franklin Gothic"/>
                <a:ea typeface="Franklin Gothic"/>
                <a:cs typeface="Franklin Gothic"/>
                <a:sym typeface="Franklin Gothic"/>
              </a:defRPr>
            </a:lvl8pPr>
            <a:lvl9pPr lvl="8" marR="0" algn="l">
              <a:lnSpc>
                <a:spcPct val="100000"/>
              </a:lnSpc>
              <a:spcBef>
                <a:spcPts val="0"/>
              </a:spcBef>
              <a:spcAft>
                <a:spcPts val="0"/>
              </a:spcAft>
              <a:buSzPts val="1400"/>
              <a:buNone/>
              <a:defRPr b="1" i="0" sz="4000" u="none" cap="none" strike="noStrike">
                <a:solidFill>
                  <a:schemeClr val="lt1"/>
                </a:solidFill>
                <a:latin typeface="Franklin Gothic"/>
                <a:ea typeface="Franklin Gothic"/>
                <a:cs typeface="Franklin Gothic"/>
                <a:sym typeface="Franklin Gothic"/>
              </a:defRPr>
            </a:lvl9pPr>
          </a:lstStyle>
          <a:p/>
        </p:txBody>
      </p:sp>
      <p:sp>
        <p:nvSpPr>
          <p:cNvPr id="172" name="Google Shape;172;p112"/>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Large Graphic">
  <p:cSld name="1_Large Graphic">
    <p:spTree>
      <p:nvGrpSpPr>
        <p:cNvPr id="173" name="Shape 173"/>
        <p:cNvGrpSpPr/>
        <p:nvPr/>
      </p:nvGrpSpPr>
      <p:grpSpPr>
        <a:xfrm>
          <a:off x="0" y="0"/>
          <a:ext cx="0" cy="0"/>
          <a:chOff x="0" y="0"/>
          <a:chExt cx="0" cy="0"/>
        </a:xfrm>
      </p:grpSpPr>
      <p:pic>
        <p:nvPicPr>
          <p:cNvPr descr="2201 AIR-Partner Text_No Line.jpg" id="174" name="Google Shape;174;p148"/>
          <p:cNvPicPr preferRelativeResize="0"/>
          <p:nvPr/>
        </p:nvPicPr>
        <p:blipFill rotWithShape="1">
          <a:blip r:embed="rId2">
            <a:alphaModFix/>
          </a:blip>
          <a:srcRect b="0" l="0" r="0" t="0"/>
          <a:stretch/>
        </p:blipFill>
        <p:spPr>
          <a:xfrm>
            <a:off x="0" y="0"/>
            <a:ext cx="9143998" cy="6857998"/>
          </a:xfrm>
          <a:prstGeom prst="rect">
            <a:avLst/>
          </a:prstGeom>
          <a:noFill/>
          <a:ln>
            <a:noFill/>
          </a:ln>
        </p:spPr>
      </p:pic>
      <p:sp>
        <p:nvSpPr>
          <p:cNvPr id="175" name="Google Shape;175;p148"/>
          <p:cNvSpPr txBox="1"/>
          <p:nvPr>
            <p:ph type="title"/>
          </p:nvPr>
        </p:nvSpPr>
        <p:spPr>
          <a:xfrm>
            <a:off x="687388" y="318052"/>
            <a:ext cx="8224800" cy="1541100"/>
          </a:xfrm>
          <a:prstGeom prst="rect">
            <a:avLst/>
          </a:prstGeom>
          <a:noFill/>
          <a:ln>
            <a:noFill/>
          </a:ln>
        </p:spPr>
        <p:txBody>
          <a:bodyPr anchorCtr="0" anchor="t" bIns="0" lIns="0" spcFirstLastPara="1" rIns="0" wrap="square" tIns="0">
            <a:noAutofit/>
          </a:bodyPr>
          <a:lstStyle>
            <a:lvl1pPr lvl="0" marR="0" algn="l">
              <a:lnSpc>
                <a:spcPct val="90000"/>
              </a:lnSpc>
              <a:spcBef>
                <a:spcPts val="0"/>
              </a:spcBef>
              <a:spcAft>
                <a:spcPts val="0"/>
              </a:spcAft>
              <a:buSzPts val="1400"/>
              <a:buNone/>
              <a:defRPr b="0" i="0" sz="4800" u="none" cap="none" strike="noStrike">
                <a:solidFill>
                  <a:srgbClr val="A5A5A5"/>
                </a:solidFill>
                <a:latin typeface="Arial Narrow"/>
                <a:ea typeface="Arial Narrow"/>
                <a:cs typeface="Arial Narrow"/>
                <a:sym typeface="Arial Narrow"/>
              </a:defRPr>
            </a:lvl1pPr>
            <a:lvl2pPr lvl="1" marR="0" algn="l">
              <a:lnSpc>
                <a:spcPct val="100000"/>
              </a:lnSpc>
              <a:spcBef>
                <a:spcPts val="0"/>
              </a:spcBef>
              <a:spcAft>
                <a:spcPts val="0"/>
              </a:spcAft>
              <a:buSzPts val="1400"/>
              <a:buNone/>
              <a:defRPr b="0" i="0" sz="3200" u="none" cap="none" strike="noStrike">
                <a:solidFill>
                  <a:srgbClr val="0F1419"/>
                </a:solidFill>
                <a:latin typeface="Franklin Gothic"/>
                <a:ea typeface="Franklin Gothic"/>
                <a:cs typeface="Franklin Gothic"/>
                <a:sym typeface="Franklin Gothic"/>
              </a:defRPr>
            </a:lvl2pPr>
            <a:lvl3pPr lvl="2" marR="0" algn="l">
              <a:lnSpc>
                <a:spcPct val="100000"/>
              </a:lnSpc>
              <a:spcBef>
                <a:spcPts val="0"/>
              </a:spcBef>
              <a:spcAft>
                <a:spcPts val="0"/>
              </a:spcAft>
              <a:buSzPts val="1400"/>
              <a:buNone/>
              <a:defRPr b="0" i="0" sz="3200" u="none" cap="none" strike="noStrike">
                <a:solidFill>
                  <a:srgbClr val="0F1419"/>
                </a:solidFill>
                <a:latin typeface="Franklin Gothic"/>
                <a:ea typeface="Franklin Gothic"/>
                <a:cs typeface="Franklin Gothic"/>
                <a:sym typeface="Franklin Gothic"/>
              </a:defRPr>
            </a:lvl3pPr>
            <a:lvl4pPr lvl="3" marR="0" algn="l">
              <a:lnSpc>
                <a:spcPct val="100000"/>
              </a:lnSpc>
              <a:spcBef>
                <a:spcPts val="0"/>
              </a:spcBef>
              <a:spcAft>
                <a:spcPts val="0"/>
              </a:spcAft>
              <a:buSzPts val="1400"/>
              <a:buNone/>
              <a:defRPr b="0" i="0" sz="3200" u="none" cap="none" strike="noStrike">
                <a:solidFill>
                  <a:srgbClr val="0F1419"/>
                </a:solidFill>
                <a:latin typeface="Franklin Gothic"/>
                <a:ea typeface="Franklin Gothic"/>
                <a:cs typeface="Franklin Gothic"/>
                <a:sym typeface="Franklin Gothic"/>
              </a:defRPr>
            </a:lvl4pPr>
            <a:lvl5pPr lvl="4" marR="0" algn="l">
              <a:lnSpc>
                <a:spcPct val="100000"/>
              </a:lnSpc>
              <a:spcBef>
                <a:spcPts val="0"/>
              </a:spcBef>
              <a:spcAft>
                <a:spcPts val="0"/>
              </a:spcAft>
              <a:buSzPts val="1400"/>
              <a:buNone/>
              <a:defRPr b="0" i="0" sz="3200" u="none" cap="none" strike="noStrike">
                <a:solidFill>
                  <a:srgbClr val="0F1419"/>
                </a:solidFill>
                <a:latin typeface="Franklin Gothic"/>
                <a:ea typeface="Franklin Gothic"/>
                <a:cs typeface="Franklin Gothic"/>
                <a:sym typeface="Franklin Gothic"/>
              </a:defRPr>
            </a:lvl5pPr>
            <a:lvl6pPr lvl="5" marR="0" algn="l">
              <a:lnSpc>
                <a:spcPct val="100000"/>
              </a:lnSpc>
              <a:spcBef>
                <a:spcPts val="0"/>
              </a:spcBef>
              <a:spcAft>
                <a:spcPts val="0"/>
              </a:spcAft>
              <a:buSzPts val="1400"/>
              <a:buNone/>
              <a:defRPr b="1" i="0" sz="4000" u="none" cap="none" strike="noStrike">
                <a:solidFill>
                  <a:schemeClr val="lt1"/>
                </a:solidFill>
                <a:latin typeface="Franklin Gothic"/>
                <a:ea typeface="Franklin Gothic"/>
                <a:cs typeface="Franklin Gothic"/>
                <a:sym typeface="Franklin Gothic"/>
              </a:defRPr>
            </a:lvl6pPr>
            <a:lvl7pPr lvl="6" marR="0" algn="l">
              <a:lnSpc>
                <a:spcPct val="100000"/>
              </a:lnSpc>
              <a:spcBef>
                <a:spcPts val="0"/>
              </a:spcBef>
              <a:spcAft>
                <a:spcPts val="0"/>
              </a:spcAft>
              <a:buSzPts val="1400"/>
              <a:buNone/>
              <a:defRPr b="1" i="0" sz="4000" u="none" cap="none" strike="noStrike">
                <a:solidFill>
                  <a:schemeClr val="lt1"/>
                </a:solidFill>
                <a:latin typeface="Franklin Gothic"/>
                <a:ea typeface="Franklin Gothic"/>
                <a:cs typeface="Franklin Gothic"/>
                <a:sym typeface="Franklin Gothic"/>
              </a:defRPr>
            </a:lvl7pPr>
            <a:lvl8pPr lvl="7" marR="0" algn="l">
              <a:lnSpc>
                <a:spcPct val="100000"/>
              </a:lnSpc>
              <a:spcBef>
                <a:spcPts val="0"/>
              </a:spcBef>
              <a:spcAft>
                <a:spcPts val="0"/>
              </a:spcAft>
              <a:buSzPts val="1400"/>
              <a:buNone/>
              <a:defRPr b="1" i="0" sz="4000" u="none" cap="none" strike="noStrike">
                <a:solidFill>
                  <a:schemeClr val="lt1"/>
                </a:solidFill>
                <a:latin typeface="Franklin Gothic"/>
                <a:ea typeface="Franklin Gothic"/>
                <a:cs typeface="Franklin Gothic"/>
                <a:sym typeface="Franklin Gothic"/>
              </a:defRPr>
            </a:lvl8pPr>
            <a:lvl9pPr lvl="8" marR="0" algn="l">
              <a:lnSpc>
                <a:spcPct val="100000"/>
              </a:lnSpc>
              <a:spcBef>
                <a:spcPts val="0"/>
              </a:spcBef>
              <a:spcAft>
                <a:spcPts val="0"/>
              </a:spcAft>
              <a:buSzPts val="1400"/>
              <a:buNone/>
              <a:defRPr b="1" i="0" sz="4000" u="none" cap="none" strike="noStrike">
                <a:solidFill>
                  <a:schemeClr val="lt1"/>
                </a:solidFill>
                <a:latin typeface="Franklin Gothic"/>
                <a:ea typeface="Franklin Gothic"/>
                <a:cs typeface="Franklin Gothic"/>
                <a:sym typeface="Franklin Gothic"/>
              </a:defRPr>
            </a:lvl9pPr>
          </a:lstStyle>
          <a:p/>
        </p:txBody>
      </p:sp>
      <p:sp>
        <p:nvSpPr>
          <p:cNvPr id="176" name="Google Shape;176;p148"/>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3A587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3A587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3A587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3A587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3A587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3A587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3A587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3A587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3A587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Bulleted Text">
  <p:cSld name="6_Bulleted Text">
    <p:spTree>
      <p:nvGrpSpPr>
        <p:cNvPr id="177" name="Shape 177"/>
        <p:cNvGrpSpPr/>
        <p:nvPr/>
      </p:nvGrpSpPr>
      <p:grpSpPr>
        <a:xfrm>
          <a:off x="0" y="0"/>
          <a:ext cx="0" cy="0"/>
          <a:chOff x="0" y="0"/>
          <a:chExt cx="0" cy="0"/>
        </a:xfrm>
      </p:grpSpPr>
      <p:sp>
        <p:nvSpPr>
          <p:cNvPr id="178" name="Google Shape;178;p149"/>
          <p:cNvSpPr txBox="1"/>
          <p:nvPr>
            <p:ph idx="1" type="body"/>
          </p:nvPr>
        </p:nvSpPr>
        <p:spPr>
          <a:xfrm>
            <a:off x="687526" y="2055813"/>
            <a:ext cx="8224800" cy="3852000"/>
          </a:xfrm>
          <a:prstGeom prst="rect">
            <a:avLst/>
          </a:prstGeom>
          <a:noFill/>
          <a:ln>
            <a:noFill/>
          </a:ln>
        </p:spPr>
        <p:txBody>
          <a:bodyPr anchorCtr="0" anchor="t" bIns="0" lIns="0" spcFirstLastPara="1" rIns="0" wrap="square" tIns="0">
            <a:noAutofit/>
          </a:bodyPr>
          <a:lstStyle>
            <a:lvl1pPr indent="-381000" lvl="0" marL="457200" marR="0" algn="l">
              <a:lnSpc>
                <a:spcPct val="100000"/>
              </a:lnSpc>
              <a:spcBef>
                <a:spcPts val="600"/>
              </a:spcBef>
              <a:spcAft>
                <a:spcPts val="0"/>
              </a:spcAft>
              <a:buClr>
                <a:srgbClr val="A5A5A5"/>
              </a:buClr>
              <a:buSzPts val="2400"/>
              <a:buFont typeface="Noto Sans Symbols"/>
              <a:buChar char="▪"/>
              <a:defRPr b="0" i="0" sz="2400" u="none" cap="none" strike="noStrike">
                <a:solidFill>
                  <a:srgbClr val="25496F"/>
                </a:solidFill>
                <a:latin typeface="Arial"/>
                <a:ea typeface="Arial"/>
                <a:cs typeface="Arial"/>
                <a:sym typeface="Arial"/>
              </a:defRPr>
            </a:lvl1pPr>
            <a:lvl2pPr indent="-342900" lvl="1" marL="914400" marR="0" algn="l">
              <a:lnSpc>
                <a:spcPct val="100000"/>
              </a:lnSpc>
              <a:spcBef>
                <a:spcPts val="600"/>
              </a:spcBef>
              <a:spcAft>
                <a:spcPts val="0"/>
              </a:spcAft>
              <a:buClr>
                <a:srgbClr val="A5A5A5"/>
              </a:buClr>
              <a:buSzPts val="1800"/>
              <a:buFont typeface="Arial"/>
              <a:buChar char="•"/>
              <a:defRPr b="0" i="0" sz="1800" u="none" cap="none" strike="noStrike">
                <a:solidFill>
                  <a:srgbClr val="25496F"/>
                </a:solidFill>
                <a:latin typeface="Arial"/>
                <a:ea typeface="Arial"/>
                <a:cs typeface="Arial"/>
                <a:sym typeface="Arial"/>
              </a:defRPr>
            </a:lvl2pPr>
            <a:lvl3pPr indent="-317500" lvl="2" marL="1371600" marR="0" algn="l">
              <a:lnSpc>
                <a:spcPct val="100000"/>
              </a:lnSpc>
              <a:spcBef>
                <a:spcPts val="600"/>
              </a:spcBef>
              <a:spcAft>
                <a:spcPts val="0"/>
              </a:spcAft>
              <a:buClr>
                <a:srgbClr val="A5A5A5"/>
              </a:buClr>
              <a:buSzPts val="1400"/>
              <a:buFont typeface="Source Sans Pro"/>
              <a:buChar char="–"/>
              <a:defRPr b="0" i="0" sz="1400" u="none" cap="none" strike="noStrike">
                <a:solidFill>
                  <a:srgbClr val="25496F"/>
                </a:solidFill>
                <a:latin typeface="Arial"/>
                <a:ea typeface="Arial"/>
                <a:cs typeface="Arial"/>
                <a:sym typeface="Arial"/>
              </a:defRPr>
            </a:lvl3pPr>
            <a:lvl4pPr indent="-295275" lvl="3" marL="1828800" marR="0" algn="l">
              <a:lnSpc>
                <a:spcPct val="100000"/>
              </a:lnSpc>
              <a:spcBef>
                <a:spcPts val="600"/>
              </a:spcBef>
              <a:spcAft>
                <a:spcPts val="0"/>
              </a:spcAft>
              <a:buClr>
                <a:srgbClr val="A5A5A5"/>
              </a:buClr>
              <a:buSzPts val="1050"/>
              <a:buFont typeface="Courier New"/>
              <a:buChar char="o"/>
              <a:defRPr b="0" i="0" sz="1400" u="none" cap="none" strike="noStrike">
                <a:solidFill>
                  <a:srgbClr val="25496F"/>
                </a:solidFill>
                <a:latin typeface="Arial"/>
                <a:ea typeface="Arial"/>
                <a:cs typeface="Arial"/>
                <a:sym typeface="Arial"/>
              </a:defRPr>
            </a:lvl4pPr>
            <a:lvl5pPr indent="-317500" lvl="4" marL="2286000" marR="0" algn="l">
              <a:lnSpc>
                <a:spcPct val="100000"/>
              </a:lnSpc>
              <a:spcBef>
                <a:spcPts val="600"/>
              </a:spcBef>
              <a:spcAft>
                <a:spcPts val="0"/>
              </a:spcAft>
              <a:buClr>
                <a:srgbClr val="A5A5A5"/>
              </a:buClr>
              <a:buSzPts val="1400"/>
              <a:buFont typeface="Arial"/>
              <a:buChar char="»"/>
              <a:defRPr b="0" i="0" sz="1400" u="none" cap="none" strike="noStrike">
                <a:solidFill>
                  <a:srgbClr val="25496F"/>
                </a:solidFill>
                <a:latin typeface="Arial"/>
                <a:ea typeface="Arial"/>
                <a:cs typeface="Arial"/>
                <a:sym typeface="Arial"/>
              </a:defRPr>
            </a:lvl5pPr>
            <a:lvl6pPr indent="-317500" lvl="5" marL="2743200" marR="0" algn="l">
              <a:lnSpc>
                <a:spcPct val="100000"/>
              </a:lnSpc>
              <a:spcBef>
                <a:spcPts val="600"/>
              </a:spcBef>
              <a:spcAft>
                <a:spcPts val="0"/>
              </a:spcAft>
              <a:buClr>
                <a:srgbClr val="A5A5A5"/>
              </a:buClr>
              <a:buSzPts val="1400"/>
              <a:buFont typeface="Arial"/>
              <a:buChar char="•"/>
              <a:defRPr b="0" i="0" sz="1400" u="none" cap="none" strike="noStrike">
                <a:solidFill>
                  <a:srgbClr val="25496F"/>
                </a:solidFill>
                <a:latin typeface="Arial"/>
                <a:ea typeface="Arial"/>
                <a:cs typeface="Arial"/>
                <a:sym typeface="Arial"/>
              </a:defRPr>
            </a:lvl6pPr>
            <a:lvl7pPr indent="-317500" lvl="6" marL="3200400" marR="0" algn="l">
              <a:lnSpc>
                <a:spcPct val="100000"/>
              </a:lnSpc>
              <a:spcBef>
                <a:spcPts val="600"/>
              </a:spcBef>
              <a:spcAft>
                <a:spcPts val="0"/>
              </a:spcAft>
              <a:buClr>
                <a:srgbClr val="A5A5A5"/>
              </a:buClr>
              <a:buSzPts val="1400"/>
              <a:buFont typeface="Arial"/>
              <a:buChar char="•"/>
              <a:defRPr b="0" i="0" sz="1400" u="none" cap="none" strike="noStrike">
                <a:solidFill>
                  <a:srgbClr val="25496F"/>
                </a:solidFill>
                <a:latin typeface="Arial"/>
                <a:ea typeface="Arial"/>
                <a:cs typeface="Arial"/>
                <a:sym typeface="Arial"/>
              </a:defRPr>
            </a:lvl7pPr>
            <a:lvl8pPr indent="-317500" lvl="7" marL="3657600" marR="0" algn="l">
              <a:lnSpc>
                <a:spcPct val="100000"/>
              </a:lnSpc>
              <a:spcBef>
                <a:spcPts val="600"/>
              </a:spcBef>
              <a:spcAft>
                <a:spcPts val="0"/>
              </a:spcAft>
              <a:buClr>
                <a:srgbClr val="A5A5A5"/>
              </a:buClr>
              <a:buSzPts val="1400"/>
              <a:buFont typeface="Arial"/>
              <a:buChar char="•"/>
              <a:defRPr b="0" i="0" sz="1400" u="none" cap="none" strike="noStrike">
                <a:solidFill>
                  <a:srgbClr val="25496F"/>
                </a:solidFill>
                <a:latin typeface="Arial"/>
                <a:ea typeface="Arial"/>
                <a:cs typeface="Arial"/>
                <a:sym typeface="Arial"/>
              </a:defRPr>
            </a:lvl8pPr>
            <a:lvl9pPr indent="-317500" lvl="8" marL="4114800" marR="0" algn="l">
              <a:lnSpc>
                <a:spcPct val="100000"/>
              </a:lnSpc>
              <a:spcBef>
                <a:spcPts val="600"/>
              </a:spcBef>
              <a:spcAft>
                <a:spcPts val="0"/>
              </a:spcAft>
              <a:buClr>
                <a:srgbClr val="A5A5A5"/>
              </a:buClr>
              <a:buSzPts val="1400"/>
              <a:buFont typeface="Arial"/>
              <a:buChar char="•"/>
              <a:defRPr b="0" i="0" sz="1400" u="none" cap="none" strike="noStrike">
                <a:solidFill>
                  <a:srgbClr val="25496F"/>
                </a:solidFill>
                <a:latin typeface="Arial"/>
                <a:ea typeface="Arial"/>
                <a:cs typeface="Arial"/>
                <a:sym typeface="Arial"/>
              </a:defRPr>
            </a:lvl9pPr>
          </a:lstStyle>
          <a:p/>
        </p:txBody>
      </p:sp>
      <p:sp>
        <p:nvSpPr>
          <p:cNvPr id="179" name="Google Shape;179;p149"/>
          <p:cNvSpPr txBox="1"/>
          <p:nvPr>
            <p:ph type="title"/>
          </p:nvPr>
        </p:nvSpPr>
        <p:spPr>
          <a:xfrm>
            <a:off x="687388" y="318052"/>
            <a:ext cx="8224800" cy="1541100"/>
          </a:xfrm>
          <a:prstGeom prst="rect">
            <a:avLst/>
          </a:prstGeom>
          <a:noFill/>
          <a:ln>
            <a:noFill/>
          </a:ln>
        </p:spPr>
        <p:txBody>
          <a:bodyPr anchorCtr="0" anchor="b" bIns="0" lIns="0" spcFirstLastPara="1" rIns="0" wrap="square" tIns="0">
            <a:noAutofit/>
          </a:bodyPr>
          <a:lstStyle>
            <a:lvl1pPr lvl="0" marR="0" algn="l">
              <a:lnSpc>
                <a:spcPct val="90000"/>
              </a:lnSpc>
              <a:spcBef>
                <a:spcPts val="0"/>
              </a:spcBef>
              <a:spcAft>
                <a:spcPts val="0"/>
              </a:spcAft>
              <a:buSzPts val="1400"/>
              <a:buNone/>
              <a:defRPr b="0" i="0" sz="4800" u="none" cap="none" strike="noStrike">
                <a:solidFill>
                  <a:srgbClr val="A5A5A5"/>
                </a:solidFill>
                <a:latin typeface="Arial Narrow"/>
                <a:ea typeface="Arial Narrow"/>
                <a:cs typeface="Arial Narrow"/>
                <a:sym typeface="Arial Narrow"/>
              </a:defRPr>
            </a:lvl1pPr>
            <a:lvl2pPr lvl="1" marR="0" algn="l">
              <a:lnSpc>
                <a:spcPct val="100000"/>
              </a:lnSpc>
              <a:spcBef>
                <a:spcPts val="0"/>
              </a:spcBef>
              <a:spcAft>
                <a:spcPts val="0"/>
              </a:spcAft>
              <a:buSzPts val="1400"/>
              <a:buNone/>
              <a:defRPr b="0" i="0" sz="3200" u="none" cap="none" strike="noStrike">
                <a:solidFill>
                  <a:srgbClr val="0F1419"/>
                </a:solidFill>
                <a:latin typeface="Franklin Gothic"/>
                <a:ea typeface="Franklin Gothic"/>
                <a:cs typeface="Franklin Gothic"/>
                <a:sym typeface="Franklin Gothic"/>
              </a:defRPr>
            </a:lvl2pPr>
            <a:lvl3pPr lvl="2" marR="0" algn="l">
              <a:lnSpc>
                <a:spcPct val="100000"/>
              </a:lnSpc>
              <a:spcBef>
                <a:spcPts val="0"/>
              </a:spcBef>
              <a:spcAft>
                <a:spcPts val="0"/>
              </a:spcAft>
              <a:buSzPts val="1400"/>
              <a:buNone/>
              <a:defRPr b="0" i="0" sz="3200" u="none" cap="none" strike="noStrike">
                <a:solidFill>
                  <a:srgbClr val="0F1419"/>
                </a:solidFill>
                <a:latin typeface="Franklin Gothic"/>
                <a:ea typeface="Franklin Gothic"/>
                <a:cs typeface="Franklin Gothic"/>
                <a:sym typeface="Franklin Gothic"/>
              </a:defRPr>
            </a:lvl3pPr>
            <a:lvl4pPr lvl="3" marR="0" algn="l">
              <a:lnSpc>
                <a:spcPct val="100000"/>
              </a:lnSpc>
              <a:spcBef>
                <a:spcPts val="0"/>
              </a:spcBef>
              <a:spcAft>
                <a:spcPts val="0"/>
              </a:spcAft>
              <a:buSzPts val="1400"/>
              <a:buNone/>
              <a:defRPr b="0" i="0" sz="3200" u="none" cap="none" strike="noStrike">
                <a:solidFill>
                  <a:srgbClr val="0F1419"/>
                </a:solidFill>
                <a:latin typeface="Franklin Gothic"/>
                <a:ea typeface="Franklin Gothic"/>
                <a:cs typeface="Franklin Gothic"/>
                <a:sym typeface="Franklin Gothic"/>
              </a:defRPr>
            </a:lvl4pPr>
            <a:lvl5pPr lvl="4" marR="0" algn="l">
              <a:lnSpc>
                <a:spcPct val="100000"/>
              </a:lnSpc>
              <a:spcBef>
                <a:spcPts val="0"/>
              </a:spcBef>
              <a:spcAft>
                <a:spcPts val="0"/>
              </a:spcAft>
              <a:buSzPts val="1400"/>
              <a:buNone/>
              <a:defRPr b="0" i="0" sz="3200" u="none" cap="none" strike="noStrike">
                <a:solidFill>
                  <a:srgbClr val="0F1419"/>
                </a:solidFill>
                <a:latin typeface="Franklin Gothic"/>
                <a:ea typeface="Franklin Gothic"/>
                <a:cs typeface="Franklin Gothic"/>
                <a:sym typeface="Franklin Gothic"/>
              </a:defRPr>
            </a:lvl5pPr>
            <a:lvl6pPr lvl="5" marR="0" algn="l">
              <a:lnSpc>
                <a:spcPct val="100000"/>
              </a:lnSpc>
              <a:spcBef>
                <a:spcPts val="0"/>
              </a:spcBef>
              <a:spcAft>
                <a:spcPts val="0"/>
              </a:spcAft>
              <a:buSzPts val="1400"/>
              <a:buNone/>
              <a:defRPr b="1" i="0" sz="4000" u="none" cap="none" strike="noStrike">
                <a:solidFill>
                  <a:schemeClr val="lt1"/>
                </a:solidFill>
                <a:latin typeface="Franklin Gothic"/>
                <a:ea typeface="Franklin Gothic"/>
                <a:cs typeface="Franklin Gothic"/>
                <a:sym typeface="Franklin Gothic"/>
              </a:defRPr>
            </a:lvl6pPr>
            <a:lvl7pPr lvl="6" marR="0" algn="l">
              <a:lnSpc>
                <a:spcPct val="100000"/>
              </a:lnSpc>
              <a:spcBef>
                <a:spcPts val="0"/>
              </a:spcBef>
              <a:spcAft>
                <a:spcPts val="0"/>
              </a:spcAft>
              <a:buSzPts val="1400"/>
              <a:buNone/>
              <a:defRPr b="1" i="0" sz="4000" u="none" cap="none" strike="noStrike">
                <a:solidFill>
                  <a:schemeClr val="lt1"/>
                </a:solidFill>
                <a:latin typeface="Franklin Gothic"/>
                <a:ea typeface="Franklin Gothic"/>
                <a:cs typeface="Franklin Gothic"/>
                <a:sym typeface="Franklin Gothic"/>
              </a:defRPr>
            </a:lvl7pPr>
            <a:lvl8pPr lvl="7" marR="0" algn="l">
              <a:lnSpc>
                <a:spcPct val="100000"/>
              </a:lnSpc>
              <a:spcBef>
                <a:spcPts val="0"/>
              </a:spcBef>
              <a:spcAft>
                <a:spcPts val="0"/>
              </a:spcAft>
              <a:buSzPts val="1400"/>
              <a:buNone/>
              <a:defRPr b="1" i="0" sz="4000" u="none" cap="none" strike="noStrike">
                <a:solidFill>
                  <a:schemeClr val="lt1"/>
                </a:solidFill>
                <a:latin typeface="Franklin Gothic"/>
                <a:ea typeface="Franklin Gothic"/>
                <a:cs typeface="Franklin Gothic"/>
                <a:sym typeface="Franklin Gothic"/>
              </a:defRPr>
            </a:lvl8pPr>
            <a:lvl9pPr lvl="8" marR="0" algn="l">
              <a:lnSpc>
                <a:spcPct val="100000"/>
              </a:lnSpc>
              <a:spcBef>
                <a:spcPts val="0"/>
              </a:spcBef>
              <a:spcAft>
                <a:spcPts val="0"/>
              </a:spcAft>
              <a:buSzPts val="1400"/>
              <a:buNone/>
              <a:defRPr b="1" i="0" sz="4000" u="none" cap="none" strike="noStrike">
                <a:solidFill>
                  <a:schemeClr val="lt1"/>
                </a:solidFill>
                <a:latin typeface="Franklin Gothic"/>
                <a:ea typeface="Franklin Gothic"/>
                <a:cs typeface="Franklin Gothic"/>
                <a:sym typeface="Franklin Gothic"/>
              </a:defRPr>
            </a:lvl9pPr>
          </a:lstStyle>
          <a:p/>
        </p:txBody>
      </p:sp>
      <p:sp>
        <p:nvSpPr>
          <p:cNvPr id="180" name="Google Shape;180;p149"/>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3A587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3A587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3A587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3A587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3A587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3A587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3A587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3A587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3A587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181" name="Shape 181"/>
        <p:cNvGrpSpPr/>
        <p:nvPr/>
      </p:nvGrpSpPr>
      <p:grpSpPr>
        <a:xfrm>
          <a:off x="0" y="0"/>
          <a:ext cx="0" cy="0"/>
          <a:chOff x="0" y="0"/>
          <a:chExt cx="0" cy="0"/>
        </a:xfrm>
      </p:grpSpPr>
      <p:sp>
        <p:nvSpPr>
          <p:cNvPr id="182" name="Google Shape;182;p150"/>
          <p:cNvSpPr txBox="1"/>
          <p:nvPr>
            <p:ph type="title"/>
          </p:nvPr>
        </p:nvSpPr>
        <p:spPr>
          <a:xfrm>
            <a:off x="687388" y="318052"/>
            <a:ext cx="8224800" cy="1541100"/>
          </a:xfrm>
          <a:prstGeom prst="rect">
            <a:avLst/>
          </a:prstGeom>
          <a:noFill/>
          <a:ln>
            <a:noFill/>
          </a:ln>
        </p:spPr>
        <p:txBody>
          <a:bodyPr anchorCtr="0" anchor="b" bIns="0" lIns="0" spcFirstLastPara="1" rIns="0" wrap="square" tIns="0">
            <a:noAutofit/>
          </a:bodyPr>
          <a:lstStyle>
            <a:lvl1pPr lvl="0" marR="0" algn="l">
              <a:lnSpc>
                <a:spcPct val="90000"/>
              </a:lnSpc>
              <a:spcBef>
                <a:spcPts val="0"/>
              </a:spcBef>
              <a:spcAft>
                <a:spcPts val="0"/>
              </a:spcAft>
              <a:buSzPts val="1400"/>
              <a:buNone/>
              <a:defRPr b="0" i="0" sz="4800" u="none" cap="none" strike="noStrike">
                <a:solidFill>
                  <a:srgbClr val="A5A5A5"/>
                </a:solidFill>
                <a:latin typeface="Arial Narrow"/>
                <a:ea typeface="Arial Narrow"/>
                <a:cs typeface="Arial Narrow"/>
                <a:sym typeface="Arial Narrow"/>
              </a:defRPr>
            </a:lvl1pPr>
            <a:lvl2pPr lvl="1" marR="0" algn="l">
              <a:lnSpc>
                <a:spcPct val="100000"/>
              </a:lnSpc>
              <a:spcBef>
                <a:spcPts val="0"/>
              </a:spcBef>
              <a:spcAft>
                <a:spcPts val="0"/>
              </a:spcAft>
              <a:buSzPts val="1400"/>
              <a:buNone/>
              <a:defRPr b="0" i="0" sz="3200" u="none" cap="none" strike="noStrike">
                <a:solidFill>
                  <a:srgbClr val="0F1419"/>
                </a:solidFill>
                <a:latin typeface="Franklin Gothic"/>
                <a:ea typeface="Franklin Gothic"/>
                <a:cs typeface="Franklin Gothic"/>
                <a:sym typeface="Franklin Gothic"/>
              </a:defRPr>
            </a:lvl2pPr>
            <a:lvl3pPr lvl="2" marR="0" algn="l">
              <a:lnSpc>
                <a:spcPct val="100000"/>
              </a:lnSpc>
              <a:spcBef>
                <a:spcPts val="0"/>
              </a:spcBef>
              <a:spcAft>
                <a:spcPts val="0"/>
              </a:spcAft>
              <a:buSzPts val="1400"/>
              <a:buNone/>
              <a:defRPr b="0" i="0" sz="3200" u="none" cap="none" strike="noStrike">
                <a:solidFill>
                  <a:srgbClr val="0F1419"/>
                </a:solidFill>
                <a:latin typeface="Franklin Gothic"/>
                <a:ea typeface="Franklin Gothic"/>
                <a:cs typeface="Franklin Gothic"/>
                <a:sym typeface="Franklin Gothic"/>
              </a:defRPr>
            </a:lvl3pPr>
            <a:lvl4pPr lvl="3" marR="0" algn="l">
              <a:lnSpc>
                <a:spcPct val="100000"/>
              </a:lnSpc>
              <a:spcBef>
                <a:spcPts val="0"/>
              </a:spcBef>
              <a:spcAft>
                <a:spcPts val="0"/>
              </a:spcAft>
              <a:buSzPts val="1400"/>
              <a:buNone/>
              <a:defRPr b="0" i="0" sz="3200" u="none" cap="none" strike="noStrike">
                <a:solidFill>
                  <a:srgbClr val="0F1419"/>
                </a:solidFill>
                <a:latin typeface="Franklin Gothic"/>
                <a:ea typeface="Franklin Gothic"/>
                <a:cs typeface="Franklin Gothic"/>
                <a:sym typeface="Franklin Gothic"/>
              </a:defRPr>
            </a:lvl4pPr>
            <a:lvl5pPr lvl="4" marR="0" algn="l">
              <a:lnSpc>
                <a:spcPct val="100000"/>
              </a:lnSpc>
              <a:spcBef>
                <a:spcPts val="0"/>
              </a:spcBef>
              <a:spcAft>
                <a:spcPts val="0"/>
              </a:spcAft>
              <a:buSzPts val="1400"/>
              <a:buNone/>
              <a:defRPr b="0" i="0" sz="3200" u="none" cap="none" strike="noStrike">
                <a:solidFill>
                  <a:srgbClr val="0F1419"/>
                </a:solidFill>
                <a:latin typeface="Franklin Gothic"/>
                <a:ea typeface="Franklin Gothic"/>
                <a:cs typeface="Franklin Gothic"/>
                <a:sym typeface="Franklin Gothic"/>
              </a:defRPr>
            </a:lvl5pPr>
            <a:lvl6pPr lvl="5" marR="0" algn="l">
              <a:lnSpc>
                <a:spcPct val="100000"/>
              </a:lnSpc>
              <a:spcBef>
                <a:spcPts val="0"/>
              </a:spcBef>
              <a:spcAft>
                <a:spcPts val="0"/>
              </a:spcAft>
              <a:buSzPts val="1400"/>
              <a:buNone/>
              <a:defRPr b="1" i="0" sz="4000" u="none" cap="none" strike="noStrike">
                <a:solidFill>
                  <a:schemeClr val="lt1"/>
                </a:solidFill>
                <a:latin typeface="Franklin Gothic"/>
                <a:ea typeface="Franklin Gothic"/>
                <a:cs typeface="Franklin Gothic"/>
                <a:sym typeface="Franklin Gothic"/>
              </a:defRPr>
            </a:lvl6pPr>
            <a:lvl7pPr lvl="6" marR="0" algn="l">
              <a:lnSpc>
                <a:spcPct val="100000"/>
              </a:lnSpc>
              <a:spcBef>
                <a:spcPts val="0"/>
              </a:spcBef>
              <a:spcAft>
                <a:spcPts val="0"/>
              </a:spcAft>
              <a:buSzPts val="1400"/>
              <a:buNone/>
              <a:defRPr b="1" i="0" sz="4000" u="none" cap="none" strike="noStrike">
                <a:solidFill>
                  <a:schemeClr val="lt1"/>
                </a:solidFill>
                <a:latin typeface="Franklin Gothic"/>
                <a:ea typeface="Franklin Gothic"/>
                <a:cs typeface="Franklin Gothic"/>
                <a:sym typeface="Franklin Gothic"/>
              </a:defRPr>
            </a:lvl7pPr>
            <a:lvl8pPr lvl="7" marR="0" algn="l">
              <a:lnSpc>
                <a:spcPct val="100000"/>
              </a:lnSpc>
              <a:spcBef>
                <a:spcPts val="0"/>
              </a:spcBef>
              <a:spcAft>
                <a:spcPts val="0"/>
              </a:spcAft>
              <a:buSzPts val="1400"/>
              <a:buNone/>
              <a:defRPr b="1" i="0" sz="4000" u="none" cap="none" strike="noStrike">
                <a:solidFill>
                  <a:schemeClr val="lt1"/>
                </a:solidFill>
                <a:latin typeface="Franklin Gothic"/>
                <a:ea typeface="Franklin Gothic"/>
                <a:cs typeface="Franklin Gothic"/>
                <a:sym typeface="Franklin Gothic"/>
              </a:defRPr>
            </a:lvl8pPr>
            <a:lvl9pPr lvl="8" marR="0" algn="l">
              <a:lnSpc>
                <a:spcPct val="100000"/>
              </a:lnSpc>
              <a:spcBef>
                <a:spcPts val="0"/>
              </a:spcBef>
              <a:spcAft>
                <a:spcPts val="0"/>
              </a:spcAft>
              <a:buSzPts val="1400"/>
              <a:buNone/>
              <a:defRPr b="1" i="0" sz="4000" u="none" cap="none" strike="noStrike">
                <a:solidFill>
                  <a:schemeClr val="lt1"/>
                </a:solidFill>
                <a:latin typeface="Franklin Gothic"/>
                <a:ea typeface="Franklin Gothic"/>
                <a:cs typeface="Franklin Gothic"/>
                <a:sym typeface="Franklin Gothic"/>
              </a:defRPr>
            </a:lvl9pPr>
          </a:lstStyle>
          <a:p/>
        </p:txBody>
      </p:sp>
      <p:sp>
        <p:nvSpPr>
          <p:cNvPr id="183" name="Google Shape;183;p150"/>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84" name="Google Shape;184;p150"/>
          <p:cNvSpPr txBox="1"/>
          <p:nvPr>
            <p:ph idx="1" type="body"/>
          </p:nvPr>
        </p:nvSpPr>
        <p:spPr>
          <a:xfrm>
            <a:off x="687388" y="5581086"/>
            <a:ext cx="8224800" cy="307800"/>
          </a:xfrm>
          <a:prstGeom prst="rect">
            <a:avLst/>
          </a:prstGeom>
          <a:noFill/>
          <a:ln>
            <a:noFill/>
          </a:ln>
        </p:spPr>
        <p:txBody>
          <a:bodyPr anchorCtr="0" anchor="b" bIns="0" lIns="0" spcFirstLastPara="1" rIns="0" wrap="square" tIns="0">
            <a:noAutofit/>
          </a:bodyPr>
          <a:lstStyle>
            <a:lvl1pPr indent="-228600" lvl="0" marL="457200" marR="0" algn="r">
              <a:lnSpc>
                <a:spcPct val="100000"/>
              </a:lnSpc>
              <a:spcBef>
                <a:spcPts val="0"/>
              </a:spcBef>
              <a:spcAft>
                <a:spcPts val="0"/>
              </a:spcAft>
              <a:buClr>
                <a:srgbClr val="A5A5A5"/>
              </a:buClr>
              <a:buSzPts val="1000"/>
              <a:buFont typeface="Noto Sans Symbols"/>
              <a:buNone/>
              <a:defRPr b="0" i="0" sz="1000" u="none" cap="none" strike="noStrike">
                <a:solidFill>
                  <a:srgbClr val="25496F"/>
                </a:solidFill>
                <a:latin typeface="Arial"/>
                <a:ea typeface="Arial"/>
                <a:cs typeface="Arial"/>
                <a:sym typeface="Arial"/>
              </a:defRPr>
            </a:lvl1pPr>
            <a:lvl2pPr indent="-228600" lvl="1" marL="914400" marR="0" algn="r">
              <a:lnSpc>
                <a:spcPct val="100000"/>
              </a:lnSpc>
              <a:spcBef>
                <a:spcPts val="0"/>
              </a:spcBef>
              <a:spcAft>
                <a:spcPts val="0"/>
              </a:spcAft>
              <a:buClr>
                <a:srgbClr val="A5A5A5"/>
              </a:buClr>
              <a:buSzPts val="1400"/>
              <a:buFont typeface="Arial"/>
              <a:buNone/>
              <a:defRPr b="0" i="0" sz="1400" u="none" cap="none" strike="noStrike">
                <a:solidFill>
                  <a:srgbClr val="25496F"/>
                </a:solidFill>
                <a:latin typeface="Arial"/>
                <a:ea typeface="Arial"/>
                <a:cs typeface="Arial"/>
                <a:sym typeface="Arial"/>
              </a:defRPr>
            </a:lvl2pPr>
            <a:lvl3pPr indent="-228600" lvl="2" marL="1371600" marR="0" algn="r">
              <a:lnSpc>
                <a:spcPct val="100000"/>
              </a:lnSpc>
              <a:spcBef>
                <a:spcPts val="0"/>
              </a:spcBef>
              <a:spcAft>
                <a:spcPts val="0"/>
              </a:spcAft>
              <a:buClr>
                <a:srgbClr val="A5A5A5"/>
              </a:buClr>
              <a:buSzPts val="1400"/>
              <a:buFont typeface="Source Sans Pro"/>
              <a:buNone/>
              <a:defRPr b="0" i="0" sz="1400" u="none" cap="none" strike="noStrike">
                <a:solidFill>
                  <a:srgbClr val="25496F"/>
                </a:solidFill>
                <a:latin typeface="Arial"/>
                <a:ea typeface="Arial"/>
                <a:cs typeface="Arial"/>
                <a:sym typeface="Arial"/>
              </a:defRPr>
            </a:lvl3pPr>
            <a:lvl4pPr indent="-228600" lvl="3" marL="1828800" marR="0" algn="r">
              <a:lnSpc>
                <a:spcPct val="100000"/>
              </a:lnSpc>
              <a:spcBef>
                <a:spcPts val="0"/>
              </a:spcBef>
              <a:spcAft>
                <a:spcPts val="0"/>
              </a:spcAft>
              <a:buClr>
                <a:srgbClr val="A5A5A5"/>
              </a:buClr>
              <a:buSzPts val="1050"/>
              <a:buFont typeface="Courier New"/>
              <a:buNone/>
              <a:defRPr b="0" i="0" sz="1400" u="none" cap="none" strike="noStrike">
                <a:solidFill>
                  <a:srgbClr val="25496F"/>
                </a:solidFill>
                <a:latin typeface="Arial"/>
                <a:ea typeface="Arial"/>
                <a:cs typeface="Arial"/>
                <a:sym typeface="Arial"/>
              </a:defRPr>
            </a:lvl4pPr>
            <a:lvl5pPr indent="-228600" lvl="4" marL="2286000" marR="0" algn="r">
              <a:lnSpc>
                <a:spcPct val="100000"/>
              </a:lnSpc>
              <a:spcBef>
                <a:spcPts val="0"/>
              </a:spcBef>
              <a:spcAft>
                <a:spcPts val="0"/>
              </a:spcAft>
              <a:buClr>
                <a:srgbClr val="A5A5A5"/>
              </a:buClr>
              <a:buSzPts val="1400"/>
              <a:buFont typeface="Arial"/>
              <a:buNone/>
              <a:defRPr b="0" i="0" sz="1400" u="none" cap="none" strike="noStrike">
                <a:solidFill>
                  <a:srgbClr val="25496F"/>
                </a:solidFill>
                <a:latin typeface="Arial"/>
                <a:ea typeface="Arial"/>
                <a:cs typeface="Arial"/>
                <a:sym typeface="Arial"/>
              </a:defRPr>
            </a:lvl5pPr>
            <a:lvl6pPr indent="-317500" lvl="5" marL="2743200" marR="0" algn="l">
              <a:lnSpc>
                <a:spcPct val="100000"/>
              </a:lnSpc>
              <a:spcBef>
                <a:spcPts val="600"/>
              </a:spcBef>
              <a:spcAft>
                <a:spcPts val="0"/>
              </a:spcAft>
              <a:buClr>
                <a:srgbClr val="A5A5A5"/>
              </a:buClr>
              <a:buSzPts val="1400"/>
              <a:buFont typeface="Arial"/>
              <a:buChar char="•"/>
              <a:defRPr b="0" i="0" sz="1400" u="none" cap="none" strike="noStrike">
                <a:solidFill>
                  <a:srgbClr val="25496F"/>
                </a:solidFill>
                <a:latin typeface="Arial"/>
                <a:ea typeface="Arial"/>
                <a:cs typeface="Arial"/>
                <a:sym typeface="Arial"/>
              </a:defRPr>
            </a:lvl6pPr>
            <a:lvl7pPr indent="-317500" lvl="6" marL="3200400" marR="0" algn="l">
              <a:lnSpc>
                <a:spcPct val="100000"/>
              </a:lnSpc>
              <a:spcBef>
                <a:spcPts val="600"/>
              </a:spcBef>
              <a:spcAft>
                <a:spcPts val="0"/>
              </a:spcAft>
              <a:buClr>
                <a:srgbClr val="A5A5A5"/>
              </a:buClr>
              <a:buSzPts val="1400"/>
              <a:buFont typeface="Arial"/>
              <a:buChar char="•"/>
              <a:defRPr b="0" i="0" sz="1400" u="none" cap="none" strike="noStrike">
                <a:solidFill>
                  <a:srgbClr val="25496F"/>
                </a:solidFill>
                <a:latin typeface="Arial"/>
                <a:ea typeface="Arial"/>
                <a:cs typeface="Arial"/>
                <a:sym typeface="Arial"/>
              </a:defRPr>
            </a:lvl7pPr>
            <a:lvl8pPr indent="-317500" lvl="7" marL="3657600" marR="0" algn="l">
              <a:lnSpc>
                <a:spcPct val="100000"/>
              </a:lnSpc>
              <a:spcBef>
                <a:spcPts val="600"/>
              </a:spcBef>
              <a:spcAft>
                <a:spcPts val="0"/>
              </a:spcAft>
              <a:buClr>
                <a:srgbClr val="A5A5A5"/>
              </a:buClr>
              <a:buSzPts val="1400"/>
              <a:buFont typeface="Arial"/>
              <a:buChar char="•"/>
              <a:defRPr b="0" i="0" sz="1400" u="none" cap="none" strike="noStrike">
                <a:solidFill>
                  <a:srgbClr val="25496F"/>
                </a:solidFill>
                <a:latin typeface="Arial"/>
                <a:ea typeface="Arial"/>
                <a:cs typeface="Arial"/>
                <a:sym typeface="Arial"/>
              </a:defRPr>
            </a:lvl8pPr>
            <a:lvl9pPr indent="-317500" lvl="8" marL="4114800" marR="0" algn="l">
              <a:lnSpc>
                <a:spcPct val="100000"/>
              </a:lnSpc>
              <a:spcBef>
                <a:spcPts val="600"/>
              </a:spcBef>
              <a:spcAft>
                <a:spcPts val="0"/>
              </a:spcAft>
              <a:buClr>
                <a:srgbClr val="A5A5A5"/>
              </a:buClr>
              <a:buSzPts val="1400"/>
              <a:buFont typeface="Arial"/>
              <a:buChar char="•"/>
              <a:defRPr b="0" i="0" sz="1400" u="none" cap="none" strike="noStrike">
                <a:solidFill>
                  <a:srgbClr val="25496F"/>
                </a:solidFill>
                <a:latin typeface="Arial"/>
                <a:ea typeface="Arial"/>
                <a:cs typeface="Arial"/>
                <a:sym typeface="Arial"/>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bout AIR">
  <p:cSld name="About AIR">
    <p:spTree>
      <p:nvGrpSpPr>
        <p:cNvPr id="185" name="Shape 185"/>
        <p:cNvGrpSpPr/>
        <p:nvPr/>
      </p:nvGrpSpPr>
      <p:grpSpPr>
        <a:xfrm>
          <a:off x="0" y="0"/>
          <a:ext cx="0" cy="0"/>
          <a:chOff x="0" y="0"/>
          <a:chExt cx="0" cy="0"/>
        </a:xfrm>
      </p:grpSpPr>
      <p:sp>
        <p:nvSpPr>
          <p:cNvPr id="186" name="Google Shape;186;p151"/>
          <p:cNvSpPr/>
          <p:nvPr/>
        </p:nvSpPr>
        <p:spPr>
          <a:xfrm>
            <a:off x="7223760" y="318052"/>
            <a:ext cx="1920300" cy="3768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Arial"/>
              <a:ea typeface="Arial"/>
              <a:cs typeface="Arial"/>
              <a:sym typeface="Arial"/>
            </a:endParaRPr>
          </a:p>
        </p:txBody>
      </p:sp>
      <p:sp>
        <p:nvSpPr>
          <p:cNvPr id="187" name="Google Shape;187;p151"/>
          <p:cNvSpPr txBox="1"/>
          <p:nvPr>
            <p:ph idx="1" type="body"/>
          </p:nvPr>
        </p:nvSpPr>
        <p:spPr>
          <a:xfrm>
            <a:off x="687388" y="2055813"/>
            <a:ext cx="8224800" cy="3509700"/>
          </a:xfrm>
          <a:prstGeom prst="rect">
            <a:avLst/>
          </a:prstGeom>
          <a:noFill/>
          <a:ln>
            <a:noFill/>
          </a:ln>
        </p:spPr>
        <p:txBody>
          <a:bodyPr anchorCtr="0" anchor="t" bIns="0" lIns="0" spcFirstLastPara="1" rIns="0" wrap="square" tIns="0">
            <a:noAutofit/>
          </a:bodyPr>
          <a:lstStyle>
            <a:lvl1pPr indent="-228600" lvl="0" marL="457200" marR="0" algn="l">
              <a:lnSpc>
                <a:spcPct val="100000"/>
              </a:lnSpc>
              <a:spcBef>
                <a:spcPts val="600"/>
              </a:spcBef>
              <a:spcAft>
                <a:spcPts val="0"/>
              </a:spcAft>
              <a:buClr>
                <a:srgbClr val="A5A5A5"/>
              </a:buClr>
              <a:buSzPts val="2400"/>
              <a:buFont typeface="Noto Sans Symbols"/>
              <a:buNone/>
              <a:defRPr b="0" i="0" sz="2400" u="none" cap="none" strike="noStrike">
                <a:solidFill>
                  <a:srgbClr val="25496F"/>
                </a:solidFill>
                <a:latin typeface="Arial"/>
                <a:ea typeface="Arial"/>
                <a:cs typeface="Arial"/>
                <a:sym typeface="Arial"/>
              </a:defRPr>
            </a:lvl1pPr>
            <a:lvl2pPr indent="-342900" lvl="1" marL="914400" marR="0" algn="l">
              <a:lnSpc>
                <a:spcPct val="100000"/>
              </a:lnSpc>
              <a:spcBef>
                <a:spcPts val="600"/>
              </a:spcBef>
              <a:spcAft>
                <a:spcPts val="0"/>
              </a:spcAft>
              <a:buClr>
                <a:srgbClr val="A5A5A5"/>
              </a:buClr>
              <a:buSzPts val="1800"/>
              <a:buFont typeface="Noto Sans Symbols"/>
              <a:buChar char="▪"/>
              <a:defRPr b="0" i="0" sz="1800" u="none" cap="none" strike="noStrike">
                <a:solidFill>
                  <a:srgbClr val="25496F"/>
                </a:solidFill>
                <a:latin typeface="Arial"/>
                <a:ea typeface="Arial"/>
                <a:cs typeface="Arial"/>
                <a:sym typeface="Arial"/>
              </a:defRPr>
            </a:lvl2pPr>
            <a:lvl3pPr indent="-330835" lvl="2" marL="1371600" marR="0" algn="l">
              <a:lnSpc>
                <a:spcPct val="100000"/>
              </a:lnSpc>
              <a:spcBef>
                <a:spcPts val="600"/>
              </a:spcBef>
              <a:spcAft>
                <a:spcPts val="0"/>
              </a:spcAft>
              <a:buClr>
                <a:srgbClr val="A5A5A5"/>
              </a:buClr>
              <a:buSzPts val="1610"/>
              <a:buFont typeface="Arial"/>
              <a:buChar char="•"/>
              <a:defRPr b="0" i="0" sz="1400" u="none" cap="none" strike="noStrike">
                <a:solidFill>
                  <a:srgbClr val="25496F"/>
                </a:solidFill>
                <a:latin typeface="Arial"/>
                <a:ea typeface="Arial"/>
                <a:cs typeface="Arial"/>
                <a:sym typeface="Arial"/>
              </a:defRPr>
            </a:lvl3pPr>
            <a:lvl4pPr indent="-317500" lvl="3" marL="1828800" marR="0" algn="l">
              <a:lnSpc>
                <a:spcPct val="100000"/>
              </a:lnSpc>
              <a:spcBef>
                <a:spcPts val="600"/>
              </a:spcBef>
              <a:spcAft>
                <a:spcPts val="0"/>
              </a:spcAft>
              <a:buClr>
                <a:srgbClr val="A5A5A5"/>
              </a:buClr>
              <a:buSzPts val="1400"/>
              <a:buFont typeface="Arial"/>
              <a:buChar char="–"/>
              <a:defRPr b="0" i="0" sz="1400" u="none" cap="none" strike="noStrike">
                <a:solidFill>
                  <a:srgbClr val="25496F"/>
                </a:solidFill>
                <a:latin typeface="Arial"/>
                <a:ea typeface="Arial"/>
                <a:cs typeface="Arial"/>
                <a:sym typeface="Arial"/>
              </a:defRPr>
            </a:lvl4pPr>
            <a:lvl5pPr indent="-295275" lvl="4" marL="2286000" marR="0" algn="l">
              <a:lnSpc>
                <a:spcPct val="100000"/>
              </a:lnSpc>
              <a:spcBef>
                <a:spcPts val="600"/>
              </a:spcBef>
              <a:spcAft>
                <a:spcPts val="0"/>
              </a:spcAft>
              <a:buClr>
                <a:srgbClr val="A5A5A5"/>
              </a:buClr>
              <a:buSzPts val="1050"/>
              <a:buFont typeface="Courier New"/>
              <a:buChar char="o"/>
              <a:defRPr b="0" i="0" sz="1400" u="none" cap="none" strike="noStrike">
                <a:solidFill>
                  <a:srgbClr val="25496F"/>
                </a:solidFill>
                <a:latin typeface="Arial"/>
                <a:ea typeface="Arial"/>
                <a:cs typeface="Arial"/>
                <a:sym typeface="Arial"/>
              </a:defRPr>
            </a:lvl5pPr>
            <a:lvl6pPr indent="-317500" lvl="5" marL="2743200" marR="0" algn="l">
              <a:lnSpc>
                <a:spcPct val="100000"/>
              </a:lnSpc>
              <a:spcBef>
                <a:spcPts val="600"/>
              </a:spcBef>
              <a:spcAft>
                <a:spcPts val="0"/>
              </a:spcAft>
              <a:buClr>
                <a:srgbClr val="A5A5A5"/>
              </a:buClr>
              <a:buSzPts val="1400"/>
              <a:buFont typeface="Arial"/>
              <a:buChar char="•"/>
              <a:defRPr b="0" i="0" sz="1400" u="none" cap="none" strike="noStrike">
                <a:solidFill>
                  <a:srgbClr val="25496F"/>
                </a:solidFill>
                <a:latin typeface="Arial"/>
                <a:ea typeface="Arial"/>
                <a:cs typeface="Arial"/>
                <a:sym typeface="Arial"/>
              </a:defRPr>
            </a:lvl6pPr>
            <a:lvl7pPr indent="-317500" lvl="6" marL="3200400" marR="0" algn="l">
              <a:lnSpc>
                <a:spcPct val="100000"/>
              </a:lnSpc>
              <a:spcBef>
                <a:spcPts val="600"/>
              </a:spcBef>
              <a:spcAft>
                <a:spcPts val="0"/>
              </a:spcAft>
              <a:buClr>
                <a:srgbClr val="A5A5A5"/>
              </a:buClr>
              <a:buSzPts val="1400"/>
              <a:buFont typeface="Arial"/>
              <a:buChar char="•"/>
              <a:defRPr b="0" i="0" sz="1400" u="none" cap="none" strike="noStrike">
                <a:solidFill>
                  <a:srgbClr val="25496F"/>
                </a:solidFill>
                <a:latin typeface="Arial"/>
                <a:ea typeface="Arial"/>
                <a:cs typeface="Arial"/>
                <a:sym typeface="Arial"/>
              </a:defRPr>
            </a:lvl7pPr>
            <a:lvl8pPr indent="-317500" lvl="7" marL="3657600" marR="0" algn="l">
              <a:lnSpc>
                <a:spcPct val="100000"/>
              </a:lnSpc>
              <a:spcBef>
                <a:spcPts val="600"/>
              </a:spcBef>
              <a:spcAft>
                <a:spcPts val="0"/>
              </a:spcAft>
              <a:buClr>
                <a:srgbClr val="A5A5A5"/>
              </a:buClr>
              <a:buSzPts val="1400"/>
              <a:buFont typeface="Arial"/>
              <a:buChar char="•"/>
              <a:defRPr b="0" i="0" sz="1400" u="none" cap="none" strike="noStrike">
                <a:solidFill>
                  <a:srgbClr val="25496F"/>
                </a:solidFill>
                <a:latin typeface="Arial"/>
                <a:ea typeface="Arial"/>
                <a:cs typeface="Arial"/>
                <a:sym typeface="Arial"/>
              </a:defRPr>
            </a:lvl8pPr>
            <a:lvl9pPr indent="-317500" lvl="8" marL="4114800" marR="0" algn="l">
              <a:lnSpc>
                <a:spcPct val="100000"/>
              </a:lnSpc>
              <a:spcBef>
                <a:spcPts val="600"/>
              </a:spcBef>
              <a:spcAft>
                <a:spcPts val="0"/>
              </a:spcAft>
              <a:buClr>
                <a:srgbClr val="A5A5A5"/>
              </a:buClr>
              <a:buSzPts val="1400"/>
              <a:buFont typeface="Arial"/>
              <a:buChar char="•"/>
              <a:defRPr b="0" i="0" sz="1400" u="none" cap="none" strike="noStrike">
                <a:solidFill>
                  <a:srgbClr val="25496F"/>
                </a:solidFill>
                <a:latin typeface="Arial"/>
                <a:ea typeface="Arial"/>
                <a:cs typeface="Arial"/>
                <a:sym typeface="Arial"/>
              </a:defRPr>
            </a:lvl9pPr>
          </a:lstStyle>
          <a:p/>
        </p:txBody>
      </p:sp>
      <p:sp>
        <p:nvSpPr>
          <p:cNvPr id="188" name="Google Shape;188;p151"/>
          <p:cNvSpPr txBox="1"/>
          <p:nvPr>
            <p:ph type="title"/>
          </p:nvPr>
        </p:nvSpPr>
        <p:spPr>
          <a:xfrm>
            <a:off x="687388" y="318052"/>
            <a:ext cx="8224800" cy="1541100"/>
          </a:xfrm>
          <a:prstGeom prst="rect">
            <a:avLst/>
          </a:prstGeom>
          <a:noFill/>
          <a:ln>
            <a:noFill/>
          </a:ln>
        </p:spPr>
        <p:txBody>
          <a:bodyPr anchorCtr="0" anchor="b" bIns="0" lIns="0" spcFirstLastPara="1" rIns="0" wrap="square" tIns="0">
            <a:noAutofit/>
          </a:bodyPr>
          <a:lstStyle>
            <a:lvl1pPr lvl="0" marR="0" algn="l">
              <a:lnSpc>
                <a:spcPct val="90000"/>
              </a:lnSpc>
              <a:spcBef>
                <a:spcPts val="0"/>
              </a:spcBef>
              <a:spcAft>
                <a:spcPts val="0"/>
              </a:spcAft>
              <a:buSzPts val="1400"/>
              <a:buNone/>
              <a:defRPr b="0" i="0" sz="4800" u="none" cap="none" strike="noStrike">
                <a:solidFill>
                  <a:srgbClr val="A5A5A5"/>
                </a:solidFill>
                <a:latin typeface="Arial Narrow"/>
                <a:ea typeface="Arial Narrow"/>
                <a:cs typeface="Arial Narrow"/>
                <a:sym typeface="Arial Narrow"/>
              </a:defRPr>
            </a:lvl1pPr>
            <a:lvl2pPr lvl="1" marR="0" algn="l">
              <a:lnSpc>
                <a:spcPct val="100000"/>
              </a:lnSpc>
              <a:spcBef>
                <a:spcPts val="0"/>
              </a:spcBef>
              <a:spcAft>
                <a:spcPts val="0"/>
              </a:spcAft>
              <a:buSzPts val="1400"/>
              <a:buNone/>
              <a:defRPr b="0" i="0" sz="3200" u="none" cap="none" strike="noStrike">
                <a:solidFill>
                  <a:srgbClr val="0F1419"/>
                </a:solidFill>
                <a:latin typeface="Franklin Gothic"/>
                <a:ea typeface="Franklin Gothic"/>
                <a:cs typeface="Franklin Gothic"/>
                <a:sym typeface="Franklin Gothic"/>
              </a:defRPr>
            </a:lvl2pPr>
            <a:lvl3pPr lvl="2" marR="0" algn="l">
              <a:lnSpc>
                <a:spcPct val="100000"/>
              </a:lnSpc>
              <a:spcBef>
                <a:spcPts val="0"/>
              </a:spcBef>
              <a:spcAft>
                <a:spcPts val="0"/>
              </a:spcAft>
              <a:buSzPts val="1400"/>
              <a:buNone/>
              <a:defRPr b="0" i="0" sz="3200" u="none" cap="none" strike="noStrike">
                <a:solidFill>
                  <a:srgbClr val="0F1419"/>
                </a:solidFill>
                <a:latin typeface="Franklin Gothic"/>
                <a:ea typeface="Franklin Gothic"/>
                <a:cs typeface="Franklin Gothic"/>
                <a:sym typeface="Franklin Gothic"/>
              </a:defRPr>
            </a:lvl3pPr>
            <a:lvl4pPr lvl="3" marR="0" algn="l">
              <a:lnSpc>
                <a:spcPct val="100000"/>
              </a:lnSpc>
              <a:spcBef>
                <a:spcPts val="0"/>
              </a:spcBef>
              <a:spcAft>
                <a:spcPts val="0"/>
              </a:spcAft>
              <a:buSzPts val="1400"/>
              <a:buNone/>
              <a:defRPr b="0" i="0" sz="3200" u="none" cap="none" strike="noStrike">
                <a:solidFill>
                  <a:srgbClr val="0F1419"/>
                </a:solidFill>
                <a:latin typeface="Franklin Gothic"/>
                <a:ea typeface="Franklin Gothic"/>
                <a:cs typeface="Franklin Gothic"/>
                <a:sym typeface="Franklin Gothic"/>
              </a:defRPr>
            </a:lvl4pPr>
            <a:lvl5pPr lvl="4" marR="0" algn="l">
              <a:lnSpc>
                <a:spcPct val="100000"/>
              </a:lnSpc>
              <a:spcBef>
                <a:spcPts val="0"/>
              </a:spcBef>
              <a:spcAft>
                <a:spcPts val="0"/>
              </a:spcAft>
              <a:buSzPts val="1400"/>
              <a:buNone/>
              <a:defRPr b="0" i="0" sz="3200" u="none" cap="none" strike="noStrike">
                <a:solidFill>
                  <a:srgbClr val="0F1419"/>
                </a:solidFill>
                <a:latin typeface="Franklin Gothic"/>
                <a:ea typeface="Franklin Gothic"/>
                <a:cs typeface="Franklin Gothic"/>
                <a:sym typeface="Franklin Gothic"/>
              </a:defRPr>
            </a:lvl5pPr>
            <a:lvl6pPr lvl="5" marR="0" algn="l">
              <a:lnSpc>
                <a:spcPct val="100000"/>
              </a:lnSpc>
              <a:spcBef>
                <a:spcPts val="0"/>
              </a:spcBef>
              <a:spcAft>
                <a:spcPts val="0"/>
              </a:spcAft>
              <a:buSzPts val="1400"/>
              <a:buNone/>
              <a:defRPr b="1" i="0" sz="4000" u="none" cap="none" strike="noStrike">
                <a:solidFill>
                  <a:schemeClr val="lt1"/>
                </a:solidFill>
                <a:latin typeface="Franklin Gothic"/>
                <a:ea typeface="Franklin Gothic"/>
                <a:cs typeface="Franklin Gothic"/>
                <a:sym typeface="Franklin Gothic"/>
              </a:defRPr>
            </a:lvl6pPr>
            <a:lvl7pPr lvl="6" marR="0" algn="l">
              <a:lnSpc>
                <a:spcPct val="100000"/>
              </a:lnSpc>
              <a:spcBef>
                <a:spcPts val="0"/>
              </a:spcBef>
              <a:spcAft>
                <a:spcPts val="0"/>
              </a:spcAft>
              <a:buSzPts val="1400"/>
              <a:buNone/>
              <a:defRPr b="1" i="0" sz="4000" u="none" cap="none" strike="noStrike">
                <a:solidFill>
                  <a:schemeClr val="lt1"/>
                </a:solidFill>
                <a:latin typeface="Franklin Gothic"/>
                <a:ea typeface="Franklin Gothic"/>
                <a:cs typeface="Franklin Gothic"/>
                <a:sym typeface="Franklin Gothic"/>
              </a:defRPr>
            </a:lvl7pPr>
            <a:lvl8pPr lvl="7" marR="0" algn="l">
              <a:lnSpc>
                <a:spcPct val="100000"/>
              </a:lnSpc>
              <a:spcBef>
                <a:spcPts val="0"/>
              </a:spcBef>
              <a:spcAft>
                <a:spcPts val="0"/>
              </a:spcAft>
              <a:buSzPts val="1400"/>
              <a:buNone/>
              <a:defRPr b="1" i="0" sz="4000" u="none" cap="none" strike="noStrike">
                <a:solidFill>
                  <a:schemeClr val="lt1"/>
                </a:solidFill>
                <a:latin typeface="Franklin Gothic"/>
                <a:ea typeface="Franklin Gothic"/>
                <a:cs typeface="Franklin Gothic"/>
                <a:sym typeface="Franklin Gothic"/>
              </a:defRPr>
            </a:lvl8pPr>
            <a:lvl9pPr lvl="8" marR="0" algn="l">
              <a:lnSpc>
                <a:spcPct val="100000"/>
              </a:lnSpc>
              <a:spcBef>
                <a:spcPts val="0"/>
              </a:spcBef>
              <a:spcAft>
                <a:spcPts val="0"/>
              </a:spcAft>
              <a:buSzPts val="1400"/>
              <a:buNone/>
              <a:defRPr b="1" i="0" sz="4000" u="none" cap="none" strike="noStrike">
                <a:solidFill>
                  <a:schemeClr val="lt1"/>
                </a:solidFill>
                <a:latin typeface="Franklin Gothic"/>
                <a:ea typeface="Franklin Gothic"/>
                <a:cs typeface="Franklin Gothic"/>
                <a:sym typeface="Franklin Gothic"/>
              </a:defRPr>
            </a:lvl9pPr>
          </a:lstStyle>
          <a:p/>
        </p:txBody>
      </p:sp>
      <p:sp>
        <p:nvSpPr>
          <p:cNvPr id="189" name="Google Shape;189;p151"/>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Layout" type="obj">
  <p:cSld name="OBJECT">
    <p:spTree>
      <p:nvGrpSpPr>
        <p:cNvPr id="196" name="Shape 196"/>
        <p:cNvGrpSpPr/>
        <p:nvPr/>
      </p:nvGrpSpPr>
      <p:grpSpPr>
        <a:xfrm>
          <a:off x="0" y="0"/>
          <a:ext cx="0" cy="0"/>
          <a:chOff x="0" y="0"/>
          <a:chExt cx="0" cy="0"/>
        </a:xfrm>
      </p:grpSpPr>
      <p:sp>
        <p:nvSpPr>
          <p:cNvPr id="197" name="Google Shape;197;p98"/>
          <p:cNvSpPr txBox="1"/>
          <p:nvPr>
            <p:ph type="title"/>
          </p:nvPr>
        </p:nvSpPr>
        <p:spPr>
          <a:xfrm>
            <a:off x="687388" y="3709988"/>
            <a:ext cx="8229600" cy="769500"/>
          </a:xfrm>
          <a:prstGeom prst="rect">
            <a:avLst/>
          </a:prstGeom>
          <a:noFill/>
          <a:ln>
            <a:noFill/>
          </a:ln>
        </p:spPr>
        <p:txBody>
          <a:bodyPr anchorCtr="0" anchor="b" bIns="45700" lIns="0" spcFirstLastPara="1" rIns="0" wrap="square" tIns="45700">
            <a:noAutofit/>
          </a:bodyPr>
          <a:lstStyle>
            <a:lvl1pPr lvl="0" algn="l">
              <a:lnSpc>
                <a:spcPct val="100000"/>
              </a:lnSpc>
              <a:spcBef>
                <a:spcPts val="0"/>
              </a:spcBef>
              <a:spcAft>
                <a:spcPts val="0"/>
              </a:spcAft>
              <a:buClr>
                <a:schemeClr val="lt1"/>
              </a:buClr>
              <a:buSzPts val="4400"/>
              <a:buFont typeface="Arial"/>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8" name="Google Shape;198;p98"/>
          <p:cNvSpPr txBox="1"/>
          <p:nvPr>
            <p:ph idx="1" type="body"/>
          </p:nvPr>
        </p:nvSpPr>
        <p:spPr>
          <a:xfrm>
            <a:off x="687388" y="4529139"/>
            <a:ext cx="8229600" cy="1389000"/>
          </a:xfrm>
          <a:prstGeom prst="rect">
            <a:avLst/>
          </a:prstGeom>
          <a:noFill/>
          <a:ln>
            <a:noFill/>
          </a:ln>
        </p:spPr>
        <p:txBody>
          <a:bodyPr anchorCtr="0" anchor="t" bIns="45700" lIns="0" spcFirstLastPara="1" rIns="0" wrap="square" tIns="45700">
            <a:noAutofit/>
          </a:bodyPr>
          <a:lstStyle>
            <a:lvl1pPr indent="-228600" lvl="0" marL="457200" algn="l">
              <a:lnSpc>
                <a:spcPct val="100000"/>
              </a:lnSpc>
              <a:spcBef>
                <a:spcPts val="360"/>
              </a:spcBef>
              <a:spcAft>
                <a:spcPts val="0"/>
              </a:spcAft>
              <a:buClr>
                <a:srgbClr val="BFBFBF"/>
              </a:buClr>
              <a:buSzPts val="1800"/>
              <a:buNone/>
              <a:defRPr/>
            </a:lvl1pPr>
            <a:lvl2pPr indent="-342900" lvl="1" marL="914400" algn="l">
              <a:lnSpc>
                <a:spcPct val="100000"/>
              </a:lnSpc>
              <a:spcBef>
                <a:spcPts val="360"/>
              </a:spcBef>
              <a:spcAft>
                <a:spcPts val="0"/>
              </a:spcAft>
              <a:buClr>
                <a:schemeClr val="lt1"/>
              </a:buClr>
              <a:buSzPts val="1800"/>
              <a:buChar char="–"/>
              <a:defRPr/>
            </a:lvl2pPr>
            <a:lvl3pPr indent="-342900" lvl="2" marL="1371600" algn="l">
              <a:lnSpc>
                <a:spcPct val="100000"/>
              </a:lnSpc>
              <a:spcBef>
                <a:spcPts val="360"/>
              </a:spcBef>
              <a:spcAft>
                <a:spcPts val="0"/>
              </a:spcAft>
              <a:buClr>
                <a:schemeClr val="lt1"/>
              </a:buClr>
              <a:buSzPts val="1800"/>
              <a:buChar char="•"/>
              <a:defRPr/>
            </a:lvl3pPr>
            <a:lvl4pPr indent="-342900" lvl="3" marL="1828800" algn="l">
              <a:lnSpc>
                <a:spcPct val="100000"/>
              </a:lnSpc>
              <a:spcBef>
                <a:spcPts val="360"/>
              </a:spcBef>
              <a:spcAft>
                <a:spcPts val="0"/>
              </a:spcAft>
              <a:buClr>
                <a:schemeClr val="lt1"/>
              </a:buClr>
              <a:buSzPts val="1800"/>
              <a:buChar char="–"/>
              <a:defRPr/>
            </a:lvl4pPr>
            <a:lvl5pPr indent="-342900" lvl="4" marL="2286000" algn="l">
              <a:lnSpc>
                <a:spcPct val="100000"/>
              </a:lnSpc>
              <a:spcBef>
                <a:spcPts val="360"/>
              </a:spcBef>
              <a:spcAft>
                <a:spcPts val="0"/>
              </a:spcAft>
              <a:buClr>
                <a:schemeClr val="lt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99" name="Google Shape;199;p98"/>
          <p:cNvSpPr txBox="1"/>
          <p:nvPr>
            <p:ph idx="12" type="sldNum"/>
          </p:nvPr>
        </p:nvSpPr>
        <p:spPr>
          <a:xfrm>
            <a:off x="8755130" y="6507316"/>
            <a:ext cx="157200" cy="1539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25496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25496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25496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25496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25496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25496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25496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25496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25496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Only">
  <p:cSld name="1_Title Only">
    <p:spTree>
      <p:nvGrpSpPr>
        <p:cNvPr id="28" name="Shape 28"/>
        <p:cNvGrpSpPr/>
        <p:nvPr/>
      </p:nvGrpSpPr>
      <p:grpSpPr>
        <a:xfrm>
          <a:off x="0" y="0"/>
          <a:ext cx="0" cy="0"/>
          <a:chOff x="0" y="0"/>
          <a:chExt cx="0" cy="0"/>
        </a:xfrm>
      </p:grpSpPr>
      <p:sp>
        <p:nvSpPr>
          <p:cNvPr id="29" name="Google Shape;29;p93"/>
          <p:cNvSpPr txBox="1"/>
          <p:nvPr>
            <p:ph type="title"/>
          </p:nvPr>
        </p:nvSpPr>
        <p:spPr>
          <a:xfrm>
            <a:off x="687388" y="318053"/>
            <a:ext cx="8224800" cy="1486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93"/>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31" name="Google Shape;31;p93"/>
          <p:cNvSpPr txBox="1"/>
          <p:nvPr>
            <p:ph idx="1" type="body"/>
          </p:nvPr>
        </p:nvSpPr>
        <p:spPr>
          <a:xfrm>
            <a:off x="687388" y="5734975"/>
            <a:ext cx="8224800" cy="153900"/>
          </a:xfrm>
          <a:prstGeom prst="rect">
            <a:avLst/>
          </a:prstGeom>
          <a:noFill/>
          <a:ln>
            <a:noFill/>
          </a:ln>
        </p:spPr>
        <p:txBody>
          <a:bodyPr anchorCtr="0" anchor="b" bIns="0" lIns="0" spcFirstLastPara="1" rIns="0" wrap="square" tIns="0">
            <a:noAutofit/>
          </a:bodyPr>
          <a:lstStyle>
            <a:lvl1pPr indent="-228600" lvl="0" marL="457200" algn="r">
              <a:lnSpc>
                <a:spcPct val="100000"/>
              </a:lnSpc>
              <a:spcBef>
                <a:spcPts val="0"/>
              </a:spcBef>
              <a:spcAft>
                <a:spcPts val="0"/>
              </a:spcAft>
              <a:buSzPts val="1000"/>
              <a:buNone/>
              <a:defRPr sz="1000"/>
            </a:lvl1pPr>
            <a:lvl2pPr indent="-228600" lvl="1" marL="914400" algn="r">
              <a:lnSpc>
                <a:spcPct val="100000"/>
              </a:lnSpc>
              <a:spcBef>
                <a:spcPts val="0"/>
              </a:spcBef>
              <a:spcAft>
                <a:spcPts val="0"/>
              </a:spcAft>
              <a:buSzPts val="1400"/>
              <a:buNone/>
              <a:defRPr sz="1400"/>
            </a:lvl2pPr>
            <a:lvl3pPr indent="-228600" lvl="2" marL="1371600" algn="r">
              <a:lnSpc>
                <a:spcPct val="100000"/>
              </a:lnSpc>
              <a:spcBef>
                <a:spcPts val="0"/>
              </a:spcBef>
              <a:spcAft>
                <a:spcPts val="0"/>
              </a:spcAft>
              <a:buSzPts val="1400"/>
              <a:buNone/>
              <a:defRPr sz="1400"/>
            </a:lvl3pPr>
            <a:lvl4pPr indent="-228600" lvl="3" marL="1828800" algn="r">
              <a:lnSpc>
                <a:spcPct val="100000"/>
              </a:lnSpc>
              <a:spcBef>
                <a:spcPts val="0"/>
              </a:spcBef>
              <a:spcAft>
                <a:spcPts val="0"/>
              </a:spcAft>
              <a:buSzPts val="1050"/>
              <a:buNone/>
              <a:defRPr sz="1400"/>
            </a:lvl4pPr>
            <a:lvl5pPr indent="-228600" lvl="4" marL="2286000" algn="r">
              <a:lnSpc>
                <a:spcPct val="100000"/>
              </a:lnSpc>
              <a:spcBef>
                <a:spcPts val="0"/>
              </a:spcBef>
              <a:spcAft>
                <a:spcPts val="0"/>
              </a:spcAft>
              <a:buSzPts val="1400"/>
              <a:buNone/>
              <a:defRPr sz="1400"/>
            </a:lvl5pPr>
            <a:lvl6pPr indent="-342900" lvl="5" marL="2743200" algn="l">
              <a:lnSpc>
                <a:spcPct val="100000"/>
              </a:lnSpc>
              <a:spcBef>
                <a:spcPts val="600"/>
              </a:spcBef>
              <a:spcAft>
                <a:spcPts val="0"/>
              </a:spcAft>
              <a:buSzPts val="1800"/>
              <a:buChar char="•"/>
              <a:defRPr/>
            </a:lvl6pPr>
            <a:lvl7pPr indent="-342900" lvl="6" marL="3200400" algn="l">
              <a:lnSpc>
                <a:spcPct val="100000"/>
              </a:lnSpc>
              <a:spcBef>
                <a:spcPts val="600"/>
              </a:spcBef>
              <a:spcAft>
                <a:spcPts val="0"/>
              </a:spcAft>
              <a:buSzPts val="1800"/>
              <a:buChar char="•"/>
              <a:defRPr/>
            </a:lvl7pPr>
            <a:lvl8pPr indent="-342900" lvl="7" marL="3657600" algn="l">
              <a:lnSpc>
                <a:spcPct val="100000"/>
              </a:lnSpc>
              <a:spcBef>
                <a:spcPts val="600"/>
              </a:spcBef>
              <a:spcAft>
                <a:spcPts val="0"/>
              </a:spcAft>
              <a:buSzPts val="1800"/>
              <a:buChar char="•"/>
              <a:defRPr/>
            </a:lvl8pPr>
            <a:lvl9pPr indent="-342900" lvl="8" marL="4114800" algn="l">
              <a:lnSpc>
                <a:spcPct val="100000"/>
              </a:lnSpc>
              <a:spcBef>
                <a:spcPts val="600"/>
              </a:spcBef>
              <a:spcAft>
                <a:spcPts val="0"/>
              </a:spcAft>
              <a:buSzPts val="1800"/>
              <a:buChar char="•"/>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00" name="Shape 200"/>
        <p:cNvGrpSpPr/>
        <p:nvPr/>
      </p:nvGrpSpPr>
      <p:grpSpPr>
        <a:xfrm>
          <a:off x="0" y="0"/>
          <a:ext cx="0" cy="0"/>
          <a:chOff x="0" y="0"/>
          <a:chExt cx="0" cy="0"/>
        </a:xfrm>
      </p:grpSpPr>
      <p:sp>
        <p:nvSpPr>
          <p:cNvPr id="201" name="Google Shape;201;p139"/>
          <p:cNvSpPr txBox="1"/>
          <p:nvPr>
            <p:ph type="ctrTitle"/>
          </p:nvPr>
        </p:nvSpPr>
        <p:spPr>
          <a:xfrm>
            <a:off x="685800" y="2130425"/>
            <a:ext cx="7772400" cy="1470000"/>
          </a:xfrm>
          <a:prstGeom prst="rect">
            <a:avLst/>
          </a:prstGeom>
          <a:noFill/>
          <a:ln>
            <a:noFill/>
          </a:ln>
        </p:spPr>
        <p:txBody>
          <a:bodyPr anchorCtr="0" anchor="b" bIns="45700" lIns="0" spcFirstLastPara="1" rIns="0" wrap="square" tIns="45700">
            <a:noAutofit/>
          </a:bodyPr>
          <a:lstStyle>
            <a:lvl1pPr lvl="0" algn="ctr">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2" name="Google Shape;202;p139"/>
          <p:cNvSpPr txBox="1"/>
          <p:nvPr>
            <p:ph idx="1" type="subTitle"/>
          </p:nvPr>
        </p:nvSpPr>
        <p:spPr>
          <a:xfrm>
            <a:off x="1371600" y="3886200"/>
            <a:ext cx="6400800" cy="1752600"/>
          </a:xfrm>
          <a:prstGeom prst="rect">
            <a:avLst/>
          </a:prstGeom>
          <a:noFill/>
          <a:ln>
            <a:noFill/>
          </a:ln>
        </p:spPr>
        <p:txBody>
          <a:bodyPr anchorCtr="0" anchor="t" bIns="45700" lIns="0" spcFirstLastPara="1" rIns="0" wrap="square" tIns="45700">
            <a:no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360"/>
              </a:spcBef>
              <a:spcAft>
                <a:spcPts val="0"/>
              </a:spcAft>
              <a:buClr>
                <a:srgbClr val="888888"/>
              </a:buClr>
              <a:buSzPts val="1800"/>
              <a:buNone/>
              <a:defRPr>
                <a:solidFill>
                  <a:srgbClr val="888888"/>
                </a:solidFill>
              </a:defRPr>
            </a:lvl2pPr>
            <a:lvl3pPr lvl="2" algn="ctr">
              <a:lnSpc>
                <a:spcPct val="100000"/>
              </a:lnSpc>
              <a:spcBef>
                <a:spcPts val="360"/>
              </a:spcBef>
              <a:spcAft>
                <a:spcPts val="0"/>
              </a:spcAft>
              <a:buClr>
                <a:srgbClr val="888888"/>
              </a:buClr>
              <a:buSzPts val="1800"/>
              <a:buNone/>
              <a:defRPr>
                <a:solidFill>
                  <a:srgbClr val="888888"/>
                </a:solidFill>
              </a:defRPr>
            </a:lvl3pPr>
            <a:lvl4pPr lvl="3" algn="ctr">
              <a:lnSpc>
                <a:spcPct val="100000"/>
              </a:lnSpc>
              <a:spcBef>
                <a:spcPts val="360"/>
              </a:spcBef>
              <a:spcAft>
                <a:spcPts val="0"/>
              </a:spcAft>
              <a:buClr>
                <a:srgbClr val="888888"/>
              </a:buClr>
              <a:buSzPts val="1800"/>
              <a:buNone/>
              <a:defRPr>
                <a:solidFill>
                  <a:srgbClr val="888888"/>
                </a:solidFill>
              </a:defRPr>
            </a:lvl4pPr>
            <a:lvl5pPr lvl="4" algn="ctr">
              <a:lnSpc>
                <a:spcPct val="100000"/>
              </a:lnSpc>
              <a:spcBef>
                <a:spcPts val="360"/>
              </a:spcBef>
              <a:spcAft>
                <a:spcPts val="0"/>
              </a:spcAft>
              <a:buClr>
                <a:srgbClr val="888888"/>
              </a:buClr>
              <a:buSzPts val="18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203" name="Google Shape;203;p139"/>
          <p:cNvSpPr txBox="1"/>
          <p:nvPr>
            <p:ph idx="10" type="dt"/>
          </p:nvPr>
        </p:nvSpPr>
        <p:spPr>
          <a:xfrm>
            <a:off x="457200" y="6356350"/>
            <a:ext cx="21336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9pPr>
          </a:lstStyle>
          <a:p/>
        </p:txBody>
      </p:sp>
      <p:sp>
        <p:nvSpPr>
          <p:cNvPr id="204" name="Google Shape;204;p139"/>
          <p:cNvSpPr txBox="1"/>
          <p:nvPr>
            <p:ph idx="11" type="ftr"/>
          </p:nvPr>
        </p:nvSpPr>
        <p:spPr>
          <a:xfrm>
            <a:off x="3124200" y="6356350"/>
            <a:ext cx="28956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9pPr>
          </a:lstStyle>
          <a:p/>
        </p:txBody>
      </p:sp>
      <p:sp>
        <p:nvSpPr>
          <p:cNvPr id="205" name="Google Shape;205;p139"/>
          <p:cNvSpPr txBox="1"/>
          <p:nvPr>
            <p:ph idx="12" type="sldNum"/>
          </p:nvPr>
        </p:nvSpPr>
        <p:spPr>
          <a:xfrm>
            <a:off x="8755130" y="6507316"/>
            <a:ext cx="157200" cy="1539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25496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25496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25496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25496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25496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25496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25496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25496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25496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type="blank">
  <p:cSld name="BLANK">
    <p:spTree>
      <p:nvGrpSpPr>
        <p:cNvPr id="206" name="Shape 206"/>
        <p:cNvGrpSpPr/>
        <p:nvPr/>
      </p:nvGrpSpPr>
      <p:grpSpPr>
        <a:xfrm>
          <a:off x="0" y="0"/>
          <a:ext cx="0" cy="0"/>
          <a:chOff x="0" y="0"/>
          <a:chExt cx="0" cy="0"/>
        </a:xfrm>
      </p:grpSpPr>
      <p:sp>
        <p:nvSpPr>
          <p:cNvPr id="207" name="Google Shape;207;p140"/>
          <p:cNvSpPr txBox="1"/>
          <p:nvPr>
            <p:ph idx="10" type="dt"/>
          </p:nvPr>
        </p:nvSpPr>
        <p:spPr>
          <a:xfrm>
            <a:off x="685800" y="6248400"/>
            <a:ext cx="19050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9pPr>
          </a:lstStyle>
          <a:p/>
        </p:txBody>
      </p:sp>
      <p:sp>
        <p:nvSpPr>
          <p:cNvPr id="208" name="Google Shape;208;p140"/>
          <p:cNvSpPr txBox="1"/>
          <p:nvPr>
            <p:ph idx="11" type="ftr"/>
          </p:nvPr>
        </p:nvSpPr>
        <p:spPr>
          <a:xfrm>
            <a:off x="3124200" y="6248400"/>
            <a:ext cx="28956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9pPr>
          </a:lstStyle>
          <a:p/>
        </p:txBody>
      </p:sp>
      <p:sp>
        <p:nvSpPr>
          <p:cNvPr id="209" name="Google Shape;209;p140"/>
          <p:cNvSpPr txBox="1"/>
          <p:nvPr>
            <p:ph idx="12" type="sldNum"/>
          </p:nvPr>
        </p:nvSpPr>
        <p:spPr>
          <a:xfrm>
            <a:off x="8755130" y="6507316"/>
            <a:ext cx="157200" cy="1539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rg Chart">
  <p:cSld name="Org Chart">
    <p:spTree>
      <p:nvGrpSpPr>
        <p:cNvPr id="210" name="Shape 210"/>
        <p:cNvGrpSpPr/>
        <p:nvPr/>
      </p:nvGrpSpPr>
      <p:grpSpPr>
        <a:xfrm>
          <a:off x="0" y="0"/>
          <a:ext cx="0" cy="0"/>
          <a:chOff x="0" y="0"/>
          <a:chExt cx="0" cy="0"/>
        </a:xfrm>
      </p:grpSpPr>
      <p:sp>
        <p:nvSpPr>
          <p:cNvPr id="211" name="Google Shape;211;p141"/>
          <p:cNvSpPr/>
          <p:nvPr>
            <p:ph idx="2" type="dgm"/>
          </p:nvPr>
        </p:nvSpPr>
        <p:spPr>
          <a:xfrm>
            <a:off x="122785" y="747422"/>
            <a:ext cx="8905500" cy="5096700"/>
          </a:xfrm>
          <a:prstGeom prst="rect">
            <a:avLst/>
          </a:prstGeom>
          <a:noFill/>
          <a:ln>
            <a:noFill/>
          </a:ln>
        </p:spPr>
        <p:txBody>
          <a:bodyPr anchorCtr="0" anchor="t" bIns="45700" lIns="0" spcFirstLastPara="1" rIns="0" wrap="square" tIns="45700">
            <a:noAutofit/>
          </a:bodyPr>
          <a:lstStyle>
            <a:lvl1pPr lvl="0" marR="0" rtl="0" algn="l">
              <a:lnSpc>
                <a:spcPct val="100000"/>
              </a:lnSpc>
              <a:spcBef>
                <a:spcPts val="640"/>
              </a:spcBef>
              <a:spcAft>
                <a:spcPts val="0"/>
              </a:spcAft>
              <a:buClr>
                <a:srgbClr val="BFBFBF"/>
              </a:buClr>
              <a:buSzPts val="3200"/>
              <a:buFont typeface="Arial"/>
              <a:buNone/>
              <a:defRPr b="0" i="0" sz="3200" u="none" cap="none" strike="noStrike">
                <a:solidFill>
                  <a:srgbClr val="BFBFBF"/>
                </a:solidFill>
                <a:latin typeface="Arial"/>
                <a:ea typeface="Arial"/>
                <a:cs typeface="Arial"/>
                <a:sym typeface="Arial"/>
              </a:defRPr>
            </a:lvl1pPr>
            <a:lvl2pPr lvl="1" marR="0" rtl="0" algn="l">
              <a:lnSpc>
                <a:spcPct val="100000"/>
              </a:lnSpc>
              <a:spcBef>
                <a:spcPts val="36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2pPr>
            <a:lvl3pPr lvl="2" marR="0" rtl="0" algn="l">
              <a:lnSpc>
                <a:spcPct val="100000"/>
              </a:lnSpc>
              <a:spcBef>
                <a:spcPts val="36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3pPr>
            <a:lvl4pPr lvl="3" marR="0" rtl="0" algn="l">
              <a:lnSpc>
                <a:spcPct val="100000"/>
              </a:lnSpc>
              <a:spcBef>
                <a:spcPts val="36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4pPr>
            <a:lvl5pPr lvl="4" marR="0" rtl="0" algn="l">
              <a:lnSpc>
                <a:spcPct val="100000"/>
              </a:lnSpc>
              <a:spcBef>
                <a:spcPts val="36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5pPr>
            <a:lvl6pPr lvl="5"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lvl="6"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lvl="7"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lvl="8"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212" name="Google Shape;212;p141"/>
          <p:cNvSpPr txBox="1"/>
          <p:nvPr>
            <p:ph idx="12" type="sldNum"/>
          </p:nvPr>
        </p:nvSpPr>
        <p:spPr>
          <a:xfrm>
            <a:off x="8755130" y="6507316"/>
            <a:ext cx="157200" cy="1539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25496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25496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25496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25496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25496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25496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25496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25496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25496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213" name="Google Shape;213;p141"/>
          <p:cNvSpPr txBox="1"/>
          <p:nvPr>
            <p:ph type="title"/>
          </p:nvPr>
        </p:nvSpPr>
        <p:spPr>
          <a:xfrm>
            <a:off x="122387" y="314394"/>
            <a:ext cx="8906400" cy="361500"/>
          </a:xfrm>
          <a:prstGeom prst="rect">
            <a:avLst/>
          </a:prstGeom>
          <a:noFill/>
          <a:ln>
            <a:noFill/>
          </a:ln>
        </p:spPr>
        <p:txBody>
          <a:bodyPr anchorCtr="0" anchor="b" bIns="45700" lIns="0" spcFirstLastPara="1" rIns="0" wrap="square" tIns="45700">
            <a:noAutofit/>
          </a:bodyPr>
          <a:lstStyle>
            <a:lvl1pPr lvl="0" algn="ctr">
              <a:lnSpc>
                <a:spcPct val="100000"/>
              </a:lnSpc>
              <a:spcBef>
                <a:spcPts val="0"/>
              </a:spcBef>
              <a:spcAft>
                <a:spcPts val="0"/>
              </a:spcAft>
              <a:buClr>
                <a:schemeClr val="lt1"/>
              </a:buClr>
              <a:buSzPts val="2200"/>
              <a:buFont typeface="Arial Narrow"/>
              <a:buNone/>
              <a:defRPr b="1" sz="2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214" name="Shape 214"/>
        <p:cNvGrpSpPr/>
        <p:nvPr/>
      </p:nvGrpSpPr>
      <p:grpSpPr>
        <a:xfrm>
          <a:off x="0" y="0"/>
          <a:ext cx="0" cy="0"/>
          <a:chOff x="0" y="0"/>
          <a:chExt cx="0" cy="0"/>
        </a:xfrm>
      </p:grpSpPr>
      <p:sp>
        <p:nvSpPr>
          <p:cNvPr id="215" name="Google Shape;215;p142"/>
          <p:cNvSpPr txBox="1"/>
          <p:nvPr>
            <p:ph type="title"/>
          </p:nvPr>
        </p:nvSpPr>
        <p:spPr>
          <a:xfrm>
            <a:off x="687388" y="3709988"/>
            <a:ext cx="8229600" cy="769500"/>
          </a:xfrm>
          <a:prstGeom prst="rect">
            <a:avLst/>
          </a:prstGeom>
          <a:noFill/>
          <a:ln>
            <a:noFill/>
          </a:ln>
        </p:spPr>
        <p:txBody>
          <a:bodyPr anchorCtr="0" anchor="b" bIns="45700" lIns="0" spcFirstLastPara="1" rIns="0" wrap="square" tIns="45700">
            <a:noAutofit/>
          </a:bodyPr>
          <a:lstStyle>
            <a:lvl1pPr lvl="0" algn="ctr">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6" name="Google Shape;216;p142"/>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25496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25496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25496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25496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25496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25496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25496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25496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25496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no bullets">
  <p:cSld name="Text no bullets">
    <p:spTree>
      <p:nvGrpSpPr>
        <p:cNvPr id="217" name="Shape 217"/>
        <p:cNvGrpSpPr/>
        <p:nvPr/>
      </p:nvGrpSpPr>
      <p:grpSpPr>
        <a:xfrm>
          <a:off x="0" y="0"/>
          <a:ext cx="0" cy="0"/>
          <a:chOff x="0" y="0"/>
          <a:chExt cx="0" cy="0"/>
        </a:xfrm>
      </p:grpSpPr>
      <p:sp>
        <p:nvSpPr>
          <p:cNvPr id="218" name="Google Shape;218;p143"/>
          <p:cNvSpPr txBox="1"/>
          <p:nvPr>
            <p:ph idx="1" type="body"/>
          </p:nvPr>
        </p:nvSpPr>
        <p:spPr>
          <a:xfrm>
            <a:off x="687388" y="2055813"/>
            <a:ext cx="8224800" cy="3732600"/>
          </a:xfrm>
          <a:prstGeom prst="rect">
            <a:avLst/>
          </a:prstGeom>
          <a:noFill/>
          <a:ln>
            <a:noFill/>
          </a:ln>
        </p:spPr>
        <p:txBody>
          <a:bodyPr anchorCtr="0" anchor="t" bIns="45700" lIns="0" spcFirstLastPara="1" rIns="0" wrap="square" tIns="45700">
            <a:noAutofit/>
          </a:bodyPr>
          <a:lstStyle>
            <a:lvl1pPr indent="-228600" lvl="0" marL="457200" algn="l">
              <a:lnSpc>
                <a:spcPct val="100000"/>
              </a:lnSpc>
              <a:spcBef>
                <a:spcPts val="640"/>
              </a:spcBef>
              <a:spcAft>
                <a:spcPts val="0"/>
              </a:spcAft>
              <a:buClr>
                <a:srgbClr val="25496F"/>
              </a:buClr>
              <a:buSzPts val="3200"/>
              <a:buNone/>
              <a:defRPr>
                <a:solidFill>
                  <a:srgbClr val="25496F"/>
                </a:solidFill>
                <a:latin typeface="Arial"/>
                <a:ea typeface="Arial"/>
                <a:cs typeface="Arial"/>
                <a:sym typeface="Arial"/>
              </a:defRPr>
            </a:lvl1pPr>
            <a:lvl2pPr indent="-342900" lvl="1" marL="914400" algn="l">
              <a:lnSpc>
                <a:spcPct val="100000"/>
              </a:lnSpc>
              <a:spcBef>
                <a:spcPts val="360"/>
              </a:spcBef>
              <a:spcAft>
                <a:spcPts val="0"/>
              </a:spcAft>
              <a:buClr>
                <a:srgbClr val="25496F"/>
              </a:buClr>
              <a:buSzPts val="1800"/>
              <a:buFont typeface="Arial"/>
              <a:buChar char="•"/>
              <a:defRPr>
                <a:solidFill>
                  <a:srgbClr val="25496F"/>
                </a:solidFill>
                <a:latin typeface="Arial"/>
                <a:ea typeface="Arial"/>
                <a:cs typeface="Arial"/>
                <a:sym typeface="Arial"/>
              </a:defRPr>
            </a:lvl2pPr>
            <a:lvl3pPr indent="-342900" lvl="2" marL="1371600" algn="l">
              <a:lnSpc>
                <a:spcPct val="100000"/>
              </a:lnSpc>
              <a:spcBef>
                <a:spcPts val="360"/>
              </a:spcBef>
              <a:spcAft>
                <a:spcPts val="0"/>
              </a:spcAft>
              <a:buClr>
                <a:srgbClr val="25496F"/>
              </a:buClr>
              <a:buSzPts val="1800"/>
              <a:buChar char="•"/>
              <a:defRPr>
                <a:solidFill>
                  <a:srgbClr val="25496F"/>
                </a:solidFill>
                <a:latin typeface="Arial"/>
                <a:ea typeface="Arial"/>
                <a:cs typeface="Arial"/>
                <a:sym typeface="Arial"/>
              </a:defRPr>
            </a:lvl3pPr>
            <a:lvl4pPr indent="-342900" lvl="3" marL="1828800" algn="l">
              <a:lnSpc>
                <a:spcPct val="100000"/>
              </a:lnSpc>
              <a:spcBef>
                <a:spcPts val="360"/>
              </a:spcBef>
              <a:spcAft>
                <a:spcPts val="0"/>
              </a:spcAft>
              <a:buClr>
                <a:srgbClr val="25496F"/>
              </a:buClr>
              <a:buSzPts val="1800"/>
              <a:buChar char="–"/>
              <a:defRPr>
                <a:solidFill>
                  <a:srgbClr val="25496F"/>
                </a:solidFill>
                <a:latin typeface="Arial"/>
                <a:ea typeface="Arial"/>
                <a:cs typeface="Arial"/>
                <a:sym typeface="Arial"/>
              </a:defRPr>
            </a:lvl4pPr>
            <a:lvl5pPr indent="-342900" lvl="4" marL="2286000" algn="l">
              <a:lnSpc>
                <a:spcPct val="100000"/>
              </a:lnSpc>
              <a:spcBef>
                <a:spcPts val="360"/>
              </a:spcBef>
              <a:spcAft>
                <a:spcPts val="0"/>
              </a:spcAft>
              <a:buClr>
                <a:srgbClr val="25496F"/>
              </a:buClr>
              <a:buSzPts val="1800"/>
              <a:buChar char="»"/>
              <a:defRPr>
                <a:solidFill>
                  <a:srgbClr val="25496F"/>
                </a:solidFill>
                <a:latin typeface="Arial"/>
                <a:ea typeface="Arial"/>
                <a:cs typeface="Arial"/>
                <a:sym typeface="Arial"/>
              </a:defRPr>
            </a:lvl5pPr>
            <a:lvl6pPr indent="-355600" lvl="5" marL="2743200" algn="l">
              <a:lnSpc>
                <a:spcPct val="100000"/>
              </a:lnSpc>
              <a:spcBef>
                <a:spcPts val="400"/>
              </a:spcBef>
              <a:spcAft>
                <a:spcPts val="0"/>
              </a:spcAft>
              <a:buClr>
                <a:srgbClr val="25496F"/>
              </a:buClr>
              <a:buSzPts val="2000"/>
              <a:buChar char="•"/>
              <a:defRPr>
                <a:solidFill>
                  <a:srgbClr val="25496F"/>
                </a:solidFill>
                <a:latin typeface="Arial"/>
                <a:ea typeface="Arial"/>
                <a:cs typeface="Arial"/>
                <a:sym typeface="Arial"/>
              </a:defRPr>
            </a:lvl6pPr>
            <a:lvl7pPr indent="-355600" lvl="6" marL="3200400" algn="l">
              <a:lnSpc>
                <a:spcPct val="100000"/>
              </a:lnSpc>
              <a:spcBef>
                <a:spcPts val="400"/>
              </a:spcBef>
              <a:spcAft>
                <a:spcPts val="0"/>
              </a:spcAft>
              <a:buClr>
                <a:srgbClr val="25496F"/>
              </a:buClr>
              <a:buSzPts val="2000"/>
              <a:buChar char="•"/>
              <a:defRPr>
                <a:solidFill>
                  <a:srgbClr val="25496F"/>
                </a:solidFill>
                <a:latin typeface="Arial"/>
                <a:ea typeface="Arial"/>
                <a:cs typeface="Arial"/>
                <a:sym typeface="Arial"/>
              </a:defRPr>
            </a:lvl7pPr>
            <a:lvl8pPr indent="-355600" lvl="7" marL="3657600" algn="l">
              <a:lnSpc>
                <a:spcPct val="100000"/>
              </a:lnSpc>
              <a:spcBef>
                <a:spcPts val="400"/>
              </a:spcBef>
              <a:spcAft>
                <a:spcPts val="0"/>
              </a:spcAft>
              <a:buClr>
                <a:srgbClr val="25496F"/>
              </a:buClr>
              <a:buSzPts val="2000"/>
              <a:buChar char="•"/>
              <a:defRPr>
                <a:solidFill>
                  <a:srgbClr val="25496F"/>
                </a:solidFill>
                <a:latin typeface="Arial"/>
                <a:ea typeface="Arial"/>
                <a:cs typeface="Arial"/>
                <a:sym typeface="Arial"/>
              </a:defRPr>
            </a:lvl8pPr>
            <a:lvl9pPr indent="-355600" lvl="8" marL="4114800" algn="l">
              <a:lnSpc>
                <a:spcPct val="100000"/>
              </a:lnSpc>
              <a:spcBef>
                <a:spcPts val="400"/>
              </a:spcBef>
              <a:spcAft>
                <a:spcPts val="0"/>
              </a:spcAft>
              <a:buClr>
                <a:srgbClr val="25496F"/>
              </a:buClr>
              <a:buSzPts val="2000"/>
              <a:buChar char="•"/>
              <a:defRPr>
                <a:solidFill>
                  <a:srgbClr val="25496F"/>
                </a:solidFill>
                <a:latin typeface="Arial"/>
                <a:ea typeface="Arial"/>
                <a:cs typeface="Arial"/>
                <a:sym typeface="Arial"/>
              </a:defRPr>
            </a:lvl9pPr>
          </a:lstStyle>
          <a:p/>
        </p:txBody>
      </p:sp>
      <p:sp>
        <p:nvSpPr>
          <p:cNvPr id="219" name="Google Shape;219;p143"/>
          <p:cNvSpPr txBox="1"/>
          <p:nvPr>
            <p:ph type="title"/>
          </p:nvPr>
        </p:nvSpPr>
        <p:spPr>
          <a:xfrm>
            <a:off x="687388" y="3709988"/>
            <a:ext cx="8229600" cy="769500"/>
          </a:xfrm>
          <a:prstGeom prst="rect">
            <a:avLst/>
          </a:prstGeom>
          <a:noFill/>
          <a:ln>
            <a:noFill/>
          </a:ln>
        </p:spPr>
        <p:txBody>
          <a:bodyPr anchorCtr="0" anchor="b" bIns="45700" lIns="0" spcFirstLastPara="1" rIns="0" wrap="square" tIns="45700">
            <a:noAutofit/>
          </a:bodyPr>
          <a:lstStyle>
            <a:lvl1pPr lvl="0" algn="ctr">
              <a:lnSpc>
                <a:spcPct val="10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0" name="Google Shape;220;p143"/>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 Bulleted Text">
  <p:cSld name="Two Column Bulleted Text">
    <p:spTree>
      <p:nvGrpSpPr>
        <p:cNvPr id="221" name="Shape 221"/>
        <p:cNvGrpSpPr/>
        <p:nvPr/>
      </p:nvGrpSpPr>
      <p:grpSpPr>
        <a:xfrm>
          <a:off x="0" y="0"/>
          <a:ext cx="0" cy="0"/>
          <a:chOff x="0" y="0"/>
          <a:chExt cx="0" cy="0"/>
        </a:xfrm>
      </p:grpSpPr>
      <p:sp>
        <p:nvSpPr>
          <p:cNvPr id="222" name="Google Shape;222;p144"/>
          <p:cNvSpPr txBox="1"/>
          <p:nvPr>
            <p:ph idx="1" type="body"/>
          </p:nvPr>
        </p:nvSpPr>
        <p:spPr>
          <a:xfrm>
            <a:off x="687526" y="2055813"/>
            <a:ext cx="3972600" cy="3509700"/>
          </a:xfrm>
          <a:prstGeom prst="rect">
            <a:avLst/>
          </a:prstGeom>
          <a:noFill/>
          <a:ln>
            <a:noFill/>
          </a:ln>
        </p:spPr>
        <p:txBody>
          <a:bodyPr anchorCtr="0" anchor="t" bIns="0" lIns="0" spcFirstLastPara="1" rIns="0" wrap="square" tIns="0">
            <a:noAutofit/>
          </a:bodyPr>
          <a:lstStyle>
            <a:lvl1pPr indent="-381000" lvl="0" marL="457200" algn="l">
              <a:lnSpc>
                <a:spcPct val="100000"/>
              </a:lnSpc>
              <a:spcBef>
                <a:spcPts val="600"/>
              </a:spcBef>
              <a:spcAft>
                <a:spcPts val="0"/>
              </a:spcAft>
              <a:buSzPts val="2400"/>
              <a:buChar char="▪"/>
              <a:defRPr>
                <a:solidFill>
                  <a:srgbClr val="25496F"/>
                </a:solidFill>
                <a:latin typeface="Arial"/>
                <a:ea typeface="Arial"/>
                <a:cs typeface="Arial"/>
                <a:sym typeface="Arial"/>
              </a:defRPr>
            </a:lvl1pPr>
            <a:lvl2pPr indent="-342900" lvl="1" marL="914400" algn="l">
              <a:lnSpc>
                <a:spcPct val="100000"/>
              </a:lnSpc>
              <a:spcBef>
                <a:spcPts val="600"/>
              </a:spcBef>
              <a:spcAft>
                <a:spcPts val="0"/>
              </a:spcAft>
              <a:buSzPts val="1800"/>
              <a:buChar char="•"/>
              <a:defRPr sz="1800">
                <a:solidFill>
                  <a:srgbClr val="25496F"/>
                </a:solidFill>
                <a:latin typeface="Arial"/>
                <a:ea typeface="Arial"/>
                <a:cs typeface="Arial"/>
                <a:sym typeface="Arial"/>
              </a:defRPr>
            </a:lvl2pPr>
            <a:lvl3pPr indent="-317500" lvl="2" marL="1371600" algn="l">
              <a:lnSpc>
                <a:spcPct val="100000"/>
              </a:lnSpc>
              <a:spcBef>
                <a:spcPts val="600"/>
              </a:spcBef>
              <a:spcAft>
                <a:spcPts val="0"/>
              </a:spcAft>
              <a:buSzPts val="1400"/>
              <a:buChar char="–"/>
              <a:defRPr sz="1400">
                <a:solidFill>
                  <a:srgbClr val="25496F"/>
                </a:solidFill>
                <a:latin typeface="Arial"/>
                <a:ea typeface="Arial"/>
                <a:cs typeface="Arial"/>
                <a:sym typeface="Arial"/>
              </a:defRPr>
            </a:lvl3pPr>
            <a:lvl4pPr indent="-295275" lvl="3" marL="1828800" algn="l">
              <a:lnSpc>
                <a:spcPct val="100000"/>
              </a:lnSpc>
              <a:spcBef>
                <a:spcPts val="600"/>
              </a:spcBef>
              <a:spcAft>
                <a:spcPts val="0"/>
              </a:spcAft>
              <a:buSzPts val="1050"/>
              <a:buChar char="o"/>
              <a:defRPr sz="1400">
                <a:solidFill>
                  <a:srgbClr val="25496F"/>
                </a:solidFill>
                <a:latin typeface="Arial"/>
                <a:ea typeface="Arial"/>
                <a:cs typeface="Arial"/>
                <a:sym typeface="Arial"/>
              </a:defRPr>
            </a:lvl4pPr>
            <a:lvl5pPr indent="-317500" lvl="4" marL="2286000" algn="l">
              <a:lnSpc>
                <a:spcPct val="100000"/>
              </a:lnSpc>
              <a:spcBef>
                <a:spcPts val="600"/>
              </a:spcBef>
              <a:spcAft>
                <a:spcPts val="0"/>
              </a:spcAft>
              <a:buSzPts val="1400"/>
              <a:buChar char="»"/>
              <a:defRPr sz="1400">
                <a:solidFill>
                  <a:srgbClr val="25496F"/>
                </a:solidFill>
                <a:latin typeface="Arial"/>
                <a:ea typeface="Arial"/>
                <a:cs typeface="Arial"/>
                <a:sym typeface="Arial"/>
              </a:defRPr>
            </a:lvl5pPr>
            <a:lvl6pPr indent="-317500" lvl="5" marL="2743200" algn="l">
              <a:lnSpc>
                <a:spcPct val="100000"/>
              </a:lnSpc>
              <a:spcBef>
                <a:spcPts val="600"/>
              </a:spcBef>
              <a:spcAft>
                <a:spcPts val="0"/>
              </a:spcAft>
              <a:buSzPts val="1400"/>
              <a:buChar char="•"/>
              <a:defRPr sz="1400">
                <a:solidFill>
                  <a:srgbClr val="25496F"/>
                </a:solidFill>
                <a:latin typeface="Arial"/>
                <a:ea typeface="Arial"/>
                <a:cs typeface="Arial"/>
                <a:sym typeface="Arial"/>
              </a:defRPr>
            </a:lvl6pPr>
            <a:lvl7pPr indent="-317500" lvl="6" marL="3200400" algn="l">
              <a:lnSpc>
                <a:spcPct val="100000"/>
              </a:lnSpc>
              <a:spcBef>
                <a:spcPts val="600"/>
              </a:spcBef>
              <a:spcAft>
                <a:spcPts val="0"/>
              </a:spcAft>
              <a:buSzPts val="1400"/>
              <a:buChar char="•"/>
              <a:defRPr sz="1400">
                <a:solidFill>
                  <a:srgbClr val="25496F"/>
                </a:solidFill>
                <a:latin typeface="Arial"/>
                <a:ea typeface="Arial"/>
                <a:cs typeface="Arial"/>
                <a:sym typeface="Arial"/>
              </a:defRPr>
            </a:lvl7pPr>
            <a:lvl8pPr indent="-317500" lvl="7" marL="3657600" algn="l">
              <a:lnSpc>
                <a:spcPct val="100000"/>
              </a:lnSpc>
              <a:spcBef>
                <a:spcPts val="600"/>
              </a:spcBef>
              <a:spcAft>
                <a:spcPts val="0"/>
              </a:spcAft>
              <a:buSzPts val="1400"/>
              <a:buChar char="•"/>
              <a:defRPr sz="1400">
                <a:solidFill>
                  <a:srgbClr val="25496F"/>
                </a:solidFill>
                <a:latin typeface="Arial"/>
                <a:ea typeface="Arial"/>
                <a:cs typeface="Arial"/>
                <a:sym typeface="Arial"/>
              </a:defRPr>
            </a:lvl8pPr>
            <a:lvl9pPr indent="-317500" lvl="8" marL="4114800" algn="l">
              <a:lnSpc>
                <a:spcPct val="100000"/>
              </a:lnSpc>
              <a:spcBef>
                <a:spcPts val="600"/>
              </a:spcBef>
              <a:spcAft>
                <a:spcPts val="0"/>
              </a:spcAft>
              <a:buSzPts val="1400"/>
              <a:buChar char="•"/>
              <a:defRPr sz="1400">
                <a:solidFill>
                  <a:srgbClr val="25496F"/>
                </a:solidFill>
                <a:latin typeface="Arial"/>
                <a:ea typeface="Arial"/>
                <a:cs typeface="Arial"/>
                <a:sym typeface="Arial"/>
              </a:defRPr>
            </a:lvl9pPr>
          </a:lstStyle>
          <a:p/>
        </p:txBody>
      </p:sp>
      <p:sp>
        <p:nvSpPr>
          <p:cNvPr id="223" name="Google Shape;223;p144"/>
          <p:cNvSpPr txBox="1"/>
          <p:nvPr>
            <p:ph idx="2" type="body"/>
          </p:nvPr>
        </p:nvSpPr>
        <p:spPr>
          <a:xfrm>
            <a:off x="4939596" y="2055813"/>
            <a:ext cx="3972600" cy="3509700"/>
          </a:xfrm>
          <a:prstGeom prst="rect">
            <a:avLst/>
          </a:prstGeom>
          <a:noFill/>
          <a:ln>
            <a:noFill/>
          </a:ln>
        </p:spPr>
        <p:txBody>
          <a:bodyPr anchorCtr="0" anchor="t" bIns="0" lIns="0" spcFirstLastPara="1" rIns="0" wrap="square" tIns="0">
            <a:noAutofit/>
          </a:bodyPr>
          <a:lstStyle>
            <a:lvl1pPr indent="-381000" lvl="0" marL="457200" algn="l">
              <a:lnSpc>
                <a:spcPct val="100000"/>
              </a:lnSpc>
              <a:spcBef>
                <a:spcPts val="600"/>
              </a:spcBef>
              <a:spcAft>
                <a:spcPts val="0"/>
              </a:spcAft>
              <a:buSzPts val="2400"/>
              <a:buChar char="▪"/>
              <a:defRPr>
                <a:solidFill>
                  <a:srgbClr val="25496F"/>
                </a:solidFill>
                <a:latin typeface="Arial"/>
                <a:ea typeface="Arial"/>
                <a:cs typeface="Arial"/>
                <a:sym typeface="Arial"/>
              </a:defRPr>
            </a:lvl1pPr>
            <a:lvl2pPr indent="-342900" lvl="1" marL="914400" algn="l">
              <a:lnSpc>
                <a:spcPct val="100000"/>
              </a:lnSpc>
              <a:spcBef>
                <a:spcPts val="600"/>
              </a:spcBef>
              <a:spcAft>
                <a:spcPts val="0"/>
              </a:spcAft>
              <a:buSzPts val="1800"/>
              <a:buChar char="•"/>
              <a:defRPr sz="1800">
                <a:solidFill>
                  <a:srgbClr val="25496F"/>
                </a:solidFill>
                <a:latin typeface="Arial"/>
                <a:ea typeface="Arial"/>
                <a:cs typeface="Arial"/>
                <a:sym typeface="Arial"/>
              </a:defRPr>
            </a:lvl2pPr>
            <a:lvl3pPr indent="-317500" lvl="2" marL="1371600" algn="l">
              <a:lnSpc>
                <a:spcPct val="100000"/>
              </a:lnSpc>
              <a:spcBef>
                <a:spcPts val="600"/>
              </a:spcBef>
              <a:spcAft>
                <a:spcPts val="0"/>
              </a:spcAft>
              <a:buSzPts val="1400"/>
              <a:buChar char="–"/>
              <a:defRPr sz="1400">
                <a:solidFill>
                  <a:srgbClr val="25496F"/>
                </a:solidFill>
                <a:latin typeface="Arial"/>
                <a:ea typeface="Arial"/>
                <a:cs typeface="Arial"/>
                <a:sym typeface="Arial"/>
              </a:defRPr>
            </a:lvl3pPr>
            <a:lvl4pPr indent="-295275" lvl="3" marL="1828800" algn="l">
              <a:lnSpc>
                <a:spcPct val="100000"/>
              </a:lnSpc>
              <a:spcBef>
                <a:spcPts val="600"/>
              </a:spcBef>
              <a:spcAft>
                <a:spcPts val="0"/>
              </a:spcAft>
              <a:buSzPts val="1050"/>
              <a:buChar char="o"/>
              <a:defRPr sz="1400">
                <a:solidFill>
                  <a:srgbClr val="25496F"/>
                </a:solidFill>
                <a:latin typeface="Arial"/>
                <a:ea typeface="Arial"/>
                <a:cs typeface="Arial"/>
                <a:sym typeface="Arial"/>
              </a:defRPr>
            </a:lvl4pPr>
            <a:lvl5pPr indent="-317500" lvl="4" marL="2286000" algn="l">
              <a:lnSpc>
                <a:spcPct val="100000"/>
              </a:lnSpc>
              <a:spcBef>
                <a:spcPts val="600"/>
              </a:spcBef>
              <a:spcAft>
                <a:spcPts val="0"/>
              </a:spcAft>
              <a:buSzPts val="1400"/>
              <a:buChar char="»"/>
              <a:defRPr sz="1400">
                <a:solidFill>
                  <a:srgbClr val="25496F"/>
                </a:solidFill>
                <a:latin typeface="Arial"/>
                <a:ea typeface="Arial"/>
                <a:cs typeface="Arial"/>
                <a:sym typeface="Arial"/>
              </a:defRPr>
            </a:lvl5pPr>
            <a:lvl6pPr indent="-317500" lvl="5" marL="2743200" algn="l">
              <a:lnSpc>
                <a:spcPct val="100000"/>
              </a:lnSpc>
              <a:spcBef>
                <a:spcPts val="600"/>
              </a:spcBef>
              <a:spcAft>
                <a:spcPts val="0"/>
              </a:spcAft>
              <a:buSzPts val="1400"/>
              <a:buChar char="•"/>
              <a:defRPr sz="1400">
                <a:solidFill>
                  <a:srgbClr val="25496F"/>
                </a:solidFill>
                <a:latin typeface="Arial"/>
                <a:ea typeface="Arial"/>
                <a:cs typeface="Arial"/>
                <a:sym typeface="Arial"/>
              </a:defRPr>
            </a:lvl6pPr>
            <a:lvl7pPr indent="-317500" lvl="6" marL="3200400" algn="l">
              <a:lnSpc>
                <a:spcPct val="100000"/>
              </a:lnSpc>
              <a:spcBef>
                <a:spcPts val="600"/>
              </a:spcBef>
              <a:spcAft>
                <a:spcPts val="0"/>
              </a:spcAft>
              <a:buSzPts val="1400"/>
              <a:buChar char="•"/>
              <a:defRPr sz="1400">
                <a:solidFill>
                  <a:srgbClr val="25496F"/>
                </a:solidFill>
                <a:latin typeface="Arial"/>
                <a:ea typeface="Arial"/>
                <a:cs typeface="Arial"/>
                <a:sym typeface="Arial"/>
              </a:defRPr>
            </a:lvl7pPr>
            <a:lvl8pPr indent="-317500" lvl="7" marL="3657600" algn="l">
              <a:lnSpc>
                <a:spcPct val="100000"/>
              </a:lnSpc>
              <a:spcBef>
                <a:spcPts val="600"/>
              </a:spcBef>
              <a:spcAft>
                <a:spcPts val="0"/>
              </a:spcAft>
              <a:buSzPts val="1400"/>
              <a:buChar char="•"/>
              <a:defRPr sz="1400">
                <a:solidFill>
                  <a:srgbClr val="25496F"/>
                </a:solidFill>
                <a:latin typeface="Arial"/>
                <a:ea typeface="Arial"/>
                <a:cs typeface="Arial"/>
                <a:sym typeface="Arial"/>
              </a:defRPr>
            </a:lvl8pPr>
            <a:lvl9pPr indent="-317500" lvl="8" marL="4114800" algn="l">
              <a:lnSpc>
                <a:spcPct val="100000"/>
              </a:lnSpc>
              <a:spcBef>
                <a:spcPts val="600"/>
              </a:spcBef>
              <a:spcAft>
                <a:spcPts val="0"/>
              </a:spcAft>
              <a:buSzPts val="1400"/>
              <a:buChar char="•"/>
              <a:defRPr sz="1400">
                <a:solidFill>
                  <a:srgbClr val="25496F"/>
                </a:solidFill>
                <a:latin typeface="Arial"/>
                <a:ea typeface="Arial"/>
                <a:cs typeface="Arial"/>
                <a:sym typeface="Arial"/>
              </a:defRPr>
            </a:lvl9pPr>
          </a:lstStyle>
          <a:p/>
        </p:txBody>
      </p:sp>
      <p:sp>
        <p:nvSpPr>
          <p:cNvPr id="224" name="Google Shape;224;p144"/>
          <p:cNvSpPr txBox="1"/>
          <p:nvPr>
            <p:ph type="title"/>
          </p:nvPr>
        </p:nvSpPr>
        <p:spPr>
          <a:xfrm>
            <a:off x="687388" y="318052"/>
            <a:ext cx="8224800" cy="1541100"/>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5" name="Google Shape;225;p144"/>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226" name="Google Shape;226;p144"/>
          <p:cNvSpPr txBox="1"/>
          <p:nvPr>
            <p:ph idx="3" type="body"/>
          </p:nvPr>
        </p:nvSpPr>
        <p:spPr>
          <a:xfrm>
            <a:off x="687388" y="5734975"/>
            <a:ext cx="8224800" cy="153900"/>
          </a:xfrm>
          <a:prstGeom prst="rect">
            <a:avLst/>
          </a:prstGeom>
          <a:noFill/>
          <a:ln>
            <a:noFill/>
          </a:ln>
        </p:spPr>
        <p:txBody>
          <a:bodyPr anchorCtr="0" anchor="b" bIns="0" lIns="0" spcFirstLastPara="1" rIns="0" wrap="square" tIns="0">
            <a:noAutofit/>
          </a:bodyPr>
          <a:lstStyle>
            <a:lvl1pPr indent="-228600" lvl="0" marL="457200" algn="r">
              <a:lnSpc>
                <a:spcPct val="100000"/>
              </a:lnSpc>
              <a:spcBef>
                <a:spcPts val="0"/>
              </a:spcBef>
              <a:spcAft>
                <a:spcPts val="0"/>
              </a:spcAft>
              <a:buSzPts val="1000"/>
              <a:buNone/>
              <a:defRPr sz="1000"/>
            </a:lvl1pPr>
            <a:lvl2pPr indent="-228600" lvl="1" marL="914400" algn="r">
              <a:lnSpc>
                <a:spcPct val="100000"/>
              </a:lnSpc>
              <a:spcBef>
                <a:spcPts val="0"/>
              </a:spcBef>
              <a:spcAft>
                <a:spcPts val="0"/>
              </a:spcAft>
              <a:buSzPts val="1400"/>
              <a:buNone/>
              <a:defRPr sz="1400"/>
            </a:lvl2pPr>
            <a:lvl3pPr indent="-228600" lvl="2" marL="1371600" algn="r">
              <a:lnSpc>
                <a:spcPct val="100000"/>
              </a:lnSpc>
              <a:spcBef>
                <a:spcPts val="0"/>
              </a:spcBef>
              <a:spcAft>
                <a:spcPts val="0"/>
              </a:spcAft>
              <a:buSzPts val="1400"/>
              <a:buNone/>
              <a:defRPr sz="1400"/>
            </a:lvl3pPr>
            <a:lvl4pPr indent="-228600" lvl="3" marL="1828800" algn="r">
              <a:lnSpc>
                <a:spcPct val="100000"/>
              </a:lnSpc>
              <a:spcBef>
                <a:spcPts val="0"/>
              </a:spcBef>
              <a:spcAft>
                <a:spcPts val="0"/>
              </a:spcAft>
              <a:buSzPts val="1050"/>
              <a:buNone/>
              <a:defRPr sz="1400"/>
            </a:lvl4pPr>
            <a:lvl5pPr indent="-228600" lvl="4" marL="2286000" algn="r">
              <a:lnSpc>
                <a:spcPct val="100000"/>
              </a:lnSpc>
              <a:spcBef>
                <a:spcPts val="0"/>
              </a:spcBef>
              <a:spcAft>
                <a:spcPts val="0"/>
              </a:spcAft>
              <a:buSzPts val="1400"/>
              <a:buNone/>
              <a:defRPr sz="1400"/>
            </a:lvl5pPr>
            <a:lvl6pPr indent="-342900" lvl="5" marL="2743200" algn="l">
              <a:lnSpc>
                <a:spcPct val="100000"/>
              </a:lnSpc>
              <a:spcBef>
                <a:spcPts val="600"/>
              </a:spcBef>
              <a:spcAft>
                <a:spcPts val="0"/>
              </a:spcAft>
              <a:buSzPts val="1800"/>
              <a:buChar char="•"/>
              <a:defRPr/>
            </a:lvl6pPr>
            <a:lvl7pPr indent="-342900" lvl="6" marL="3200400" algn="l">
              <a:lnSpc>
                <a:spcPct val="100000"/>
              </a:lnSpc>
              <a:spcBef>
                <a:spcPts val="600"/>
              </a:spcBef>
              <a:spcAft>
                <a:spcPts val="0"/>
              </a:spcAft>
              <a:buSzPts val="1800"/>
              <a:buChar char="•"/>
              <a:defRPr/>
            </a:lvl7pPr>
            <a:lvl8pPr indent="-342900" lvl="7" marL="3657600" algn="l">
              <a:lnSpc>
                <a:spcPct val="100000"/>
              </a:lnSpc>
              <a:spcBef>
                <a:spcPts val="600"/>
              </a:spcBef>
              <a:spcAft>
                <a:spcPts val="0"/>
              </a:spcAft>
              <a:buSzPts val="1800"/>
              <a:buChar char="•"/>
              <a:defRPr/>
            </a:lvl8pPr>
            <a:lvl9pPr indent="-342900" lvl="8" marL="4114800" algn="l">
              <a:lnSpc>
                <a:spcPct val="100000"/>
              </a:lnSpc>
              <a:spcBef>
                <a:spcPts val="600"/>
              </a:spcBef>
              <a:spcAft>
                <a:spcPts val="0"/>
              </a:spcAft>
              <a:buSzPts val="1800"/>
              <a:buChar char="•"/>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ed Text">
  <p:cSld name="Bulleted Text">
    <p:spTree>
      <p:nvGrpSpPr>
        <p:cNvPr id="227" name="Shape 227"/>
        <p:cNvGrpSpPr/>
        <p:nvPr/>
      </p:nvGrpSpPr>
      <p:grpSpPr>
        <a:xfrm>
          <a:off x="0" y="0"/>
          <a:ext cx="0" cy="0"/>
          <a:chOff x="0" y="0"/>
          <a:chExt cx="0" cy="0"/>
        </a:xfrm>
      </p:grpSpPr>
      <p:sp>
        <p:nvSpPr>
          <p:cNvPr id="228" name="Google Shape;228;p145"/>
          <p:cNvSpPr txBox="1"/>
          <p:nvPr>
            <p:ph idx="1" type="body"/>
          </p:nvPr>
        </p:nvSpPr>
        <p:spPr>
          <a:xfrm>
            <a:off x="687526" y="2055813"/>
            <a:ext cx="8224800" cy="3509700"/>
          </a:xfrm>
          <a:prstGeom prst="rect">
            <a:avLst/>
          </a:prstGeom>
          <a:noFill/>
          <a:ln>
            <a:noFill/>
          </a:ln>
        </p:spPr>
        <p:txBody>
          <a:bodyPr anchorCtr="0" anchor="t" bIns="0" lIns="0" spcFirstLastPara="1" rIns="0" wrap="square" tIns="0">
            <a:noAutofit/>
          </a:bodyPr>
          <a:lstStyle>
            <a:lvl1pPr indent="-381000" lvl="0" marL="457200" algn="l">
              <a:lnSpc>
                <a:spcPct val="100000"/>
              </a:lnSpc>
              <a:spcBef>
                <a:spcPts val="600"/>
              </a:spcBef>
              <a:spcAft>
                <a:spcPts val="0"/>
              </a:spcAft>
              <a:buSzPts val="2400"/>
              <a:buChar char="▪"/>
              <a:defRPr>
                <a:solidFill>
                  <a:srgbClr val="25496F"/>
                </a:solidFill>
                <a:latin typeface="Arial"/>
                <a:ea typeface="Arial"/>
                <a:cs typeface="Arial"/>
                <a:sym typeface="Arial"/>
              </a:defRPr>
            </a:lvl1pPr>
            <a:lvl2pPr indent="-342900" lvl="1" marL="914400" algn="l">
              <a:lnSpc>
                <a:spcPct val="100000"/>
              </a:lnSpc>
              <a:spcBef>
                <a:spcPts val="600"/>
              </a:spcBef>
              <a:spcAft>
                <a:spcPts val="0"/>
              </a:spcAft>
              <a:buSzPts val="1800"/>
              <a:buChar char="•"/>
              <a:defRPr sz="1800">
                <a:solidFill>
                  <a:srgbClr val="25496F"/>
                </a:solidFill>
                <a:latin typeface="Arial"/>
                <a:ea typeface="Arial"/>
                <a:cs typeface="Arial"/>
                <a:sym typeface="Arial"/>
              </a:defRPr>
            </a:lvl2pPr>
            <a:lvl3pPr indent="-317500" lvl="2" marL="1371600" algn="l">
              <a:lnSpc>
                <a:spcPct val="100000"/>
              </a:lnSpc>
              <a:spcBef>
                <a:spcPts val="600"/>
              </a:spcBef>
              <a:spcAft>
                <a:spcPts val="0"/>
              </a:spcAft>
              <a:buSzPts val="1400"/>
              <a:buChar char="–"/>
              <a:defRPr sz="1400">
                <a:solidFill>
                  <a:srgbClr val="25496F"/>
                </a:solidFill>
                <a:latin typeface="Arial"/>
                <a:ea typeface="Arial"/>
                <a:cs typeface="Arial"/>
                <a:sym typeface="Arial"/>
              </a:defRPr>
            </a:lvl3pPr>
            <a:lvl4pPr indent="-295275" lvl="3" marL="1828800" algn="l">
              <a:lnSpc>
                <a:spcPct val="100000"/>
              </a:lnSpc>
              <a:spcBef>
                <a:spcPts val="600"/>
              </a:spcBef>
              <a:spcAft>
                <a:spcPts val="0"/>
              </a:spcAft>
              <a:buSzPts val="1050"/>
              <a:buChar char="o"/>
              <a:defRPr sz="1400">
                <a:solidFill>
                  <a:srgbClr val="25496F"/>
                </a:solidFill>
                <a:latin typeface="Arial"/>
                <a:ea typeface="Arial"/>
                <a:cs typeface="Arial"/>
                <a:sym typeface="Arial"/>
              </a:defRPr>
            </a:lvl4pPr>
            <a:lvl5pPr indent="-317500" lvl="4" marL="2286000" algn="l">
              <a:lnSpc>
                <a:spcPct val="100000"/>
              </a:lnSpc>
              <a:spcBef>
                <a:spcPts val="600"/>
              </a:spcBef>
              <a:spcAft>
                <a:spcPts val="0"/>
              </a:spcAft>
              <a:buSzPts val="1400"/>
              <a:buChar char="»"/>
              <a:defRPr sz="1400">
                <a:solidFill>
                  <a:srgbClr val="25496F"/>
                </a:solidFill>
                <a:latin typeface="Arial"/>
                <a:ea typeface="Arial"/>
                <a:cs typeface="Arial"/>
                <a:sym typeface="Arial"/>
              </a:defRPr>
            </a:lvl5pPr>
            <a:lvl6pPr indent="-317500" lvl="5" marL="2743200" algn="l">
              <a:lnSpc>
                <a:spcPct val="100000"/>
              </a:lnSpc>
              <a:spcBef>
                <a:spcPts val="600"/>
              </a:spcBef>
              <a:spcAft>
                <a:spcPts val="0"/>
              </a:spcAft>
              <a:buSzPts val="1400"/>
              <a:buChar char="•"/>
              <a:defRPr sz="1400">
                <a:solidFill>
                  <a:srgbClr val="25496F"/>
                </a:solidFill>
                <a:latin typeface="Arial"/>
                <a:ea typeface="Arial"/>
                <a:cs typeface="Arial"/>
                <a:sym typeface="Arial"/>
              </a:defRPr>
            </a:lvl6pPr>
            <a:lvl7pPr indent="-317500" lvl="6" marL="3200400" algn="l">
              <a:lnSpc>
                <a:spcPct val="100000"/>
              </a:lnSpc>
              <a:spcBef>
                <a:spcPts val="600"/>
              </a:spcBef>
              <a:spcAft>
                <a:spcPts val="0"/>
              </a:spcAft>
              <a:buSzPts val="1400"/>
              <a:buChar char="•"/>
              <a:defRPr sz="1400">
                <a:solidFill>
                  <a:srgbClr val="25496F"/>
                </a:solidFill>
                <a:latin typeface="Arial"/>
                <a:ea typeface="Arial"/>
                <a:cs typeface="Arial"/>
                <a:sym typeface="Arial"/>
              </a:defRPr>
            </a:lvl7pPr>
            <a:lvl8pPr indent="-317500" lvl="7" marL="3657600" algn="l">
              <a:lnSpc>
                <a:spcPct val="100000"/>
              </a:lnSpc>
              <a:spcBef>
                <a:spcPts val="600"/>
              </a:spcBef>
              <a:spcAft>
                <a:spcPts val="0"/>
              </a:spcAft>
              <a:buSzPts val="1400"/>
              <a:buChar char="•"/>
              <a:defRPr sz="1400">
                <a:solidFill>
                  <a:srgbClr val="25496F"/>
                </a:solidFill>
                <a:latin typeface="Arial"/>
                <a:ea typeface="Arial"/>
                <a:cs typeface="Arial"/>
                <a:sym typeface="Arial"/>
              </a:defRPr>
            </a:lvl8pPr>
            <a:lvl9pPr indent="-317500" lvl="8" marL="4114800" algn="l">
              <a:lnSpc>
                <a:spcPct val="100000"/>
              </a:lnSpc>
              <a:spcBef>
                <a:spcPts val="600"/>
              </a:spcBef>
              <a:spcAft>
                <a:spcPts val="0"/>
              </a:spcAft>
              <a:buSzPts val="1400"/>
              <a:buChar char="•"/>
              <a:defRPr sz="1400">
                <a:solidFill>
                  <a:srgbClr val="25496F"/>
                </a:solidFill>
                <a:latin typeface="Arial"/>
                <a:ea typeface="Arial"/>
                <a:cs typeface="Arial"/>
                <a:sym typeface="Arial"/>
              </a:defRPr>
            </a:lvl9pPr>
          </a:lstStyle>
          <a:p/>
        </p:txBody>
      </p:sp>
      <p:sp>
        <p:nvSpPr>
          <p:cNvPr id="229" name="Google Shape;229;p145"/>
          <p:cNvSpPr txBox="1"/>
          <p:nvPr>
            <p:ph type="title"/>
          </p:nvPr>
        </p:nvSpPr>
        <p:spPr>
          <a:xfrm>
            <a:off x="687388" y="318052"/>
            <a:ext cx="8224800" cy="1541100"/>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0" name="Google Shape;230;p145"/>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231" name="Google Shape;231;p145"/>
          <p:cNvSpPr txBox="1"/>
          <p:nvPr>
            <p:ph idx="2" type="body"/>
          </p:nvPr>
        </p:nvSpPr>
        <p:spPr>
          <a:xfrm>
            <a:off x="687388" y="5734975"/>
            <a:ext cx="8224800" cy="153900"/>
          </a:xfrm>
          <a:prstGeom prst="rect">
            <a:avLst/>
          </a:prstGeom>
          <a:noFill/>
          <a:ln>
            <a:noFill/>
          </a:ln>
        </p:spPr>
        <p:txBody>
          <a:bodyPr anchorCtr="0" anchor="b" bIns="0" lIns="0" spcFirstLastPara="1" rIns="0" wrap="square" tIns="0">
            <a:noAutofit/>
          </a:bodyPr>
          <a:lstStyle>
            <a:lvl1pPr indent="-228600" lvl="0" marL="457200" algn="r">
              <a:lnSpc>
                <a:spcPct val="100000"/>
              </a:lnSpc>
              <a:spcBef>
                <a:spcPts val="0"/>
              </a:spcBef>
              <a:spcAft>
                <a:spcPts val="0"/>
              </a:spcAft>
              <a:buSzPts val="1000"/>
              <a:buNone/>
              <a:defRPr sz="1000"/>
            </a:lvl1pPr>
            <a:lvl2pPr indent="-228600" lvl="1" marL="914400" algn="r">
              <a:lnSpc>
                <a:spcPct val="100000"/>
              </a:lnSpc>
              <a:spcBef>
                <a:spcPts val="0"/>
              </a:spcBef>
              <a:spcAft>
                <a:spcPts val="0"/>
              </a:spcAft>
              <a:buSzPts val="1400"/>
              <a:buNone/>
              <a:defRPr sz="1400"/>
            </a:lvl2pPr>
            <a:lvl3pPr indent="-228600" lvl="2" marL="1371600" algn="r">
              <a:lnSpc>
                <a:spcPct val="100000"/>
              </a:lnSpc>
              <a:spcBef>
                <a:spcPts val="0"/>
              </a:spcBef>
              <a:spcAft>
                <a:spcPts val="0"/>
              </a:spcAft>
              <a:buSzPts val="1400"/>
              <a:buNone/>
              <a:defRPr sz="1400"/>
            </a:lvl3pPr>
            <a:lvl4pPr indent="-228600" lvl="3" marL="1828800" algn="r">
              <a:lnSpc>
                <a:spcPct val="100000"/>
              </a:lnSpc>
              <a:spcBef>
                <a:spcPts val="0"/>
              </a:spcBef>
              <a:spcAft>
                <a:spcPts val="0"/>
              </a:spcAft>
              <a:buSzPts val="1050"/>
              <a:buNone/>
              <a:defRPr sz="1400"/>
            </a:lvl4pPr>
            <a:lvl5pPr indent="-228600" lvl="4" marL="2286000" algn="r">
              <a:lnSpc>
                <a:spcPct val="100000"/>
              </a:lnSpc>
              <a:spcBef>
                <a:spcPts val="0"/>
              </a:spcBef>
              <a:spcAft>
                <a:spcPts val="0"/>
              </a:spcAft>
              <a:buSzPts val="1400"/>
              <a:buNone/>
              <a:defRPr sz="1400"/>
            </a:lvl5pPr>
            <a:lvl6pPr indent="-342900" lvl="5" marL="2743200" algn="l">
              <a:lnSpc>
                <a:spcPct val="100000"/>
              </a:lnSpc>
              <a:spcBef>
                <a:spcPts val="600"/>
              </a:spcBef>
              <a:spcAft>
                <a:spcPts val="0"/>
              </a:spcAft>
              <a:buSzPts val="1800"/>
              <a:buChar char="•"/>
              <a:defRPr/>
            </a:lvl6pPr>
            <a:lvl7pPr indent="-342900" lvl="6" marL="3200400" algn="l">
              <a:lnSpc>
                <a:spcPct val="100000"/>
              </a:lnSpc>
              <a:spcBef>
                <a:spcPts val="600"/>
              </a:spcBef>
              <a:spcAft>
                <a:spcPts val="0"/>
              </a:spcAft>
              <a:buSzPts val="1800"/>
              <a:buChar char="•"/>
              <a:defRPr/>
            </a:lvl7pPr>
            <a:lvl8pPr indent="-342900" lvl="7" marL="3657600" algn="l">
              <a:lnSpc>
                <a:spcPct val="100000"/>
              </a:lnSpc>
              <a:spcBef>
                <a:spcPts val="600"/>
              </a:spcBef>
              <a:spcAft>
                <a:spcPts val="0"/>
              </a:spcAft>
              <a:buSzPts val="1800"/>
              <a:buChar char="•"/>
              <a:defRPr/>
            </a:lvl8pPr>
            <a:lvl9pPr indent="-342900" lvl="8" marL="4114800" algn="l">
              <a:lnSpc>
                <a:spcPct val="100000"/>
              </a:lnSpc>
              <a:spcBef>
                <a:spcPts val="600"/>
              </a:spcBef>
              <a:spcAft>
                <a:spcPts val="0"/>
              </a:spcAft>
              <a:buSzPts val="1800"/>
              <a:buChar char="•"/>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1_Title Only">
    <p:spTree>
      <p:nvGrpSpPr>
        <p:cNvPr id="232" name="Shape 232"/>
        <p:cNvGrpSpPr/>
        <p:nvPr/>
      </p:nvGrpSpPr>
      <p:grpSpPr>
        <a:xfrm>
          <a:off x="0" y="0"/>
          <a:ext cx="0" cy="0"/>
          <a:chOff x="0" y="0"/>
          <a:chExt cx="0" cy="0"/>
        </a:xfrm>
      </p:grpSpPr>
      <p:sp>
        <p:nvSpPr>
          <p:cNvPr id="233" name="Google Shape;233;p146"/>
          <p:cNvSpPr txBox="1"/>
          <p:nvPr>
            <p:ph type="title"/>
          </p:nvPr>
        </p:nvSpPr>
        <p:spPr>
          <a:xfrm>
            <a:off x="687388" y="318052"/>
            <a:ext cx="8224800" cy="1541100"/>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4" name="Google Shape;234;p146"/>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235" name="Google Shape;235;p146"/>
          <p:cNvSpPr txBox="1"/>
          <p:nvPr>
            <p:ph idx="1" type="body"/>
          </p:nvPr>
        </p:nvSpPr>
        <p:spPr>
          <a:xfrm>
            <a:off x="687388" y="5734975"/>
            <a:ext cx="8224800" cy="153900"/>
          </a:xfrm>
          <a:prstGeom prst="rect">
            <a:avLst/>
          </a:prstGeom>
          <a:noFill/>
          <a:ln>
            <a:noFill/>
          </a:ln>
        </p:spPr>
        <p:txBody>
          <a:bodyPr anchorCtr="0" anchor="b" bIns="0" lIns="0" spcFirstLastPara="1" rIns="0" wrap="square" tIns="0">
            <a:noAutofit/>
          </a:bodyPr>
          <a:lstStyle>
            <a:lvl1pPr indent="-228600" lvl="0" marL="457200" algn="r">
              <a:lnSpc>
                <a:spcPct val="100000"/>
              </a:lnSpc>
              <a:spcBef>
                <a:spcPts val="0"/>
              </a:spcBef>
              <a:spcAft>
                <a:spcPts val="0"/>
              </a:spcAft>
              <a:buSzPts val="1000"/>
              <a:buNone/>
              <a:defRPr sz="1000"/>
            </a:lvl1pPr>
            <a:lvl2pPr indent="-228600" lvl="1" marL="914400" algn="r">
              <a:lnSpc>
                <a:spcPct val="100000"/>
              </a:lnSpc>
              <a:spcBef>
                <a:spcPts val="0"/>
              </a:spcBef>
              <a:spcAft>
                <a:spcPts val="0"/>
              </a:spcAft>
              <a:buSzPts val="1400"/>
              <a:buNone/>
              <a:defRPr sz="1400"/>
            </a:lvl2pPr>
            <a:lvl3pPr indent="-228600" lvl="2" marL="1371600" algn="r">
              <a:lnSpc>
                <a:spcPct val="100000"/>
              </a:lnSpc>
              <a:spcBef>
                <a:spcPts val="0"/>
              </a:spcBef>
              <a:spcAft>
                <a:spcPts val="0"/>
              </a:spcAft>
              <a:buSzPts val="1400"/>
              <a:buNone/>
              <a:defRPr sz="1400"/>
            </a:lvl3pPr>
            <a:lvl4pPr indent="-228600" lvl="3" marL="1828800" algn="r">
              <a:lnSpc>
                <a:spcPct val="100000"/>
              </a:lnSpc>
              <a:spcBef>
                <a:spcPts val="0"/>
              </a:spcBef>
              <a:spcAft>
                <a:spcPts val="0"/>
              </a:spcAft>
              <a:buSzPts val="1050"/>
              <a:buNone/>
              <a:defRPr sz="1400"/>
            </a:lvl4pPr>
            <a:lvl5pPr indent="-228600" lvl="4" marL="2286000" algn="r">
              <a:lnSpc>
                <a:spcPct val="100000"/>
              </a:lnSpc>
              <a:spcBef>
                <a:spcPts val="0"/>
              </a:spcBef>
              <a:spcAft>
                <a:spcPts val="0"/>
              </a:spcAft>
              <a:buSzPts val="1400"/>
              <a:buNone/>
              <a:defRPr sz="1400"/>
            </a:lvl5pPr>
            <a:lvl6pPr indent="-342900" lvl="5" marL="2743200" algn="l">
              <a:lnSpc>
                <a:spcPct val="100000"/>
              </a:lnSpc>
              <a:spcBef>
                <a:spcPts val="600"/>
              </a:spcBef>
              <a:spcAft>
                <a:spcPts val="0"/>
              </a:spcAft>
              <a:buSzPts val="1800"/>
              <a:buChar char="•"/>
              <a:defRPr/>
            </a:lvl6pPr>
            <a:lvl7pPr indent="-342900" lvl="6" marL="3200400" algn="l">
              <a:lnSpc>
                <a:spcPct val="100000"/>
              </a:lnSpc>
              <a:spcBef>
                <a:spcPts val="600"/>
              </a:spcBef>
              <a:spcAft>
                <a:spcPts val="0"/>
              </a:spcAft>
              <a:buSzPts val="1800"/>
              <a:buChar char="•"/>
              <a:defRPr/>
            </a:lvl7pPr>
            <a:lvl8pPr indent="-342900" lvl="7" marL="3657600" algn="l">
              <a:lnSpc>
                <a:spcPct val="100000"/>
              </a:lnSpc>
              <a:spcBef>
                <a:spcPts val="600"/>
              </a:spcBef>
              <a:spcAft>
                <a:spcPts val="0"/>
              </a:spcAft>
              <a:buSzPts val="1800"/>
              <a:buChar char="•"/>
              <a:defRPr/>
            </a:lvl8pPr>
            <a:lvl9pPr indent="-342900" lvl="8" marL="4114800" algn="l">
              <a:lnSpc>
                <a:spcPct val="100000"/>
              </a:lnSpc>
              <a:spcBef>
                <a:spcPts val="600"/>
              </a:spcBef>
              <a:spcAft>
                <a:spcPts val="0"/>
              </a:spcAft>
              <a:buSzPts val="1800"/>
              <a:buChar char="•"/>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236" name="Shape 236"/>
        <p:cNvGrpSpPr/>
        <p:nvPr/>
      </p:nvGrpSpPr>
      <p:grpSpPr>
        <a:xfrm>
          <a:off x="0" y="0"/>
          <a:ext cx="0" cy="0"/>
          <a:chOff x="0" y="0"/>
          <a:chExt cx="0" cy="0"/>
        </a:xfrm>
      </p:grpSpPr>
      <p:sp>
        <p:nvSpPr>
          <p:cNvPr id="237" name="Google Shape;237;p147"/>
          <p:cNvSpPr txBox="1"/>
          <p:nvPr>
            <p:ph idx="1" type="body"/>
          </p:nvPr>
        </p:nvSpPr>
        <p:spPr>
          <a:xfrm>
            <a:off x="457200" y="1371600"/>
            <a:ext cx="8229600" cy="4663500"/>
          </a:xfrm>
          <a:prstGeom prst="rect">
            <a:avLst/>
          </a:prstGeom>
          <a:noFill/>
          <a:ln>
            <a:noFill/>
          </a:ln>
        </p:spPr>
        <p:txBody>
          <a:bodyPr anchorCtr="0" anchor="t" bIns="45700" lIns="0" spcFirstLastPara="1" rIns="0" wrap="square" tIns="45700">
            <a:noAutofit/>
          </a:bodyPr>
          <a:lstStyle>
            <a:lvl1pPr indent="-228600" lvl="0" marL="457200" algn="l">
              <a:lnSpc>
                <a:spcPct val="100000"/>
              </a:lnSpc>
              <a:spcBef>
                <a:spcPts val="640"/>
              </a:spcBef>
              <a:spcAft>
                <a:spcPts val="0"/>
              </a:spcAft>
              <a:buSzPts val="3200"/>
              <a:buNone/>
              <a:defRPr/>
            </a:lvl1pPr>
            <a:lvl2pPr indent="-342900" lvl="1" marL="914400" algn="l">
              <a:lnSpc>
                <a:spcPct val="100000"/>
              </a:lnSpc>
              <a:spcBef>
                <a:spcPts val="360"/>
              </a:spcBef>
              <a:spcAft>
                <a:spcPts val="0"/>
              </a:spcAft>
              <a:buSzPts val="1800"/>
              <a:buChar char="–"/>
              <a:defRPr/>
            </a:lvl2pPr>
            <a:lvl3pPr indent="-342900" lvl="2" marL="1371600" algn="l">
              <a:lnSpc>
                <a:spcPct val="100000"/>
              </a:lnSpc>
              <a:spcBef>
                <a:spcPts val="360"/>
              </a:spcBef>
              <a:spcAft>
                <a:spcPts val="0"/>
              </a:spcAft>
              <a:buSzPts val="1800"/>
              <a:buChar char="•"/>
              <a:defRPr/>
            </a:lvl3pPr>
            <a:lvl4pPr indent="-342900" lvl="3" marL="1828800" algn="l">
              <a:lnSpc>
                <a:spcPct val="100000"/>
              </a:lnSpc>
              <a:spcBef>
                <a:spcPts val="360"/>
              </a:spcBef>
              <a:spcAft>
                <a:spcPts val="0"/>
              </a:spcAft>
              <a:buSzPts val="1800"/>
              <a:buChar char="–"/>
              <a:defRPr/>
            </a:lvl4pPr>
            <a:lvl5pPr indent="-342900" lvl="4" marL="2286000" algn="l">
              <a:lnSpc>
                <a:spcPct val="100000"/>
              </a:lnSpc>
              <a:spcBef>
                <a:spcPts val="360"/>
              </a:spcBef>
              <a:spcAft>
                <a:spcPts val="0"/>
              </a:spcAft>
              <a:buSzPts val="1800"/>
              <a:buChar char="»"/>
              <a:defRPr/>
            </a:lvl5pPr>
            <a:lvl6pPr indent="-355600" lvl="5" marL="2743200" algn="l">
              <a:lnSpc>
                <a:spcPct val="100000"/>
              </a:lnSpc>
              <a:spcBef>
                <a:spcPts val="400"/>
              </a:spcBef>
              <a:spcAft>
                <a:spcPts val="0"/>
              </a:spcAft>
              <a:buSzPts val="2000"/>
              <a:buChar char="•"/>
              <a:defRPr/>
            </a:lvl6pPr>
            <a:lvl7pPr indent="-355600" lvl="6" marL="3200400" algn="l">
              <a:lnSpc>
                <a:spcPct val="100000"/>
              </a:lnSpc>
              <a:spcBef>
                <a:spcPts val="400"/>
              </a:spcBef>
              <a:spcAft>
                <a:spcPts val="0"/>
              </a:spcAft>
              <a:buSzPts val="2000"/>
              <a:buChar char="•"/>
              <a:defRPr/>
            </a:lvl7pPr>
            <a:lvl8pPr indent="-355600" lvl="7" marL="3657600" algn="l">
              <a:lnSpc>
                <a:spcPct val="100000"/>
              </a:lnSpc>
              <a:spcBef>
                <a:spcPts val="400"/>
              </a:spcBef>
              <a:spcAft>
                <a:spcPts val="0"/>
              </a:spcAft>
              <a:buSzPts val="2000"/>
              <a:buChar char="•"/>
              <a:defRPr/>
            </a:lvl8pPr>
            <a:lvl9pPr indent="-355600" lvl="8" marL="4114800" algn="l">
              <a:lnSpc>
                <a:spcPct val="100000"/>
              </a:lnSpc>
              <a:spcBef>
                <a:spcPts val="400"/>
              </a:spcBef>
              <a:spcAft>
                <a:spcPts val="0"/>
              </a:spcAft>
              <a:buSzPts val="2000"/>
              <a:buChar char="•"/>
              <a:defRPr/>
            </a:lvl9pPr>
          </a:lstStyle>
          <a:p/>
        </p:txBody>
      </p:sp>
      <p:sp>
        <p:nvSpPr>
          <p:cNvPr id="238" name="Google Shape;238;p147"/>
          <p:cNvSpPr txBox="1"/>
          <p:nvPr>
            <p:ph type="title"/>
          </p:nvPr>
        </p:nvSpPr>
        <p:spPr>
          <a:xfrm>
            <a:off x="687388" y="3709988"/>
            <a:ext cx="8229600" cy="769500"/>
          </a:xfrm>
          <a:prstGeom prst="rect">
            <a:avLst/>
          </a:prstGeom>
          <a:noFill/>
          <a:ln>
            <a:noFill/>
          </a:ln>
        </p:spPr>
        <p:txBody>
          <a:bodyPr anchorCtr="0" anchor="b" bIns="45700" lIns="0" spcFirstLastPara="1" rIns="0" wrap="square" tIns="45700">
            <a:noAutofit/>
          </a:bodyPr>
          <a:lstStyle>
            <a:lvl1pPr lvl="0" algn="ctr">
              <a:lnSpc>
                <a:spcPct val="10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9" name="Google Shape;239;p147"/>
          <p:cNvSpPr txBox="1"/>
          <p:nvPr>
            <p:ph idx="12" type="sldNum"/>
          </p:nvPr>
        </p:nvSpPr>
        <p:spPr>
          <a:xfrm>
            <a:off x="8755130" y="6507316"/>
            <a:ext cx="157200" cy="1539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25496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25496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25496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25496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25496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25496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25496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25496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25496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240" name="Google Shape;240;p147"/>
          <p:cNvSpPr txBox="1"/>
          <p:nvPr>
            <p:ph idx="2" type="body"/>
          </p:nvPr>
        </p:nvSpPr>
        <p:spPr>
          <a:xfrm>
            <a:off x="457200" y="6135624"/>
            <a:ext cx="8229600" cy="192000"/>
          </a:xfrm>
          <a:prstGeom prst="rect">
            <a:avLst/>
          </a:prstGeom>
          <a:noFill/>
          <a:ln>
            <a:noFill/>
          </a:ln>
        </p:spPr>
        <p:txBody>
          <a:bodyPr anchorCtr="0" anchor="b" bIns="45700" lIns="0" spcFirstLastPara="1" rIns="0" wrap="square" tIns="45700">
            <a:noAutofit/>
          </a:bodyPr>
          <a:lstStyle>
            <a:lvl1pPr indent="-228600" lvl="0" marL="457200" marR="0" algn="l">
              <a:lnSpc>
                <a:spcPct val="125000"/>
              </a:lnSpc>
              <a:spcBef>
                <a:spcPts val="0"/>
              </a:spcBef>
              <a:spcAft>
                <a:spcPts val="0"/>
              </a:spcAft>
              <a:buClr>
                <a:srgbClr val="BFBFBF"/>
              </a:buClr>
              <a:buSzPts val="1000"/>
              <a:buFont typeface="Arial"/>
              <a:buNone/>
              <a:defRPr i="0" sz="1000"/>
            </a:lvl1pPr>
            <a:lvl2pPr indent="-228600" lvl="1" marL="914400" algn="l">
              <a:lnSpc>
                <a:spcPct val="100000"/>
              </a:lnSpc>
              <a:spcBef>
                <a:spcPts val="360"/>
              </a:spcBef>
              <a:spcAft>
                <a:spcPts val="0"/>
              </a:spcAft>
              <a:buSzPts val="1800"/>
              <a:buNone/>
              <a:defRPr sz="563"/>
            </a:lvl2pPr>
            <a:lvl3pPr indent="-228600" lvl="2" marL="1371600" algn="l">
              <a:lnSpc>
                <a:spcPct val="100000"/>
              </a:lnSpc>
              <a:spcBef>
                <a:spcPts val="360"/>
              </a:spcBef>
              <a:spcAft>
                <a:spcPts val="0"/>
              </a:spcAft>
              <a:buSzPts val="1800"/>
              <a:buNone/>
              <a:defRPr sz="563"/>
            </a:lvl3pPr>
            <a:lvl4pPr indent="-228600" lvl="3" marL="1828800" algn="l">
              <a:lnSpc>
                <a:spcPct val="100000"/>
              </a:lnSpc>
              <a:spcBef>
                <a:spcPts val="360"/>
              </a:spcBef>
              <a:spcAft>
                <a:spcPts val="0"/>
              </a:spcAft>
              <a:buSzPts val="1800"/>
              <a:buNone/>
              <a:defRPr sz="563"/>
            </a:lvl4pPr>
            <a:lvl5pPr indent="-228600" lvl="4" marL="2286000" algn="l">
              <a:lnSpc>
                <a:spcPct val="100000"/>
              </a:lnSpc>
              <a:spcBef>
                <a:spcPts val="360"/>
              </a:spcBef>
              <a:spcAft>
                <a:spcPts val="0"/>
              </a:spcAft>
              <a:buSzPts val="1800"/>
              <a:buNone/>
              <a:defRPr sz="563"/>
            </a:lvl5pPr>
            <a:lvl6pPr indent="-355600" lvl="5" marL="2743200" algn="l">
              <a:lnSpc>
                <a:spcPct val="100000"/>
              </a:lnSpc>
              <a:spcBef>
                <a:spcPts val="400"/>
              </a:spcBef>
              <a:spcAft>
                <a:spcPts val="0"/>
              </a:spcAft>
              <a:buSzPts val="2000"/>
              <a:buChar char="•"/>
              <a:defRPr/>
            </a:lvl6pPr>
            <a:lvl7pPr indent="-355600" lvl="6" marL="3200400" algn="l">
              <a:lnSpc>
                <a:spcPct val="100000"/>
              </a:lnSpc>
              <a:spcBef>
                <a:spcPts val="400"/>
              </a:spcBef>
              <a:spcAft>
                <a:spcPts val="0"/>
              </a:spcAft>
              <a:buSzPts val="2000"/>
              <a:buChar char="•"/>
              <a:defRPr/>
            </a:lvl7pPr>
            <a:lvl8pPr indent="-355600" lvl="7" marL="3657600" algn="l">
              <a:lnSpc>
                <a:spcPct val="100000"/>
              </a:lnSpc>
              <a:spcBef>
                <a:spcPts val="400"/>
              </a:spcBef>
              <a:spcAft>
                <a:spcPts val="0"/>
              </a:spcAft>
              <a:buSzPts val="2000"/>
              <a:buChar char="•"/>
              <a:defRPr/>
            </a:lvl8pPr>
            <a:lvl9pPr indent="-355600" lvl="8" marL="4114800" algn="l">
              <a:lnSpc>
                <a:spcPct val="100000"/>
              </a:lnSpc>
              <a:spcBef>
                <a:spcPts val="400"/>
              </a:spcBef>
              <a:spcAft>
                <a:spcPts val="0"/>
              </a:spcAft>
              <a:buSzPts val="2000"/>
              <a:buChar char="•"/>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arge Graphic">
  <p:cSld name="Large Graphic">
    <p:spTree>
      <p:nvGrpSpPr>
        <p:cNvPr id="246" name="Shape 246"/>
        <p:cNvGrpSpPr/>
        <p:nvPr/>
      </p:nvGrpSpPr>
      <p:grpSpPr>
        <a:xfrm>
          <a:off x="0" y="0"/>
          <a:ext cx="0" cy="0"/>
          <a:chOff x="0" y="0"/>
          <a:chExt cx="0" cy="0"/>
        </a:xfrm>
      </p:grpSpPr>
      <p:pic>
        <p:nvPicPr>
          <p:cNvPr descr="2201 AIR-Partner Text_No Line.jpg" id="247" name="Google Shape;247;p104"/>
          <p:cNvPicPr preferRelativeResize="0"/>
          <p:nvPr/>
        </p:nvPicPr>
        <p:blipFill rotWithShape="1">
          <a:blip r:embed="rId2">
            <a:alphaModFix/>
          </a:blip>
          <a:srcRect b="0" l="0" r="0" t="0"/>
          <a:stretch/>
        </p:blipFill>
        <p:spPr>
          <a:xfrm>
            <a:off x="0" y="0"/>
            <a:ext cx="9143998" cy="6857998"/>
          </a:xfrm>
          <a:prstGeom prst="rect">
            <a:avLst/>
          </a:prstGeom>
          <a:noFill/>
          <a:ln>
            <a:noFill/>
          </a:ln>
        </p:spPr>
      </p:pic>
      <p:sp>
        <p:nvSpPr>
          <p:cNvPr id="248" name="Google Shape;248;p104"/>
          <p:cNvSpPr txBox="1"/>
          <p:nvPr>
            <p:ph type="title"/>
          </p:nvPr>
        </p:nvSpPr>
        <p:spPr>
          <a:xfrm>
            <a:off x="687388" y="318053"/>
            <a:ext cx="8224800" cy="14868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9" name="Google Shape;249;p104"/>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3A587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3A587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3A587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3A587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3A587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3A587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3A587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3A587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3A587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2" name="Shape 32"/>
        <p:cNvGrpSpPr/>
        <p:nvPr/>
      </p:nvGrpSpPr>
      <p:grpSpPr>
        <a:xfrm>
          <a:off x="0" y="0"/>
          <a:ext cx="0" cy="0"/>
          <a:chOff x="0" y="0"/>
          <a:chExt cx="0" cy="0"/>
        </a:xfrm>
      </p:grpSpPr>
      <p:sp>
        <p:nvSpPr>
          <p:cNvPr id="33" name="Google Shape;33;p123"/>
          <p:cNvSpPr txBox="1"/>
          <p:nvPr>
            <p:ph type="title"/>
          </p:nvPr>
        </p:nvSpPr>
        <p:spPr>
          <a:xfrm>
            <a:off x="687388" y="318053"/>
            <a:ext cx="8224800" cy="1486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123"/>
          <p:cNvSpPr txBox="1"/>
          <p:nvPr>
            <p:ph idx="1" type="body"/>
          </p:nvPr>
        </p:nvSpPr>
        <p:spPr>
          <a:xfrm>
            <a:off x="687388" y="2055812"/>
            <a:ext cx="8224800" cy="3794100"/>
          </a:xfrm>
          <a:prstGeom prst="rect">
            <a:avLst/>
          </a:prstGeom>
          <a:noFill/>
          <a:ln>
            <a:noFill/>
          </a:ln>
        </p:spPr>
        <p:txBody>
          <a:bodyPr anchorCtr="0" anchor="t" bIns="0" lIns="0" spcFirstLastPara="1" rIns="0" wrap="square" tIns="0">
            <a:noAutofit/>
          </a:bodyPr>
          <a:lstStyle>
            <a:lvl1pPr indent="-342900" lvl="0" marL="457200" algn="l">
              <a:lnSpc>
                <a:spcPct val="100000"/>
              </a:lnSpc>
              <a:spcBef>
                <a:spcPts val="600"/>
              </a:spcBef>
              <a:spcAft>
                <a:spcPts val="0"/>
              </a:spcAft>
              <a:buSzPts val="1800"/>
              <a:buChar char="▪"/>
              <a:defRPr/>
            </a:lvl1pPr>
            <a:lvl2pPr indent="-342900" lvl="1" marL="914400" algn="l">
              <a:lnSpc>
                <a:spcPct val="100000"/>
              </a:lnSpc>
              <a:spcBef>
                <a:spcPts val="600"/>
              </a:spcBef>
              <a:spcAft>
                <a:spcPts val="0"/>
              </a:spcAft>
              <a:buSzPts val="1800"/>
              <a:buChar char="•"/>
              <a:defRPr/>
            </a:lvl2pPr>
            <a:lvl3pPr indent="-342900" lvl="2" marL="1371600" algn="l">
              <a:lnSpc>
                <a:spcPct val="100000"/>
              </a:lnSpc>
              <a:spcBef>
                <a:spcPts val="600"/>
              </a:spcBef>
              <a:spcAft>
                <a:spcPts val="0"/>
              </a:spcAft>
              <a:buSzPts val="1800"/>
              <a:buChar char="–"/>
              <a:defRPr/>
            </a:lvl3pPr>
            <a:lvl4pPr indent="-314325" lvl="3" marL="1828800" algn="l">
              <a:lnSpc>
                <a:spcPct val="100000"/>
              </a:lnSpc>
              <a:spcBef>
                <a:spcPts val="600"/>
              </a:spcBef>
              <a:spcAft>
                <a:spcPts val="0"/>
              </a:spcAft>
              <a:buSzPts val="1350"/>
              <a:buChar char="o"/>
              <a:defRPr/>
            </a:lvl4pPr>
            <a:lvl5pPr indent="-342900" lvl="4" marL="2286000" algn="l">
              <a:lnSpc>
                <a:spcPct val="100000"/>
              </a:lnSpc>
              <a:spcBef>
                <a:spcPts val="600"/>
              </a:spcBef>
              <a:spcAft>
                <a:spcPts val="0"/>
              </a:spcAft>
              <a:buSzPts val="1800"/>
              <a:buChar char="»"/>
              <a:defRPr/>
            </a:lvl5pPr>
            <a:lvl6pPr indent="-342900" lvl="5" marL="2743200" algn="l">
              <a:lnSpc>
                <a:spcPct val="100000"/>
              </a:lnSpc>
              <a:spcBef>
                <a:spcPts val="600"/>
              </a:spcBef>
              <a:spcAft>
                <a:spcPts val="0"/>
              </a:spcAft>
              <a:buSzPts val="1800"/>
              <a:buChar char="•"/>
              <a:defRPr/>
            </a:lvl6pPr>
            <a:lvl7pPr indent="-342900" lvl="6" marL="3200400" algn="l">
              <a:lnSpc>
                <a:spcPct val="100000"/>
              </a:lnSpc>
              <a:spcBef>
                <a:spcPts val="600"/>
              </a:spcBef>
              <a:spcAft>
                <a:spcPts val="0"/>
              </a:spcAft>
              <a:buSzPts val="1800"/>
              <a:buChar char="•"/>
              <a:defRPr/>
            </a:lvl7pPr>
            <a:lvl8pPr indent="-342900" lvl="7" marL="3657600" algn="l">
              <a:lnSpc>
                <a:spcPct val="100000"/>
              </a:lnSpc>
              <a:spcBef>
                <a:spcPts val="600"/>
              </a:spcBef>
              <a:spcAft>
                <a:spcPts val="0"/>
              </a:spcAft>
              <a:buSzPts val="1800"/>
              <a:buChar char="•"/>
              <a:defRPr/>
            </a:lvl8pPr>
            <a:lvl9pPr indent="-342900" lvl="8" marL="4114800" algn="l">
              <a:lnSpc>
                <a:spcPct val="100000"/>
              </a:lnSpc>
              <a:spcBef>
                <a:spcPts val="600"/>
              </a:spcBef>
              <a:spcAft>
                <a:spcPts val="0"/>
              </a:spcAft>
              <a:buSzPts val="1800"/>
              <a:buChar char="•"/>
              <a:defRPr/>
            </a:lvl9pPr>
          </a:lstStyle>
          <a:p/>
        </p:txBody>
      </p:sp>
      <p:sp>
        <p:nvSpPr>
          <p:cNvPr id="35" name="Google Shape;35;p123"/>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lvl1pPr indent="0" lvl="0"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pic>
        <p:nvPicPr>
          <p:cNvPr descr="RTI Arkansas Logo.png" id="36" name="Google Shape;36;p123"/>
          <p:cNvPicPr preferRelativeResize="0"/>
          <p:nvPr/>
        </p:nvPicPr>
        <p:blipFill rotWithShape="1">
          <a:blip r:embed="rId2">
            <a:alphaModFix/>
          </a:blip>
          <a:srcRect b="0" l="0" r="0" t="0"/>
          <a:stretch/>
        </p:blipFill>
        <p:spPr>
          <a:xfrm>
            <a:off x="6915748" y="466587"/>
            <a:ext cx="2025052" cy="373943"/>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p:cSld name="Title">
    <p:spTree>
      <p:nvGrpSpPr>
        <p:cNvPr id="250" name="Shape 250"/>
        <p:cNvGrpSpPr/>
        <p:nvPr/>
      </p:nvGrpSpPr>
      <p:grpSpPr>
        <a:xfrm>
          <a:off x="0" y="0"/>
          <a:ext cx="0" cy="0"/>
          <a:chOff x="0" y="0"/>
          <a:chExt cx="0" cy="0"/>
        </a:xfrm>
      </p:grpSpPr>
      <p:sp>
        <p:nvSpPr>
          <p:cNvPr id="251" name="Google Shape;251;p113"/>
          <p:cNvSpPr txBox="1"/>
          <p:nvPr>
            <p:ph type="title"/>
          </p:nvPr>
        </p:nvSpPr>
        <p:spPr>
          <a:xfrm>
            <a:off x="683811" y="905710"/>
            <a:ext cx="8228400" cy="1785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2" name="Google Shape;252;p113"/>
          <p:cNvSpPr txBox="1"/>
          <p:nvPr>
            <p:ph idx="11" type="ftr"/>
          </p:nvPr>
        </p:nvSpPr>
        <p:spPr>
          <a:xfrm>
            <a:off x="5328340" y="6567844"/>
            <a:ext cx="3583800" cy="123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9pPr>
          </a:lstStyle>
          <a:p/>
        </p:txBody>
      </p:sp>
      <p:sp>
        <p:nvSpPr>
          <p:cNvPr id="253" name="Google Shape;253;p113"/>
          <p:cNvSpPr txBox="1"/>
          <p:nvPr>
            <p:ph idx="1" type="body"/>
          </p:nvPr>
        </p:nvSpPr>
        <p:spPr>
          <a:xfrm>
            <a:off x="687388" y="2938998"/>
            <a:ext cx="8224800" cy="2486700"/>
          </a:xfrm>
          <a:prstGeom prst="rect">
            <a:avLst/>
          </a:prstGeom>
          <a:noFill/>
          <a:ln>
            <a:noFill/>
          </a:ln>
        </p:spPr>
        <p:txBody>
          <a:bodyPr anchorCtr="0" anchor="t" bIns="0" lIns="0" spcFirstLastPara="1" rIns="0" wrap="square" tIns="0">
            <a:noAutofit/>
          </a:bodyPr>
          <a:lstStyle>
            <a:lvl1pPr indent="-381000" lvl="0" marL="457200" algn="l">
              <a:lnSpc>
                <a:spcPct val="100000"/>
              </a:lnSpc>
              <a:spcBef>
                <a:spcPts val="600"/>
              </a:spcBef>
              <a:spcAft>
                <a:spcPts val="0"/>
              </a:spcAft>
              <a:buSzPts val="2400"/>
              <a:buChar char="▪"/>
              <a:defRPr>
                <a:solidFill>
                  <a:srgbClr val="BFBFBF"/>
                </a:solidFill>
              </a:defRPr>
            </a:lvl1pPr>
            <a:lvl2pPr indent="-381000" lvl="1" marL="914400" algn="l">
              <a:lnSpc>
                <a:spcPct val="100000"/>
              </a:lnSpc>
              <a:spcBef>
                <a:spcPts val="600"/>
              </a:spcBef>
              <a:spcAft>
                <a:spcPts val="0"/>
              </a:spcAft>
              <a:buSzPts val="2400"/>
              <a:buChar char="•"/>
              <a:defRPr sz="2400">
                <a:solidFill>
                  <a:schemeClr val="lt1"/>
                </a:solidFill>
              </a:defRPr>
            </a:lvl2pPr>
            <a:lvl3pPr indent="-355600" lvl="2" marL="1371600" algn="l">
              <a:lnSpc>
                <a:spcPct val="100000"/>
              </a:lnSpc>
              <a:spcBef>
                <a:spcPts val="600"/>
              </a:spcBef>
              <a:spcAft>
                <a:spcPts val="0"/>
              </a:spcAft>
              <a:buSzPts val="2000"/>
              <a:buChar char="–"/>
              <a:defRPr sz="2000">
                <a:solidFill>
                  <a:schemeClr val="lt1"/>
                </a:solidFill>
              </a:defRPr>
            </a:lvl3pPr>
            <a:lvl4pPr indent="-304800" lvl="3" marL="1828800" algn="l">
              <a:lnSpc>
                <a:spcPct val="100000"/>
              </a:lnSpc>
              <a:spcBef>
                <a:spcPts val="600"/>
              </a:spcBef>
              <a:spcAft>
                <a:spcPts val="0"/>
              </a:spcAft>
              <a:buSzPts val="1200"/>
              <a:buChar char="o"/>
              <a:defRPr sz="1600">
                <a:solidFill>
                  <a:schemeClr val="lt1"/>
                </a:solidFill>
              </a:defRPr>
            </a:lvl4pPr>
            <a:lvl5pPr indent="-342900" lvl="4" marL="2286000" algn="l">
              <a:lnSpc>
                <a:spcPct val="100000"/>
              </a:lnSpc>
              <a:spcBef>
                <a:spcPts val="600"/>
              </a:spcBef>
              <a:spcAft>
                <a:spcPts val="0"/>
              </a:spcAft>
              <a:buSzPts val="1800"/>
              <a:buChar char="»"/>
              <a:defRPr/>
            </a:lvl5pPr>
            <a:lvl6pPr indent="-342900" lvl="5" marL="2743200" algn="l">
              <a:lnSpc>
                <a:spcPct val="100000"/>
              </a:lnSpc>
              <a:spcBef>
                <a:spcPts val="600"/>
              </a:spcBef>
              <a:spcAft>
                <a:spcPts val="0"/>
              </a:spcAft>
              <a:buSzPts val="1800"/>
              <a:buChar char="•"/>
              <a:defRPr/>
            </a:lvl6pPr>
            <a:lvl7pPr indent="-342900" lvl="6" marL="3200400" algn="l">
              <a:lnSpc>
                <a:spcPct val="100000"/>
              </a:lnSpc>
              <a:spcBef>
                <a:spcPts val="600"/>
              </a:spcBef>
              <a:spcAft>
                <a:spcPts val="0"/>
              </a:spcAft>
              <a:buSzPts val="1800"/>
              <a:buChar char="•"/>
              <a:defRPr/>
            </a:lvl7pPr>
            <a:lvl8pPr indent="-342900" lvl="7" marL="3657600" algn="l">
              <a:lnSpc>
                <a:spcPct val="100000"/>
              </a:lnSpc>
              <a:spcBef>
                <a:spcPts val="600"/>
              </a:spcBef>
              <a:spcAft>
                <a:spcPts val="0"/>
              </a:spcAft>
              <a:buSzPts val="1800"/>
              <a:buChar char="•"/>
              <a:defRPr/>
            </a:lvl8pPr>
            <a:lvl9pPr indent="-342900" lvl="8" marL="4114800" algn="l">
              <a:lnSpc>
                <a:spcPct val="100000"/>
              </a:lnSpc>
              <a:spcBef>
                <a:spcPts val="600"/>
              </a:spcBef>
              <a:spcAft>
                <a:spcPts val="0"/>
              </a:spcAft>
              <a:buSzPts val="1800"/>
              <a:buChar char="•"/>
              <a:defRPr/>
            </a:lvl9pPr>
          </a:lstStyle>
          <a:p/>
        </p:txBody>
      </p:sp>
      <p:sp>
        <p:nvSpPr>
          <p:cNvPr id="254" name="Google Shape;254;p113"/>
          <p:cNvSpPr txBox="1"/>
          <p:nvPr>
            <p:ph idx="12" type="sldNum"/>
          </p:nvPr>
        </p:nvSpPr>
        <p:spPr>
          <a:xfrm>
            <a:off x="8556784" y="6333134"/>
            <a:ext cx="548700" cy="5250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BFBFB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BFBFB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BFBFB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BFBFB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BFBFB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BFBFB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BFBFB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BFBFB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ed Text">
  <p:cSld name="Bulleted Text">
    <p:spTree>
      <p:nvGrpSpPr>
        <p:cNvPr id="255" name="Shape 255"/>
        <p:cNvGrpSpPr/>
        <p:nvPr/>
      </p:nvGrpSpPr>
      <p:grpSpPr>
        <a:xfrm>
          <a:off x="0" y="0"/>
          <a:ext cx="0" cy="0"/>
          <a:chOff x="0" y="0"/>
          <a:chExt cx="0" cy="0"/>
        </a:xfrm>
      </p:grpSpPr>
      <p:sp>
        <p:nvSpPr>
          <p:cNvPr id="256" name="Google Shape;256;p114"/>
          <p:cNvSpPr txBox="1"/>
          <p:nvPr>
            <p:ph idx="1" type="body"/>
          </p:nvPr>
        </p:nvSpPr>
        <p:spPr>
          <a:xfrm>
            <a:off x="687526" y="2055813"/>
            <a:ext cx="8224800" cy="3852000"/>
          </a:xfrm>
          <a:prstGeom prst="rect">
            <a:avLst/>
          </a:prstGeom>
          <a:noFill/>
          <a:ln>
            <a:noFill/>
          </a:ln>
        </p:spPr>
        <p:txBody>
          <a:bodyPr anchorCtr="0" anchor="t" bIns="0" lIns="0" spcFirstLastPara="1" rIns="0" wrap="square" tIns="0">
            <a:noAutofit/>
          </a:bodyPr>
          <a:lstStyle>
            <a:lvl1pPr indent="-381000" lvl="0" marL="457200" algn="l">
              <a:lnSpc>
                <a:spcPct val="100000"/>
              </a:lnSpc>
              <a:spcBef>
                <a:spcPts val="600"/>
              </a:spcBef>
              <a:spcAft>
                <a:spcPts val="0"/>
              </a:spcAft>
              <a:buSzPts val="2400"/>
              <a:buChar char="▪"/>
              <a:defRPr>
                <a:solidFill>
                  <a:srgbClr val="17365D"/>
                </a:solidFill>
                <a:latin typeface="Arial"/>
                <a:ea typeface="Arial"/>
                <a:cs typeface="Arial"/>
                <a:sym typeface="Arial"/>
              </a:defRPr>
            </a:lvl1pPr>
            <a:lvl2pPr indent="-342900" lvl="1" marL="914400" algn="l">
              <a:lnSpc>
                <a:spcPct val="100000"/>
              </a:lnSpc>
              <a:spcBef>
                <a:spcPts val="600"/>
              </a:spcBef>
              <a:spcAft>
                <a:spcPts val="0"/>
              </a:spcAft>
              <a:buSzPts val="1800"/>
              <a:buChar char="•"/>
              <a:defRPr sz="1800">
                <a:solidFill>
                  <a:srgbClr val="17365D"/>
                </a:solidFill>
                <a:latin typeface="Arial"/>
                <a:ea typeface="Arial"/>
                <a:cs typeface="Arial"/>
                <a:sym typeface="Arial"/>
              </a:defRPr>
            </a:lvl2pPr>
            <a:lvl3pPr indent="-317500" lvl="2" marL="1371600" algn="l">
              <a:lnSpc>
                <a:spcPct val="100000"/>
              </a:lnSpc>
              <a:spcBef>
                <a:spcPts val="600"/>
              </a:spcBef>
              <a:spcAft>
                <a:spcPts val="0"/>
              </a:spcAft>
              <a:buSzPts val="1400"/>
              <a:buChar char="–"/>
              <a:defRPr sz="1400">
                <a:solidFill>
                  <a:srgbClr val="17365D"/>
                </a:solidFill>
                <a:latin typeface="Arial"/>
                <a:ea typeface="Arial"/>
                <a:cs typeface="Arial"/>
                <a:sym typeface="Arial"/>
              </a:defRPr>
            </a:lvl3pPr>
            <a:lvl4pPr indent="-295275" lvl="3" marL="1828800" algn="l">
              <a:lnSpc>
                <a:spcPct val="100000"/>
              </a:lnSpc>
              <a:spcBef>
                <a:spcPts val="600"/>
              </a:spcBef>
              <a:spcAft>
                <a:spcPts val="0"/>
              </a:spcAft>
              <a:buSzPts val="1050"/>
              <a:buChar char="o"/>
              <a:defRPr sz="1400">
                <a:solidFill>
                  <a:srgbClr val="17365D"/>
                </a:solidFill>
                <a:latin typeface="Arial"/>
                <a:ea typeface="Arial"/>
                <a:cs typeface="Arial"/>
                <a:sym typeface="Arial"/>
              </a:defRPr>
            </a:lvl4pPr>
            <a:lvl5pPr indent="-317500" lvl="4" marL="2286000" algn="l">
              <a:lnSpc>
                <a:spcPct val="100000"/>
              </a:lnSpc>
              <a:spcBef>
                <a:spcPts val="600"/>
              </a:spcBef>
              <a:spcAft>
                <a:spcPts val="0"/>
              </a:spcAft>
              <a:buSzPts val="1400"/>
              <a:buChar char="»"/>
              <a:defRPr sz="1400">
                <a:solidFill>
                  <a:srgbClr val="17365D"/>
                </a:solidFill>
                <a:latin typeface="Arial"/>
                <a:ea typeface="Arial"/>
                <a:cs typeface="Arial"/>
                <a:sym typeface="Arial"/>
              </a:defRPr>
            </a:lvl5pPr>
            <a:lvl6pPr indent="-317500" lvl="5" marL="2743200" algn="l">
              <a:lnSpc>
                <a:spcPct val="100000"/>
              </a:lnSpc>
              <a:spcBef>
                <a:spcPts val="600"/>
              </a:spcBef>
              <a:spcAft>
                <a:spcPts val="0"/>
              </a:spcAft>
              <a:buSzPts val="1400"/>
              <a:buChar char="•"/>
              <a:defRPr sz="1400">
                <a:solidFill>
                  <a:srgbClr val="17365D"/>
                </a:solidFill>
                <a:latin typeface="Arial"/>
                <a:ea typeface="Arial"/>
                <a:cs typeface="Arial"/>
                <a:sym typeface="Arial"/>
              </a:defRPr>
            </a:lvl6pPr>
            <a:lvl7pPr indent="-317500" lvl="6" marL="3200400" algn="l">
              <a:lnSpc>
                <a:spcPct val="100000"/>
              </a:lnSpc>
              <a:spcBef>
                <a:spcPts val="600"/>
              </a:spcBef>
              <a:spcAft>
                <a:spcPts val="0"/>
              </a:spcAft>
              <a:buSzPts val="1400"/>
              <a:buChar char="•"/>
              <a:defRPr sz="1400">
                <a:solidFill>
                  <a:srgbClr val="17365D"/>
                </a:solidFill>
                <a:latin typeface="Arial"/>
                <a:ea typeface="Arial"/>
                <a:cs typeface="Arial"/>
                <a:sym typeface="Arial"/>
              </a:defRPr>
            </a:lvl7pPr>
            <a:lvl8pPr indent="-317500" lvl="7" marL="3657600" algn="l">
              <a:lnSpc>
                <a:spcPct val="100000"/>
              </a:lnSpc>
              <a:spcBef>
                <a:spcPts val="600"/>
              </a:spcBef>
              <a:spcAft>
                <a:spcPts val="0"/>
              </a:spcAft>
              <a:buSzPts val="1400"/>
              <a:buChar char="•"/>
              <a:defRPr sz="1400">
                <a:solidFill>
                  <a:srgbClr val="17365D"/>
                </a:solidFill>
                <a:latin typeface="Arial"/>
                <a:ea typeface="Arial"/>
                <a:cs typeface="Arial"/>
                <a:sym typeface="Arial"/>
              </a:defRPr>
            </a:lvl8pPr>
            <a:lvl9pPr indent="-317500" lvl="8" marL="4114800" algn="l">
              <a:lnSpc>
                <a:spcPct val="100000"/>
              </a:lnSpc>
              <a:spcBef>
                <a:spcPts val="600"/>
              </a:spcBef>
              <a:spcAft>
                <a:spcPts val="0"/>
              </a:spcAft>
              <a:buSzPts val="1400"/>
              <a:buChar char="•"/>
              <a:defRPr sz="1400">
                <a:solidFill>
                  <a:srgbClr val="17365D"/>
                </a:solidFill>
                <a:latin typeface="Arial"/>
                <a:ea typeface="Arial"/>
                <a:cs typeface="Arial"/>
                <a:sym typeface="Arial"/>
              </a:defRPr>
            </a:lvl9pPr>
          </a:lstStyle>
          <a:p/>
        </p:txBody>
      </p:sp>
      <p:sp>
        <p:nvSpPr>
          <p:cNvPr id="257" name="Google Shape;257;p114"/>
          <p:cNvSpPr txBox="1"/>
          <p:nvPr>
            <p:ph type="title"/>
          </p:nvPr>
        </p:nvSpPr>
        <p:spPr>
          <a:xfrm>
            <a:off x="687388" y="318053"/>
            <a:ext cx="8224800" cy="1486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8" name="Google Shape;258;p114"/>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no bullets">
  <p:cSld name="Text no bullets">
    <p:spTree>
      <p:nvGrpSpPr>
        <p:cNvPr id="259" name="Shape 259"/>
        <p:cNvGrpSpPr/>
        <p:nvPr/>
      </p:nvGrpSpPr>
      <p:grpSpPr>
        <a:xfrm>
          <a:off x="0" y="0"/>
          <a:ext cx="0" cy="0"/>
          <a:chOff x="0" y="0"/>
          <a:chExt cx="0" cy="0"/>
        </a:xfrm>
      </p:grpSpPr>
      <p:sp>
        <p:nvSpPr>
          <p:cNvPr id="260" name="Google Shape;260;p115"/>
          <p:cNvSpPr txBox="1"/>
          <p:nvPr>
            <p:ph idx="1" type="body"/>
          </p:nvPr>
        </p:nvSpPr>
        <p:spPr>
          <a:xfrm>
            <a:off x="687388" y="2055813"/>
            <a:ext cx="8224800" cy="37326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600"/>
              </a:spcBef>
              <a:spcAft>
                <a:spcPts val="0"/>
              </a:spcAft>
              <a:buSzPts val="2400"/>
              <a:buNone/>
              <a:defRPr>
                <a:solidFill>
                  <a:srgbClr val="17365D"/>
                </a:solidFill>
                <a:latin typeface="Arial"/>
                <a:ea typeface="Arial"/>
                <a:cs typeface="Arial"/>
                <a:sym typeface="Arial"/>
              </a:defRPr>
            </a:lvl1pPr>
            <a:lvl2pPr indent="-342900" lvl="1" marL="914400" algn="l">
              <a:lnSpc>
                <a:spcPct val="100000"/>
              </a:lnSpc>
              <a:spcBef>
                <a:spcPts val="600"/>
              </a:spcBef>
              <a:spcAft>
                <a:spcPts val="0"/>
              </a:spcAft>
              <a:buSzPts val="1800"/>
              <a:buFont typeface="Arial"/>
              <a:buChar char="•"/>
              <a:defRPr>
                <a:solidFill>
                  <a:srgbClr val="17365D"/>
                </a:solidFill>
                <a:latin typeface="Arial"/>
                <a:ea typeface="Arial"/>
                <a:cs typeface="Arial"/>
                <a:sym typeface="Arial"/>
              </a:defRPr>
            </a:lvl2pPr>
            <a:lvl3pPr indent="-317500" lvl="2" marL="1371600" algn="l">
              <a:lnSpc>
                <a:spcPct val="100000"/>
              </a:lnSpc>
              <a:spcBef>
                <a:spcPts val="600"/>
              </a:spcBef>
              <a:spcAft>
                <a:spcPts val="0"/>
              </a:spcAft>
              <a:buSzPts val="1400"/>
              <a:buChar char="–"/>
              <a:defRPr>
                <a:solidFill>
                  <a:srgbClr val="17365D"/>
                </a:solidFill>
                <a:latin typeface="Arial"/>
                <a:ea typeface="Arial"/>
                <a:cs typeface="Arial"/>
                <a:sym typeface="Arial"/>
              </a:defRPr>
            </a:lvl3pPr>
            <a:lvl4pPr indent="-295275" lvl="3" marL="1828800" algn="l">
              <a:lnSpc>
                <a:spcPct val="100000"/>
              </a:lnSpc>
              <a:spcBef>
                <a:spcPts val="600"/>
              </a:spcBef>
              <a:spcAft>
                <a:spcPts val="0"/>
              </a:spcAft>
              <a:buSzPts val="1050"/>
              <a:buChar char="o"/>
              <a:defRPr>
                <a:solidFill>
                  <a:srgbClr val="17365D"/>
                </a:solidFill>
                <a:latin typeface="Arial"/>
                <a:ea typeface="Arial"/>
                <a:cs typeface="Arial"/>
                <a:sym typeface="Arial"/>
              </a:defRPr>
            </a:lvl4pPr>
            <a:lvl5pPr indent="-317500" lvl="4" marL="2286000" algn="l">
              <a:lnSpc>
                <a:spcPct val="100000"/>
              </a:lnSpc>
              <a:spcBef>
                <a:spcPts val="600"/>
              </a:spcBef>
              <a:spcAft>
                <a:spcPts val="0"/>
              </a:spcAft>
              <a:buSzPts val="1400"/>
              <a:buChar char="»"/>
              <a:defRPr>
                <a:solidFill>
                  <a:srgbClr val="17365D"/>
                </a:solidFill>
                <a:latin typeface="Arial"/>
                <a:ea typeface="Arial"/>
                <a:cs typeface="Arial"/>
                <a:sym typeface="Arial"/>
              </a:defRPr>
            </a:lvl5pPr>
            <a:lvl6pPr indent="-317500" lvl="5" marL="2743200" algn="l">
              <a:lnSpc>
                <a:spcPct val="100000"/>
              </a:lnSpc>
              <a:spcBef>
                <a:spcPts val="600"/>
              </a:spcBef>
              <a:spcAft>
                <a:spcPts val="0"/>
              </a:spcAft>
              <a:buSzPts val="1400"/>
              <a:buChar char="•"/>
              <a:defRPr>
                <a:solidFill>
                  <a:srgbClr val="17365D"/>
                </a:solidFill>
                <a:latin typeface="Arial"/>
                <a:ea typeface="Arial"/>
                <a:cs typeface="Arial"/>
                <a:sym typeface="Arial"/>
              </a:defRPr>
            </a:lvl6pPr>
            <a:lvl7pPr indent="-317500" lvl="6" marL="3200400" algn="l">
              <a:lnSpc>
                <a:spcPct val="100000"/>
              </a:lnSpc>
              <a:spcBef>
                <a:spcPts val="600"/>
              </a:spcBef>
              <a:spcAft>
                <a:spcPts val="0"/>
              </a:spcAft>
              <a:buSzPts val="1400"/>
              <a:buChar char="•"/>
              <a:defRPr>
                <a:solidFill>
                  <a:srgbClr val="17365D"/>
                </a:solidFill>
                <a:latin typeface="Arial"/>
                <a:ea typeface="Arial"/>
                <a:cs typeface="Arial"/>
                <a:sym typeface="Arial"/>
              </a:defRPr>
            </a:lvl7pPr>
            <a:lvl8pPr indent="-317500" lvl="7" marL="3657600" algn="l">
              <a:lnSpc>
                <a:spcPct val="100000"/>
              </a:lnSpc>
              <a:spcBef>
                <a:spcPts val="600"/>
              </a:spcBef>
              <a:spcAft>
                <a:spcPts val="0"/>
              </a:spcAft>
              <a:buSzPts val="1400"/>
              <a:buChar char="•"/>
              <a:defRPr>
                <a:solidFill>
                  <a:srgbClr val="17365D"/>
                </a:solidFill>
                <a:latin typeface="Arial"/>
                <a:ea typeface="Arial"/>
                <a:cs typeface="Arial"/>
                <a:sym typeface="Arial"/>
              </a:defRPr>
            </a:lvl8pPr>
            <a:lvl9pPr indent="-317500" lvl="8" marL="4114800" algn="l">
              <a:lnSpc>
                <a:spcPct val="100000"/>
              </a:lnSpc>
              <a:spcBef>
                <a:spcPts val="600"/>
              </a:spcBef>
              <a:spcAft>
                <a:spcPts val="0"/>
              </a:spcAft>
              <a:buSzPts val="1400"/>
              <a:buChar char="•"/>
              <a:defRPr>
                <a:solidFill>
                  <a:srgbClr val="17365D"/>
                </a:solidFill>
                <a:latin typeface="Arial"/>
                <a:ea typeface="Arial"/>
                <a:cs typeface="Arial"/>
                <a:sym typeface="Arial"/>
              </a:defRPr>
            </a:lvl9pPr>
          </a:lstStyle>
          <a:p/>
        </p:txBody>
      </p:sp>
      <p:sp>
        <p:nvSpPr>
          <p:cNvPr id="261" name="Google Shape;261;p115"/>
          <p:cNvSpPr txBox="1"/>
          <p:nvPr>
            <p:ph type="title"/>
          </p:nvPr>
        </p:nvSpPr>
        <p:spPr>
          <a:xfrm>
            <a:off x="687388" y="318053"/>
            <a:ext cx="8224800" cy="1486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2" name="Google Shape;262;p115"/>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 Bulleted Text">
  <p:cSld name="Two Column Bulleted Text">
    <p:spTree>
      <p:nvGrpSpPr>
        <p:cNvPr id="263" name="Shape 263"/>
        <p:cNvGrpSpPr/>
        <p:nvPr/>
      </p:nvGrpSpPr>
      <p:grpSpPr>
        <a:xfrm>
          <a:off x="0" y="0"/>
          <a:ext cx="0" cy="0"/>
          <a:chOff x="0" y="0"/>
          <a:chExt cx="0" cy="0"/>
        </a:xfrm>
      </p:grpSpPr>
      <p:sp>
        <p:nvSpPr>
          <p:cNvPr id="264" name="Google Shape;264;p116"/>
          <p:cNvSpPr txBox="1"/>
          <p:nvPr>
            <p:ph idx="1" type="body"/>
          </p:nvPr>
        </p:nvSpPr>
        <p:spPr>
          <a:xfrm>
            <a:off x="687526" y="2055813"/>
            <a:ext cx="3972600" cy="3852000"/>
          </a:xfrm>
          <a:prstGeom prst="rect">
            <a:avLst/>
          </a:prstGeom>
          <a:noFill/>
          <a:ln>
            <a:noFill/>
          </a:ln>
        </p:spPr>
        <p:txBody>
          <a:bodyPr anchorCtr="0" anchor="t" bIns="0" lIns="0" spcFirstLastPara="1" rIns="0" wrap="square" tIns="0">
            <a:noAutofit/>
          </a:bodyPr>
          <a:lstStyle>
            <a:lvl1pPr indent="-381000" lvl="0" marL="457200" algn="l">
              <a:lnSpc>
                <a:spcPct val="100000"/>
              </a:lnSpc>
              <a:spcBef>
                <a:spcPts val="600"/>
              </a:spcBef>
              <a:spcAft>
                <a:spcPts val="0"/>
              </a:spcAft>
              <a:buSzPts val="2400"/>
              <a:buChar char="▪"/>
              <a:defRPr>
                <a:solidFill>
                  <a:srgbClr val="17365D"/>
                </a:solidFill>
                <a:latin typeface="Arial"/>
                <a:ea typeface="Arial"/>
                <a:cs typeface="Arial"/>
                <a:sym typeface="Arial"/>
              </a:defRPr>
            </a:lvl1pPr>
            <a:lvl2pPr indent="-342900" lvl="1" marL="914400" algn="l">
              <a:lnSpc>
                <a:spcPct val="100000"/>
              </a:lnSpc>
              <a:spcBef>
                <a:spcPts val="600"/>
              </a:spcBef>
              <a:spcAft>
                <a:spcPts val="0"/>
              </a:spcAft>
              <a:buSzPts val="1800"/>
              <a:buChar char="•"/>
              <a:defRPr sz="1800">
                <a:solidFill>
                  <a:srgbClr val="17365D"/>
                </a:solidFill>
                <a:latin typeface="Arial"/>
                <a:ea typeface="Arial"/>
                <a:cs typeface="Arial"/>
                <a:sym typeface="Arial"/>
              </a:defRPr>
            </a:lvl2pPr>
            <a:lvl3pPr indent="-317500" lvl="2" marL="1371600" algn="l">
              <a:lnSpc>
                <a:spcPct val="100000"/>
              </a:lnSpc>
              <a:spcBef>
                <a:spcPts val="600"/>
              </a:spcBef>
              <a:spcAft>
                <a:spcPts val="0"/>
              </a:spcAft>
              <a:buSzPts val="1400"/>
              <a:buChar char="–"/>
              <a:defRPr sz="1400">
                <a:solidFill>
                  <a:srgbClr val="17365D"/>
                </a:solidFill>
                <a:latin typeface="Arial"/>
                <a:ea typeface="Arial"/>
                <a:cs typeface="Arial"/>
                <a:sym typeface="Arial"/>
              </a:defRPr>
            </a:lvl3pPr>
            <a:lvl4pPr indent="-295275" lvl="3" marL="1828800" algn="l">
              <a:lnSpc>
                <a:spcPct val="100000"/>
              </a:lnSpc>
              <a:spcBef>
                <a:spcPts val="600"/>
              </a:spcBef>
              <a:spcAft>
                <a:spcPts val="0"/>
              </a:spcAft>
              <a:buSzPts val="1050"/>
              <a:buChar char="o"/>
              <a:defRPr sz="1400">
                <a:solidFill>
                  <a:srgbClr val="17365D"/>
                </a:solidFill>
                <a:latin typeface="Arial"/>
                <a:ea typeface="Arial"/>
                <a:cs typeface="Arial"/>
                <a:sym typeface="Arial"/>
              </a:defRPr>
            </a:lvl4pPr>
            <a:lvl5pPr indent="-317500" lvl="4" marL="2286000" algn="l">
              <a:lnSpc>
                <a:spcPct val="100000"/>
              </a:lnSpc>
              <a:spcBef>
                <a:spcPts val="600"/>
              </a:spcBef>
              <a:spcAft>
                <a:spcPts val="0"/>
              </a:spcAft>
              <a:buSzPts val="1400"/>
              <a:buChar char="»"/>
              <a:defRPr sz="1400">
                <a:solidFill>
                  <a:srgbClr val="17365D"/>
                </a:solidFill>
                <a:latin typeface="Arial"/>
                <a:ea typeface="Arial"/>
                <a:cs typeface="Arial"/>
                <a:sym typeface="Arial"/>
              </a:defRPr>
            </a:lvl5pPr>
            <a:lvl6pPr indent="-317500" lvl="5" marL="2743200" algn="l">
              <a:lnSpc>
                <a:spcPct val="100000"/>
              </a:lnSpc>
              <a:spcBef>
                <a:spcPts val="600"/>
              </a:spcBef>
              <a:spcAft>
                <a:spcPts val="0"/>
              </a:spcAft>
              <a:buSzPts val="1400"/>
              <a:buChar char="•"/>
              <a:defRPr sz="1400">
                <a:solidFill>
                  <a:srgbClr val="17365D"/>
                </a:solidFill>
                <a:latin typeface="Arial"/>
                <a:ea typeface="Arial"/>
                <a:cs typeface="Arial"/>
                <a:sym typeface="Arial"/>
              </a:defRPr>
            </a:lvl6pPr>
            <a:lvl7pPr indent="-317500" lvl="6" marL="3200400" algn="l">
              <a:lnSpc>
                <a:spcPct val="100000"/>
              </a:lnSpc>
              <a:spcBef>
                <a:spcPts val="600"/>
              </a:spcBef>
              <a:spcAft>
                <a:spcPts val="0"/>
              </a:spcAft>
              <a:buSzPts val="1400"/>
              <a:buChar char="•"/>
              <a:defRPr sz="1400">
                <a:solidFill>
                  <a:srgbClr val="17365D"/>
                </a:solidFill>
                <a:latin typeface="Arial"/>
                <a:ea typeface="Arial"/>
                <a:cs typeface="Arial"/>
                <a:sym typeface="Arial"/>
              </a:defRPr>
            </a:lvl7pPr>
            <a:lvl8pPr indent="-317500" lvl="7" marL="3657600" algn="l">
              <a:lnSpc>
                <a:spcPct val="100000"/>
              </a:lnSpc>
              <a:spcBef>
                <a:spcPts val="600"/>
              </a:spcBef>
              <a:spcAft>
                <a:spcPts val="0"/>
              </a:spcAft>
              <a:buSzPts val="1400"/>
              <a:buChar char="•"/>
              <a:defRPr sz="1400">
                <a:solidFill>
                  <a:srgbClr val="17365D"/>
                </a:solidFill>
                <a:latin typeface="Arial"/>
                <a:ea typeface="Arial"/>
                <a:cs typeface="Arial"/>
                <a:sym typeface="Arial"/>
              </a:defRPr>
            </a:lvl8pPr>
            <a:lvl9pPr indent="-317500" lvl="8" marL="4114800" algn="l">
              <a:lnSpc>
                <a:spcPct val="100000"/>
              </a:lnSpc>
              <a:spcBef>
                <a:spcPts val="600"/>
              </a:spcBef>
              <a:spcAft>
                <a:spcPts val="0"/>
              </a:spcAft>
              <a:buSzPts val="1400"/>
              <a:buChar char="•"/>
              <a:defRPr sz="1400">
                <a:solidFill>
                  <a:srgbClr val="17365D"/>
                </a:solidFill>
                <a:latin typeface="Arial"/>
                <a:ea typeface="Arial"/>
                <a:cs typeface="Arial"/>
                <a:sym typeface="Arial"/>
              </a:defRPr>
            </a:lvl9pPr>
          </a:lstStyle>
          <a:p/>
        </p:txBody>
      </p:sp>
      <p:sp>
        <p:nvSpPr>
          <p:cNvPr id="265" name="Google Shape;265;p116"/>
          <p:cNvSpPr txBox="1"/>
          <p:nvPr>
            <p:ph idx="2" type="body"/>
          </p:nvPr>
        </p:nvSpPr>
        <p:spPr>
          <a:xfrm>
            <a:off x="4939596" y="2055813"/>
            <a:ext cx="3972600" cy="3852000"/>
          </a:xfrm>
          <a:prstGeom prst="rect">
            <a:avLst/>
          </a:prstGeom>
          <a:noFill/>
          <a:ln>
            <a:noFill/>
          </a:ln>
        </p:spPr>
        <p:txBody>
          <a:bodyPr anchorCtr="0" anchor="t" bIns="0" lIns="0" spcFirstLastPara="1" rIns="0" wrap="square" tIns="0">
            <a:noAutofit/>
          </a:bodyPr>
          <a:lstStyle>
            <a:lvl1pPr indent="-381000" lvl="0" marL="457200" algn="l">
              <a:lnSpc>
                <a:spcPct val="100000"/>
              </a:lnSpc>
              <a:spcBef>
                <a:spcPts val="600"/>
              </a:spcBef>
              <a:spcAft>
                <a:spcPts val="0"/>
              </a:spcAft>
              <a:buSzPts val="2400"/>
              <a:buChar char="▪"/>
              <a:defRPr>
                <a:solidFill>
                  <a:srgbClr val="17365D"/>
                </a:solidFill>
                <a:latin typeface="Arial"/>
                <a:ea typeface="Arial"/>
                <a:cs typeface="Arial"/>
                <a:sym typeface="Arial"/>
              </a:defRPr>
            </a:lvl1pPr>
            <a:lvl2pPr indent="-342900" lvl="1" marL="914400" algn="l">
              <a:lnSpc>
                <a:spcPct val="100000"/>
              </a:lnSpc>
              <a:spcBef>
                <a:spcPts val="600"/>
              </a:spcBef>
              <a:spcAft>
                <a:spcPts val="0"/>
              </a:spcAft>
              <a:buSzPts val="1800"/>
              <a:buChar char="•"/>
              <a:defRPr sz="1800">
                <a:solidFill>
                  <a:srgbClr val="17365D"/>
                </a:solidFill>
                <a:latin typeface="Arial"/>
                <a:ea typeface="Arial"/>
                <a:cs typeface="Arial"/>
                <a:sym typeface="Arial"/>
              </a:defRPr>
            </a:lvl2pPr>
            <a:lvl3pPr indent="-317500" lvl="2" marL="1371600" algn="l">
              <a:lnSpc>
                <a:spcPct val="100000"/>
              </a:lnSpc>
              <a:spcBef>
                <a:spcPts val="600"/>
              </a:spcBef>
              <a:spcAft>
                <a:spcPts val="0"/>
              </a:spcAft>
              <a:buSzPts val="1400"/>
              <a:buChar char="–"/>
              <a:defRPr sz="1400">
                <a:solidFill>
                  <a:srgbClr val="17365D"/>
                </a:solidFill>
                <a:latin typeface="Arial"/>
                <a:ea typeface="Arial"/>
                <a:cs typeface="Arial"/>
                <a:sym typeface="Arial"/>
              </a:defRPr>
            </a:lvl3pPr>
            <a:lvl4pPr indent="-295275" lvl="3" marL="1828800" algn="l">
              <a:lnSpc>
                <a:spcPct val="100000"/>
              </a:lnSpc>
              <a:spcBef>
                <a:spcPts val="600"/>
              </a:spcBef>
              <a:spcAft>
                <a:spcPts val="0"/>
              </a:spcAft>
              <a:buSzPts val="1050"/>
              <a:buChar char="o"/>
              <a:defRPr sz="1400">
                <a:solidFill>
                  <a:srgbClr val="17365D"/>
                </a:solidFill>
                <a:latin typeface="Arial"/>
                <a:ea typeface="Arial"/>
                <a:cs typeface="Arial"/>
                <a:sym typeface="Arial"/>
              </a:defRPr>
            </a:lvl4pPr>
            <a:lvl5pPr indent="-317500" lvl="4" marL="2286000" algn="l">
              <a:lnSpc>
                <a:spcPct val="100000"/>
              </a:lnSpc>
              <a:spcBef>
                <a:spcPts val="600"/>
              </a:spcBef>
              <a:spcAft>
                <a:spcPts val="0"/>
              </a:spcAft>
              <a:buSzPts val="1400"/>
              <a:buChar char="»"/>
              <a:defRPr sz="1400">
                <a:solidFill>
                  <a:srgbClr val="17365D"/>
                </a:solidFill>
                <a:latin typeface="Arial"/>
                <a:ea typeface="Arial"/>
                <a:cs typeface="Arial"/>
                <a:sym typeface="Arial"/>
              </a:defRPr>
            </a:lvl5pPr>
            <a:lvl6pPr indent="-317500" lvl="5" marL="2743200" algn="l">
              <a:lnSpc>
                <a:spcPct val="100000"/>
              </a:lnSpc>
              <a:spcBef>
                <a:spcPts val="600"/>
              </a:spcBef>
              <a:spcAft>
                <a:spcPts val="0"/>
              </a:spcAft>
              <a:buSzPts val="1400"/>
              <a:buChar char="•"/>
              <a:defRPr sz="1400">
                <a:solidFill>
                  <a:srgbClr val="17365D"/>
                </a:solidFill>
                <a:latin typeface="Arial"/>
                <a:ea typeface="Arial"/>
                <a:cs typeface="Arial"/>
                <a:sym typeface="Arial"/>
              </a:defRPr>
            </a:lvl6pPr>
            <a:lvl7pPr indent="-317500" lvl="6" marL="3200400" algn="l">
              <a:lnSpc>
                <a:spcPct val="100000"/>
              </a:lnSpc>
              <a:spcBef>
                <a:spcPts val="600"/>
              </a:spcBef>
              <a:spcAft>
                <a:spcPts val="0"/>
              </a:spcAft>
              <a:buSzPts val="1400"/>
              <a:buChar char="•"/>
              <a:defRPr sz="1400">
                <a:solidFill>
                  <a:srgbClr val="17365D"/>
                </a:solidFill>
                <a:latin typeface="Arial"/>
                <a:ea typeface="Arial"/>
                <a:cs typeface="Arial"/>
                <a:sym typeface="Arial"/>
              </a:defRPr>
            </a:lvl7pPr>
            <a:lvl8pPr indent="-317500" lvl="7" marL="3657600" algn="l">
              <a:lnSpc>
                <a:spcPct val="100000"/>
              </a:lnSpc>
              <a:spcBef>
                <a:spcPts val="600"/>
              </a:spcBef>
              <a:spcAft>
                <a:spcPts val="0"/>
              </a:spcAft>
              <a:buSzPts val="1400"/>
              <a:buChar char="•"/>
              <a:defRPr sz="1400">
                <a:solidFill>
                  <a:srgbClr val="17365D"/>
                </a:solidFill>
                <a:latin typeface="Arial"/>
                <a:ea typeface="Arial"/>
                <a:cs typeface="Arial"/>
                <a:sym typeface="Arial"/>
              </a:defRPr>
            </a:lvl8pPr>
            <a:lvl9pPr indent="-317500" lvl="8" marL="4114800" algn="l">
              <a:lnSpc>
                <a:spcPct val="100000"/>
              </a:lnSpc>
              <a:spcBef>
                <a:spcPts val="600"/>
              </a:spcBef>
              <a:spcAft>
                <a:spcPts val="0"/>
              </a:spcAft>
              <a:buSzPts val="1400"/>
              <a:buChar char="•"/>
              <a:defRPr sz="1400">
                <a:solidFill>
                  <a:srgbClr val="17365D"/>
                </a:solidFill>
                <a:latin typeface="Arial"/>
                <a:ea typeface="Arial"/>
                <a:cs typeface="Arial"/>
                <a:sym typeface="Arial"/>
              </a:defRPr>
            </a:lvl9pPr>
          </a:lstStyle>
          <a:p/>
        </p:txBody>
      </p:sp>
      <p:sp>
        <p:nvSpPr>
          <p:cNvPr id="266" name="Google Shape;266;p116"/>
          <p:cNvSpPr txBox="1"/>
          <p:nvPr>
            <p:ph type="title"/>
          </p:nvPr>
        </p:nvSpPr>
        <p:spPr>
          <a:xfrm>
            <a:off x="687388" y="318053"/>
            <a:ext cx="8224800" cy="1486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7" name="Google Shape;267;p116"/>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268" name="Shape 268"/>
        <p:cNvGrpSpPr/>
        <p:nvPr/>
      </p:nvGrpSpPr>
      <p:grpSpPr>
        <a:xfrm>
          <a:off x="0" y="0"/>
          <a:ext cx="0" cy="0"/>
          <a:chOff x="0" y="0"/>
          <a:chExt cx="0" cy="0"/>
        </a:xfrm>
      </p:grpSpPr>
      <p:sp>
        <p:nvSpPr>
          <p:cNvPr id="269" name="Google Shape;269;p117"/>
          <p:cNvSpPr txBox="1"/>
          <p:nvPr>
            <p:ph type="title"/>
          </p:nvPr>
        </p:nvSpPr>
        <p:spPr>
          <a:xfrm>
            <a:off x="687388" y="318053"/>
            <a:ext cx="8224800" cy="1486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0" name="Google Shape;270;p117"/>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71" name="Shape 271"/>
        <p:cNvGrpSpPr/>
        <p:nvPr/>
      </p:nvGrpSpPr>
      <p:grpSpPr>
        <a:xfrm>
          <a:off x="0" y="0"/>
          <a:ext cx="0" cy="0"/>
          <a:chOff x="0" y="0"/>
          <a:chExt cx="0" cy="0"/>
        </a:xfrm>
      </p:grpSpPr>
      <p:sp>
        <p:nvSpPr>
          <p:cNvPr id="272" name="Google Shape;272;p118"/>
          <p:cNvSpPr txBox="1"/>
          <p:nvPr>
            <p:ph type="title"/>
          </p:nvPr>
        </p:nvSpPr>
        <p:spPr>
          <a:xfrm>
            <a:off x="687388" y="318053"/>
            <a:ext cx="8224800" cy="1486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3" name="Google Shape;273;p118"/>
          <p:cNvSpPr txBox="1"/>
          <p:nvPr>
            <p:ph idx="1" type="body"/>
          </p:nvPr>
        </p:nvSpPr>
        <p:spPr>
          <a:xfrm>
            <a:off x="687388" y="2055812"/>
            <a:ext cx="8224800" cy="3794100"/>
          </a:xfrm>
          <a:prstGeom prst="rect">
            <a:avLst/>
          </a:prstGeom>
          <a:noFill/>
          <a:ln>
            <a:noFill/>
          </a:ln>
        </p:spPr>
        <p:txBody>
          <a:bodyPr anchorCtr="0" anchor="t" bIns="0" lIns="0" spcFirstLastPara="1" rIns="0" wrap="square" tIns="0">
            <a:noAutofit/>
          </a:bodyPr>
          <a:lstStyle>
            <a:lvl1pPr indent="-342900" lvl="0" marL="457200" algn="l">
              <a:lnSpc>
                <a:spcPct val="100000"/>
              </a:lnSpc>
              <a:spcBef>
                <a:spcPts val="600"/>
              </a:spcBef>
              <a:spcAft>
                <a:spcPts val="0"/>
              </a:spcAft>
              <a:buSzPts val="1800"/>
              <a:buChar char="▪"/>
              <a:defRPr/>
            </a:lvl1pPr>
            <a:lvl2pPr indent="-342900" lvl="1" marL="914400" algn="l">
              <a:lnSpc>
                <a:spcPct val="100000"/>
              </a:lnSpc>
              <a:spcBef>
                <a:spcPts val="600"/>
              </a:spcBef>
              <a:spcAft>
                <a:spcPts val="0"/>
              </a:spcAft>
              <a:buSzPts val="1800"/>
              <a:buChar char="•"/>
              <a:defRPr/>
            </a:lvl2pPr>
            <a:lvl3pPr indent="-342900" lvl="2" marL="1371600" algn="l">
              <a:lnSpc>
                <a:spcPct val="100000"/>
              </a:lnSpc>
              <a:spcBef>
                <a:spcPts val="600"/>
              </a:spcBef>
              <a:spcAft>
                <a:spcPts val="0"/>
              </a:spcAft>
              <a:buSzPts val="1800"/>
              <a:buChar char="–"/>
              <a:defRPr/>
            </a:lvl3pPr>
            <a:lvl4pPr indent="-314325" lvl="3" marL="1828800" algn="l">
              <a:lnSpc>
                <a:spcPct val="100000"/>
              </a:lnSpc>
              <a:spcBef>
                <a:spcPts val="600"/>
              </a:spcBef>
              <a:spcAft>
                <a:spcPts val="0"/>
              </a:spcAft>
              <a:buSzPts val="1350"/>
              <a:buChar char="o"/>
              <a:defRPr/>
            </a:lvl4pPr>
            <a:lvl5pPr indent="-342900" lvl="4" marL="2286000" algn="l">
              <a:lnSpc>
                <a:spcPct val="100000"/>
              </a:lnSpc>
              <a:spcBef>
                <a:spcPts val="600"/>
              </a:spcBef>
              <a:spcAft>
                <a:spcPts val="0"/>
              </a:spcAft>
              <a:buSzPts val="1800"/>
              <a:buChar char="»"/>
              <a:defRPr/>
            </a:lvl5pPr>
            <a:lvl6pPr indent="-342900" lvl="5" marL="2743200" algn="l">
              <a:lnSpc>
                <a:spcPct val="100000"/>
              </a:lnSpc>
              <a:spcBef>
                <a:spcPts val="600"/>
              </a:spcBef>
              <a:spcAft>
                <a:spcPts val="0"/>
              </a:spcAft>
              <a:buSzPts val="1800"/>
              <a:buChar char="•"/>
              <a:defRPr/>
            </a:lvl6pPr>
            <a:lvl7pPr indent="-342900" lvl="6" marL="3200400" algn="l">
              <a:lnSpc>
                <a:spcPct val="100000"/>
              </a:lnSpc>
              <a:spcBef>
                <a:spcPts val="600"/>
              </a:spcBef>
              <a:spcAft>
                <a:spcPts val="0"/>
              </a:spcAft>
              <a:buSzPts val="1800"/>
              <a:buChar char="•"/>
              <a:defRPr/>
            </a:lvl7pPr>
            <a:lvl8pPr indent="-342900" lvl="7" marL="3657600" algn="l">
              <a:lnSpc>
                <a:spcPct val="100000"/>
              </a:lnSpc>
              <a:spcBef>
                <a:spcPts val="600"/>
              </a:spcBef>
              <a:spcAft>
                <a:spcPts val="0"/>
              </a:spcAft>
              <a:buSzPts val="1800"/>
              <a:buChar char="•"/>
              <a:defRPr/>
            </a:lvl8pPr>
            <a:lvl9pPr indent="-342900" lvl="8" marL="4114800" algn="l">
              <a:lnSpc>
                <a:spcPct val="100000"/>
              </a:lnSpc>
              <a:spcBef>
                <a:spcPts val="600"/>
              </a:spcBef>
              <a:spcAft>
                <a:spcPts val="0"/>
              </a:spcAft>
              <a:buSzPts val="1800"/>
              <a:buChar char="•"/>
              <a:defRPr/>
            </a:lvl9pPr>
          </a:lstStyle>
          <a:p/>
        </p:txBody>
      </p:sp>
      <p:sp>
        <p:nvSpPr>
          <p:cNvPr id="274" name="Google Shape;274;p118"/>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lvl1pPr indent="0" lvl="0"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75" name="Shape 275"/>
        <p:cNvGrpSpPr/>
        <p:nvPr/>
      </p:nvGrpSpPr>
      <p:grpSpPr>
        <a:xfrm>
          <a:off x="0" y="0"/>
          <a:ext cx="0" cy="0"/>
          <a:chOff x="0" y="0"/>
          <a:chExt cx="0" cy="0"/>
        </a:xfrm>
      </p:grpSpPr>
      <p:sp>
        <p:nvSpPr>
          <p:cNvPr id="276" name="Google Shape;276;p119"/>
          <p:cNvSpPr txBox="1"/>
          <p:nvPr>
            <p:ph type="title"/>
          </p:nvPr>
        </p:nvSpPr>
        <p:spPr>
          <a:xfrm>
            <a:off x="822960" y="286604"/>
            <a:ext cx="7543800" cy="1450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7" name="Google Shape;277;p119"/>
          <p:cNvSpPr txBox="1"/>
          <p:nvPr>
            <p:ph idx="1" type="body"/>
          </p:nvPr>
        </p:nvSpPr>
        <p:spPr>
          <a:xfrm>
            <a:off x="822960" y="1846052"/>
            <a:ext cx="3703200" cy="736200"/>
          </a:xfrm>
          <a:prstGeom prst="rect">
            <a:avLst/>
          </a:prstGeom>
          <a:noFill/>
          <a:ln>
            <a:noFill/>
          </a:ln>
        </p:spPr>
        <p:txBody>
          <a:bodyPr anchorCtr="0" anchor="ctr" bIns="0" lIns="91425" spcFirstLastPara="1" rIns="91425" wrap="square" tIns="0">
            <a:noAutofit/>
          </a:bodyPr>
          <a:lstStyle>
            <a:lvl1pPr indent="-228600" lvl="0" marL="457200" algn="l">
              <a:lnSpc>
                <a:spcPct val="100000"/>
              </a:lnSpc>
              <a:spcBef>
                <a:spcPts val="600"/>
              </a:spcBef>
              <a:spcAft>
                <a:spcPts val="0"/>
              </a:spcAft>
              <a:buSzPts val="1500"/>
              <a:buNone/>
              <a:defRPr b="0" sz="1500" cap="none">
                <a:solidFill>
                  <a:schemeClr val="dk2"/>
                </a:solidFill>
              </a:defRPr>
            </a:lvl1pPr>
            <a:lvl2pPr indent="-228600" lvl="1" marL="914400" algn="l">
              <a:lnSpc>
                <a:spcPct val="100000"/>
              </a:lnSpc>
              <a:spcBef>
                <a:spcPts val="600"/>
              </a:spcBef>
              <a:spcAft>
                <a:spcPts val="0"/>
              </a:spcAft>
              <a:buSzPts val="1500"/>
              <a:buNone/>
              <a:defRPr b="1" sz="1500"/>
            </a:lvl2pPr>
            <a:lvl3pPr indent="-228600" lvl="2" marL="1371600" algn="l">
              <a:lnSpc>
                <a:spcPct val="100000"/>
              </a:lnSpc>
              <a:spcBef>
                <a:spcPts val="600"/>
              </a:spcBef>
              <a:spcAft>
                <a:spcPts val="0"/>
              </a:spcAft>
              <a:buSzPts val="1350"/>
              <a:buNone/>
              <a:defRPr b="1" sz="1350"/>
            </a:lvl3pPr>
            <a:lvl4pPr indent="-228600" lvl="3" marL="1828800" algn="l">
              <a:lnSpc>
                <a:spcPct val="100000"/>
              </a:lnSpc>
              <a:spcBef>
                <a:spcPts val="600"/>
              </a:spcBef>
              <a:spcAft>
                <a:spcPts val="0"/>
              </a:spcAft>
              <a:buSzPts val="900"/>
              <a:buNone/>
              <a:defRPr b="1" sz="1200"/>
            </a:lvl4pPr>
            <a:lvl5pPr indent="-228600" lvl="4" marL="2286000" algn="l">
              <a:lnSpc>
                <a:spcPct val="100000"/>
              </a:lnSpc>
              <a:spcBef>
                <a:spcPts val="600"/>
              </a:spcBef>
              <a:spcAft>
                <a:spcPts val="0"/>
              </a:spcAft>
              <a:buSzPts val="1200"/>
              <a:buNone/>
              <a:defRPr b="1" sz="1200"/>
            </a:lvl5pPr>
            <a:lvl6pPr indent="-228600" lvl="5" marL="2743200" algn="l">
              <a:lnSpc>
                <a:spcPct val="100000"/>
              </a:lnSpc>
              <a:spcBef>
                <a:spcPts val="600"/>
              </a:spcBef>
              <a:spcAft>
                <a:spcPts val="0"/>
              </a:spcAft>
              <a:buSzPts val="1200"/>
              <a:buNone/>
              <a:defRPr b="1" sz="1200"/>
            </a:lvl6pPr>
            <a:lvl7pPr indent="-228600" lvl="6" marL="3200400" algn="l">
              <a:lnSpc>
                <a:spcPct val="100000"/>
              </a:lnSpc>
              <a:spcBef>
                <a:spcPts val="600"/>
              </a:spcBef>
              <a:spcAft>
                <a:spcPts val="0"/>
              </a:spcAft>
              <a:buSzPts val="1200"/>
              <a:buNone/>
              <a:defRPr b="1" sz="1200"/>
            </a:lvl7pPr>
            <a:lvl8pPr indent="-228600" lvl="7" marL="3657600" algn="l">
              <a:lnSpc>
                <a:spcPct val="100000"/>
              </a:lnSpc>
              <a:spcBef>
                <a:spcPts val="600"/>
              </a:spcBef>
              <a:spcAft>
                <a:spcPts val="0"/>
              </a:spcAft>
              <a:buSzPts val="1200"/>
              <a:buNone/>
              <a:defRPr b="1" sz="1200"/>
            </a:lvl8pPr>
            <a:lvl9pPr indent="-228600" lvl="8" marL="4114800" algn="l">
              <a:lnSpc>
                <a:spcPct val="100000"/>
              </a:lnSpc>
              <a:spcBef>
                <a:spcPts val="600"/>
              </a:spcBef>
              <a:spcAft>
                <a:spcPts val="0"/>
              </a:spcAft>
              <a:buSzPts val="1200"/>
              <a:buNone/>
              <a:defRPr b="1" sz="1200"/>
            </a:lvl9pPr>
          </a:lstStyle>
          <a:p/>
        </p:txBody>
      </p:sp>
      <p:sp>
        <p:nvSpPr>
          <p:cNvPr id="278" name="Google Shape;278;p119"/>
          <p:cNvSpPr txBox="1"/>
          <p:nvPr>
            <p:ph idx="2" type="body"/>
          </p:nvPr>
        </p:nvSpPr>
        <p:spPr>
          <a:xfrm>
            <a:off x="822960" y="2582334"/>
            <a:ext cx="3703200" cy="3378300"/>
          </a:xfrm>
          <a:prstGeom prst="rect">
            <a:avLst/>
          </a:prstGeom>
          <a:noFill/>
          <a:ln>
            <a:noFill/>
          </a:ln>
        </p:spPr>
        <p:txBody>
          <a:bodyPr anchorCtr="0" anchor="t" bIns="0" lIns="0" spcFirstLastPara="1" rIns="0" wrap="square" tIns="0">
            <a:noAutofit/>
          </a:bodyPr>
          <a:lstStyle>
            <a:lvl1pPr indent="-342900" lvl="0" marL="457200" algn="l">
              <a:lnSpc>
                <a:spcPct val="100000"/>
              </a:lnSpc>
              <a:spcBef>
                <a:spcPts val="600"/>
              </a:spcBef>
              <a:spcAft>
                <a:spcPts val="0"/>
              </a:spcAft>
              <a:buSzPts val="1800"/>
              <a:buChar char="▪"/>
              <a:defRPr/>
            </a:lvl1pPr>
            <a:lvl2pPr indent="-342900" lvl="1" marL="914400" algn="l">
              <a:lnSpc>
                <a:spcPct val="100000"/>
              </a:lnSpc>
              <a:spcBef>
                <a:spcPts val="600"/>
              </a:spcBef>
              <a:spcAft>
                <a:spcPts val="0"/>
              </a:spcAft>
              <a:buSzPts val="1800"/>
              <a:buChar char="•"/>
              <a:defRPr/>
            </a:lvl2pPr>
            <a:lvl3pPr indent="-342900" lvl="2" marL="1371600" algn="l">
              <a:lnSpc>
                <a:spcPct val="100000"/>
              </a:lnSpc>
              <a:spcBef>
                <a:spcPts val="600"/>
              </a:spcBef>
              <a:spcAft>
                <a:spcPts val="0"/>
              </a:spcAft>
              <a:buSzPts val="1800"/>
              <a:buChar char="–"/>
              <a:defRPr/>
            </a:lvl3pPr>
            <a:lvl4pPr indent="-314325" lvl="3" marL="1828800" algn="l">
              <a:lnSpc>
                <a:spcPct val="100000"/>
              </a:lnSpc>
              <a:spcBef>
                <a:spcPts val="600"/>
              </a:spcBef>
              <a:spcAft>
                <a:spcPts val="0"/>
              </a:spcAft>
              <a:buSzPts val="1350"/>
              <a:buChar char="o"/>
              <a:defRPr/>
            </a:lvl4pPr>
            <a:lvl5pPr indent="-342900" lvl="4" marL="2286000" algn="l">
              <a:lnSpc>
                <a:spcPct val="100000"/>
              </a:lnSpc>
              <a:spcBef>
                <a:spcPts val="600"/>
              </a:spcBef>
              <a:spcAft>
                <a:spcPts val="0"/>
              </a:spcAft>
              <a:buSzPts val="1800"/>
              <a:buChar char="»"/>
              <a:defRPr/>
            </a:lvl5pPr>
            <a:lvl6pPr indent="-342900" lvl="5" marL="2743200" algn="l">
              <a:lnSpc>
                <a:spcPct val="100000"/>
              </a:lnSpc>
              <a:spcBef>
                <a:spcPts val="600"/>
              </a:spcBef>
              <a:spcAft>
                <a:spcPts val="0"/>
              </a:spcAft>
              <a:buSzPts val="1800"/>
              <a:buChar char="•"/>
              <a:defRPr/>
            </a:lvl6pPr>
            <a:lvl7pPr indent="-342900" lvl="6" marL="3200400" algn="l">
              <a:lnSpc>
                <a:spcPct val="100000"/>
              </a:lnSpc>
              <a:spcBef>
                <a:spcPts val="600"/>
              </a:spcBef>
              <a:spcAft>
                <a:spcPts val="0"/>
              </a:spcAft>
              <a:buSzPts val="1800"/>
              <a:buChar char="•"/>
              <a:defRPr/>
            </a:lvl7pPr>
            <a:lvl8pPr indent="-342900" lvl="7" marL="3657600" algn="l">
              <a:lnSpc>
                <a:spcPct val="100000"/>
              </a:lnSpc>
              <a:spcBef>
                <a:spcPts val="600"/>
              </a:spcBef>
              <a:spcAft>
                <a:spcPts val="0"/>
              </a:spcAft>
              <a:buSzPts val="1800"/>
              <a:buChar char="•"/>
              <a:defRPr/>
            </a:lvl8pPr>
            <a:lvl9pPr indent="-342900" lvl="8" marL="4114800" algn="l">
              <a:lnSpc>
                <a:spcPct val="100000"/>
              </a:lnSpc>
              <a:spcBef>
                <a:spcPts val="600"/>
              </a:spcBef>
              <a:spcAft>
                <a:spcPts val="0"/>
              </a:spcAft>
              <a:buSzPts val="1800"/>
              <a:buChar char="•"/>
              <a:defRPr/>
            </a:lvl9pPr>
          </a:lstStyle>
          <a:p/>
        </p:txBody>
      </p:sp>
      <p:sp>
        <p:nvSpPr>
          <p:cNvPr id="279" name="Google Shape;279;p119"/>
          <p:cNvSpPr txBox="1"/>
          <p:nvPr>
            <p:ph idx="3" type="body"/>
          </p:nvPr>
        </p:nvSpPr>
        <p:spPr>
          <a:xfrm>
            <a:off x="4663440" y="1846052"/>
            <a:ext cx="3703200" cy="736200"/>
          </a:xfrm>
          <a:prstGeom prst="rect">
            <a:avLst/>
          </a:prstGeom>
          <a:noFill/>
          <a:ln>
            <a:noFill/>
          </a:ln>
        </p:spPr>
        <p:txBody>
          <a:bodyPr anchorCtr="0" anchor="ctr" bIns="0" lIns="91425" spcFirstLastPara="1" rIns="91425" wrap="square" tIns="0">
            <a:noAutofit/>
          </a:bodyPr>
          <a:lstStyle>
            <a:lvl1pPr indent="-228600" lvl="0" marL="457200" algn="l">
              <a:lnSpc>
                <a:spcPct val="100000"/>
              </a:lnSpc>
              <a:spcBef>
                <a:spcPts val="600"/>
              </a:spcBef>
              <a:spcAft>
                <a:spcPts val="0"/>
              </a:spcAft>
              <a:buSzPts val="1500"/>
              <a:buNone/>
              <a:defRPr b="0" sz="1500" cap="none">
                <a:solidFill>
                  <a:schemeClr val="dk2"/>
                </a:solidFill>
              </a:defRPr>
            </a:lvl1pPr>
            <a:lvl2pPr indent="-228600" lvl="1" marL="914400" algn="l">
              <a:lnSpc>
                <a:spcPct val="100000"/>
              </a:lnSpc>
              <a:spcBef>
                <a:spcPts val="600"/>
              </a:spcBef>
              <a:spcAft>
                <a:spcPts val="0"/>
              </a:spcAft>
              <a:buSzPts val="1500"/>
              <a:buNone/>
              <a:defRPr b="1" sz="1500"/>
            </a:lvl2pPr>
            <a:lvl3pPr indent="-228600" lvl="2" marL="1371600" algn="l">
              <a:lnSpc>
                <a:spcPct val="100000"/>
              </a:lnSpc>
              <a:spcBef>
                <a:spcPts val="600"/>
              </a:spcBef>
              <a:spcAft>
                <a:spcPts val="0"/>
              </a:spcAft>
              <a:buSzPts val="1350"/>
              <a:buNone/>
              <a:defRPr b="1" sz="1350"/>
            </a:lvl3pPr>
            <a:lvl4pPr indent="-228600" lvl="3" marL="1828800" algn="l">
              <a:lnSpc>
                <a:spcPct val="100000"/>
              </a:lnSpc>
              <a:spcBef>
                <a:spcPts val="600"/>
              </a:spcBef>
              <a:spcAft>
                <a:spcPts val="0"/>
              </a:spcAft>
              <a:buSzPts val="900"/>
              <a:buNone/>
              <a:defRPr b="1" sz="1200"/>
            </a:lvl4pPr>
            <a:lvl5pPr indent="-228600" lvl="4" marL="2286000" algn="l">
              <a:lnSpc>
                <a:spcPct val="100000"/>
              </a:lnSpc>
              <a:spcBef>
                <a:spcPts val="600"/>
              </a:spcBef>
              <a:spcAft>
                <a:spcPts val="0"/>
              </a:spcAft>
              <a:buSzPts val="1200"/>
              <a:buNone/>
              <a:defRPr b="1" sz="1200"/>
            </a:lvl5pPr>
            <a:lvl6pPr indent="-228600" lvl="5" marL="2743200" algn="l">
              <a:lnSpc>
                <a:spcPct val="100000"/>
              </a:lnSpc>
              <a:spcBef>
                <a:spcPts val="600"/>
              </a:spcBef>
              <a:spcAft>
                <a:spcPts val="0"/>
              </a:spcAft>
              <a:buSzPts val="1200"/>
              <a:buNone/>
              <a:defRPr b="1" sz="1200"/>
            </a:lvl6pPr>
            <a:lvl7pPr indent="-228600" lvl="6" marL="3200400" algn="l">
              <a:lnSpc>
                <a:spcPct val="100000"/>
              </a:lnSpc>
              <a:spcBef>
                <a:spcPts val="600"/>
              </a:spcBef>
              <a:spcAft>
                <a:spcPts val="0"/>
              </a:spcAft>
              <a:buSzPts val="1200"/>
              <a:buNone/>
              <a:defRPr b="1" sz="1200"/>
            </a:lvl7pPr>
            <a:lvl8pPr indent="-228600" lvl="7" marL="3657600" algn="l">
              <a:lnSpc>
                <a:spcPct val="100000"/>
              </a:lnSpc>
              <a:spcBef>
                <a:spcPts val="600"/>
              </a:spcBef>
              <a:spcAft>
                <a:spcPts val="0"/>
              </a:spcAft>
              <a:buSzPts val="1200"/>
              <a:buNone/>
              <a:defRPr b="1" sz="1200"/>
            </a:lvl8pPr>
            <a:lvl9pPr indent="-228600" lvl="8" marL="4114800" algn="l">
              <a:lnSpc>
                <a:spcPct val="100000"/>
              </a:lnSpc>
              <a:spcBef>
                <a:spcPts val="600"/>
              </a:spcBef>
              <a:spcAft>
                <a:spcPts val="0"/>
              </a:spcAft>
              <a:buSzPts val="1200"/>
              <a:buNone/>
              <a:defRPr b="1" sz="1200"/>
            </a:lvl9pPr>
          </a:lstStyle>
          <a:p/>
        </p:txBody>
      </p:sp>
      <p:sp>
        <p:nvSpPr>
          <p:cNvPr id="280" name="Google Shape;280;p119"/>
          <p:cNvSpPr txBox="1"/>
          <p:nvPr>
            <p:ph idx="4" type="body"/>
          </p:nvPr>
        </p:nvSpPr>
        <p:spPr>
          <a:xfrm>
            <a:off x="4663440" y="2582334"/>
            <a:ext cx="3703200" cy="3378300"/>
          </a:xfrm>
          <a:prstGeom prst="rect">
            <a:avLst/>
          </a:prstGeom>
          <a:noFill/>
          <a:ln>
            <a:noFill/>
          </a:ln>
        </p:spPr>
        <p:txBody>
          <a:bodyPr anchorCtr="0" anchor="t" bIns="0" lIns="0" spcFirstLastPara="1" rIns="0" wrap="square" tIns="0">
            <a:noAutofit/>
          </a:bodyPr>
          <a:lstStyle>
            <a:lvl1pPr indent="-342900" lvl="0" marL="457200" algn="l">
              <a:lnSpc>
                <a:spcPct val="100000"/>
              </a:lnSpc>
              <a:spcBef>
                <a:spcPts val="600"/>
              </a:spcBef>
              <a:spcAft>
                <a:spcPts val="0"/>
              </a:spcAft>
              <a:buSzPts val="1800"/>
              <a:buChar char="▪"/>
              <a:defRPr/>
            </a:lvl1pPr>
            <a:lvl2pPr indent="-342900" lvl="1" marL="914400" algn="l">
              <a:lnSpc>
                <a:spcPct val="100000"/>
              </a:lnSpc>
              <a:spcBef>
                <a:spcPts val="600"/>
              </a:spcBef>
              <a:spcAft>
                <a:spcPts val="0"/>
              </a:spcAft>
              <a:buSzPts val="1800"/>
              <a:buChar char="•"/>
              <a:defRPr/>
            </a:lvl2pPr>
            <a:lvl3pPr indent="-342900" lvl="2" marL="1371600" algn="l">
              <a:lnSpc>
                <a:spcPct val="100000"/>
              </a:lnSpc>
              <a:spcBef>
                <a:spcPts val="600"/>
              </a:spcBef>
              <a:spcAft>
                <a:spcPts val="0"/>
              </a:spcAft>
              <a:buSzPts val="1800"/>
              <a:buChar char="–"/>
              <a:defRPr/>
            </a:lvl3pPr>
            <a:lvl4pPr indent="-314325" lvl="3" marL="1828800" algn="l">
              <a:lnSpc>
                <a:spcPct val="100000"/>
              </a:lnSpc>
              <a:spcBef>
                <a:spcPts val="600"/>
              </a:spcBef>
              <a:spcAft>
                <a:spcPts val="0"/>
              </a:spcAft>
              <a:buSzPts val="1350"/>
              <a:buChar char="o"/>
              <a:defRPr/>
            </a:lvl4pPr>
            <a:lvl5pPr indent="-342900" lvl="4" marL="2286000" algn="l">
              <a:lnSpc>
                <a:spcPct val="100000"/>
              </a:lnSpc>
              <a:spcBef>
                <a:spcPts val="600"/>
              </a:spcBef>
              <a:spcAft>
                <a:spcPts val="0"/>
              </a:spcAft>
              <a:buSzPts val="1800"/>
              <a:buChar char="»"/>
              <a:defRPr/>
            </a:lvl5pPr>
            <a:lvl6pPr indent="-342900" lvl="5" marL="2743200" algn="l">
              <a:lnSpc>
                <a:spcPct val="100000"/>
              </a:lnSpc>
              <a:spcBef>
                <a:spcPts val="600"/>
              </a:spcBef>
              <a:spcAft>
                <a:spcPts val="0"/>
              </a:spcAft>
              <a:buSzPts val="1800"/>
              <a:buChar char="•"/>
              <a:defRPr/>
            </a:lvl6pPr>
            <a:lvl7pPr indent="-342900" lvl="6" marL="3200400" algn="l">
              <a:lnSpc>
                <a:spcPct val="100000"/>
              </a:lnSpc>
              <a:spcBef>
                <a:spcPts val="600"/>
              </a:spcBef>
              <a:spcAft>
                <a:spcPts val="0"/>
              </a:spcAft>
              <a:buSzPts val="1800"/>
              <a:buChar char="•"/>
              <a:defRPr/>
            </a:lvl7pPr>
            <a:lvl8pPr indent="-342900" lvl="7" marL="3657600" algn="l">
              <a:lnSpc>
                <a:spcPct val="100000"/>
              </a:lnSpc>
              <a:spcBef>
                <a:spcPts val="600"/>
              </a:spcBef>
              <a:spcAft>
                <a:spcPts val="0"/>
              </a:spcAft>
              <a:buSzPts val="1800"/>
              <a:buChar char="•"/>
              <a:defRPr/>
            </a:lvl8pPr>
            <a:lvl9pPr indent="-342900" lvl="8" marL="4114800" algn="l">
              <a:lnSpc>
                <a:spcPct val="100000"/>
              </a:lnSpc>
              <a:spcBef>
                <a:spcPts val="600"/>
              </a:spcBef>
              <a:spcAft>
                <a:spcPts val="0"/>
              </a:spcAft>
              <a:buSzPts val="1800"/>
              <a:buChar char="•"/>
              <a:defRPr/>
            </a:lvl9pPr>
          </a:lstStyle>
          <a:p/>
        </p:txBody>
      </p:sp>
      <p:sp>
        <p:nvSpPr>
          <p:cNvPr id="281" name="Google Shape;281;p119"/>
          <p:cNvSpPr txBox="1"/>
          <p:nvPr>
            <p:ph idx="10" type="dt"/>
          </p:nvPr>
        </p:nvSpPr>
        <p:spPr>
          <a:xfrm>
            <a:off x="822961" y="6459786"/>
            <a:ext cx="18543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9pPr>
          </a:lstStyle>
          <a:p/>
        </p:txBody>
      </p:sp>
      <p:sp>
        <p:nvSpPr>
          <p:cNvPr id="282" name="Google Shape;282;p119"/>
          <p:cNvSpPr txBox="1"/>
          <p:nvPr>
            <p:ph idx="11" type="ftr"/>
          </p:nvPr>
        </p:nvSpPr>
        <p:spPr>
          <a:xfrm>
            <a:off x="2764639" y="6459786"/>
            <a:ext cx="3617100" cy="365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9pPr>
          </a:lstStyle>
          <a:p/>
        </p:txBody>
      </p:sp>
      <p:sp>
        <p:nvSpPr>
          <p:cNvPr id="283" name="Google Shape;283;p119"/>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lvl1pPr indent="0" lvl="0"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type="blank">
  <p:cSld name="BLANK">
    <p:spTree>
      <p:nvGrpSpPr>
        <p:cNvPr id="284" name="Shape 284"/>
        <p:cNvGrpSpPr/>
        <p:nvPr/>
      </p:nvGrpSpPr>
      <p:grpSpPr>
        <a:xfrm>
          <a:off x="0" y="0"/>
          <a:ext cx="0" cy="0"/>
          <a:chOff x="0" y="0"/>
          <a:chExt cx="0" cy="0"/>
        </a:xfrm>
      </p:grpSpPr>
      <p:sp>
        <p:nvSpPr>
          <p:cNvPr id="285" name="Google Shape;285;p120"/>
          <p:cNvSpPr txBox="1"/>
          <p:nvPr>
            <p:ph idx="10" type="dt"/>
          </p:nvPr>
        </p:nvSpPr>
        <p:spPr>
          <a:xfrm>
            <a:off x="685800" y="6248400"/>
            <a:ext cx="19050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9pPr>
          </a:lstStyle>
          <a:p/>
        </p:txBody>
      </p:sp>
      <p:sp>
        <p:nvSpPr>
          <p:cNvPr id="286" name="Google Shape;286;p120"/>
          <p:cNvSpPr txBox="1"/>
          <p:nvPr>
            <p:ph idx="11" type="ftr"/>
          </p:nvPr>
        </p:nvSpPr>
        <p:spPr>
          <a:xfrm>
            <a:off x="3124200" y="6248400"/>
            <a:ext cx="28956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9pPr>
          </a:lstStyle>
          <a:p/>
        </p:txBody>
      </p:sp>
      <p:sp>
        <p:nvSpPr>
          <p:cNvPr id="287" name="Google Shape;287;p120"/>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lvl1pPr indent="0" lvl="0"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88" name="Shape 288"/>
        <p:cNvGrpSpPr/>
        <p:nvPr/>
      </p:nvGrpSpPr>
      <p:grpSpPr>
        <a:xfrm>
          <a:off x="0" y="0"/>
          <a:ext cx="0" cy="0"/>
          <a:chOff x="0" y="0"/>
          <a:chExt cx="0" cy="0"/>
        </a:xfrm>
      </p:grpSpPr>
      <p:sp>
        <p:nvSpPr>
          <p:cNvPr id="289" name="Google Shape;289;p121"/>
          <p:cNvSpPr txBox="1"/>
          <p:nvPr>
            <p:ph type="title"/>
          </p:nvPr>
        </p:nvSpPr>
        <p:spPr>
          <a:xfrm>
            <a:off x="722313" y="3328987"/>
            <a:ext cx="7772400" cy="2233500"/>
          </a:xfrm>
          <a:prstGeom prst="rect">
            <a:avLst/>
          </a:prstGeom>
          <a:noFill/>
          <a:ln>
            <a:noFill/>
          </a:ln>
        </p:spPr>
        <p:txBody>
          <a:bodyPr anchorCtr="0" anchor="t" bIns="0" lIns="0" spcFirstLastPara="1" rIns="0" wrap="square" tIns="0">
            <a:noAutofit/>
          </a:bodyPr>
          <a:lstStyle>
            <a:lvl1pPr lvl="0" algn="l">
              <a:lnSpc>
                <a:spcPct val="100000"/>
              </a:lnSpc>
              <a:spcBef>
                <a:spcPts val="0"/>
              </a:spcBef>
              <a:spcAft>
                <a:spcPts val="0"/>
              </a:spcAft>
              <a:buSzPts val="1400"/>
              <a:buNone/>
              <a:defRPr b="1" sz="4000" cap="none">
                <a:solidFill>
                  <a:srgbClr val="2E005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0" name="Google Shape;290;p121"/>
          <p:cNvSpPr txBox="1"/>
          <p:nvPr>
            <p:ph idx="1" type="body"/>
          </p:nvPr>
        </p:nvSpPr>
        <p:spPr>
          <a:xfrm>
            <a:off x="722313" y="1524000"/>
            <a:ext cx="7772400" cy="1500300"/>
          </a:xfrm>
          <a:prstGeom prst="rect">
            <a:avLst/>
          </a:prstGeom>
          <a:noFill/>
          <a:ln>
            <a:noFill/>
          </a:ln>
        </p:spPr>
        <p:txBody>
          <a:bodyPr anchorCtr="0" anchor="b" bIns="0" lIns="0" spcFirstLastPara="1" rIns="0" wrap="square" tIns="0">
            <a:noAutofit/>
          </a:bodyPr>
          <a:lstStyle>
            <a:lvl1pPr indent="-228600" lvl="0" marL="457200" algn="l">
              <a:lnSpc>
                <a:spcPct val="100000"/>
              </a:lnSpc>
              <a:spcBef>
                <a:spcPts val="600"/>
              </a:spcBef>
              <a:spcAft>
                <a:spcPts val="0"/>
              </a:spcAft>
              <a:buSzPts val="3200"/>
              <a:buNone/>
              <a:defRPr sz="3200">
                <a:solidFill>
                  <a:srgbClr val="7F7F7F"/>
                </a:solidFill>
              </a:defRPr>
            </a:lvl1pPr>
            <a:lvl2pPr indent="-228600" lvl="1" marL="914400" algn="l">
              <a:lnSpc>
                <a:spcPct val="100000"/>
              </a:lnSpc>
              <a:spcBef>
                <a:spcPts val="600"/>
              </a:spcBef>
              <a:spcAft>
                <a:spcPts val="0"/>
              </a:spcAft>
              <a:buSzPts val="1800"/>
              <a:buNone/>
              <a:defRPr sz="1800">
                <a:solidFill>
                  <a:srgbClr val="888888"/>
                </a:solidFill>
              </a:defRPr>
            </a:lvl2pPr>
            <a:lvl3pPr indent="-228600" lvl="2" marL="1371600" algn="l">
              <a:lnSpc>
                <a:spcPct val="100000"/>
              </a:lnSpc>
              <a:spcBef>
                <a:spcPts val="600"/>
              </a:spcBef>
              <a:spcAft>
                <a:spcPts val="0"/>
              </a:spcAft>
              <a:buSzPts val="1600"/>
              <a:buNone/>
              <a:defRPr sz="1600">
                <a:solidFill>
                  <a:srgbClr val="888888"/>
                </a:solidFill>
              </a:defRPr>
            </a:lvl3pPr>
            <a:lvl4pPr indent="-228600" lvl="3" marL="1828800" algn="l">
              <a:lnSpc>
                <a:spcPct val="100000"/>
              </a:lnSpc>
              <a:spcBef>
                <a:spcPts val="600"/>
              </a:spcBef>
              <a:spcAft>
                <a:spcPts val="0"/>
              </a:spcAft>
              <a:buSzPts val="1050"/>
              <a:buNone/>
              <a:defRPr sz="1400">
                <a:solidFill>
                  <a:srgbClr val="888888"/>
                </a:solidFill>
              </a:defRPr>
            </a:lvl4pPr>
            <a:lvl5pPr indent="-228600" lvl="4" marL="2286000" algn="l">
              <a:lnSpc>
                <a:spcPct val="100000"/>
              </a:lnSpc>
              <a:spcBef>
                <a:spcPts val="600"/>
              </a:spcBef>
              <a:spcAft>
                <a:spcPts val="0"/>
              </a:spcAft>
              <a:buSzPts val="1400"/>
              <a:buNone/>
              <a:defRPr sz="1400">
                <a:solidFill>
                  <a:srgbClr val="888888"/>
                </a:solidFill>
              </a:defRPr>
            </a:lvl5pPr>
            <a:lvl6pPr indent="-228600" lvl="5" marL="2743200" algn="l">
              <a:lnSpc>
                <a:spcPct val="100000"/>
              </a:lnSpc>
              <a:spcBef>
                <a:spcPts val="600"/>
              </a:spcBef>
              <a:spcAft>
                <a:spcPts val="0"/>
              </a:spcAft>
              <a:buSzPts val="1400"/>
              <a:buNone/>
              <a:defRPr sz="1400">
                <a:solidFill>
                  <a:srgbClr val="888888"/>
                </a:solidFill>
              </a:defRPr>
            </a:lvl6pPr>
            <a:lvl7pPr indent="-228600" lvl="6" marL="3200400" algn="l">
              <a:lnSpc>
                <a:spcPct val="100000"/>
              </a:lnSpc>
              <a:spcBef>
                <a:spcPts val="600"/>
              </a:spcBef>
              <a:spcAft>
                <a:spcPts val="0"/>
              </a:spcAft>
              <a:buSzPts val="1400"/>
              <a:buNone/>
              <a:defRPr sz="1400">
                <a:solidFill>
                  <a:srgbClr val="888888"/>
                </a:solidFill>
              </a:defRPr>
            </a:lvl7pPr>
            <a:lvl8pPr indent="-228600" lvl="7" marL="3657600" algn="l">
              <a:lnSpc>
                <a:spcPct val="100000"/>
              </a:lnSpc>
              <a:spcBef>
                <a:spcPts val="600"/>
              </a:spcBef>
              <a:spcAft>
                <a:spcPts val="0"/>
              </a:spcAft>
              <a:buSzPts val="1400"/>
              <a:buNone/>
              <a:defRPr sz="1400">
                <a:solidFill>
                  <a:srgbClr val="888888"/>
                </a:solidFill>
              </a:defRPr>
            </a:lvl8pPr>
            <a:lvl9pPr indent="-228600" lvl="8" marL="4114800" algn="l">
              <a:lnSpc>
                <a:spcPct val="100000"/>
              </a:lnSpc>
              <a:spcBef>
                <a:spcPts val="600"/>
              </a:spcBef>
              <a:spcAft>
                <a:spcPts val="0"/>
              </a:spcAft>
              <a:buSzPts val="1400"/>
              <a:buNone/>
              <a:defRPr sz="1400">
                <a:solidFill>
                  <a:srgbClr val="888888"/>
                </a:solidFill>
              </a:defRPr>
            </a:lvl9pPr>
          </a:lstStyle>
          <a:p/>
        </p:txBody>
      </p:sp>
      <p:sp>
        <p:nvSpPr>
          <p:cNvPr id="291" name="Google Shape;291;p121"/>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lvl1pPr indent="0" lvl="0"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cxnSp>
        <p:nvCxnSpPr>
          <p:cNvPr id="292" name="Google Shape;292;p121"/>
          <p:cNvCxnSpPr/>
          <p:nvPr/>
        </p:nvCxnSpPr>
        <p:spPr>
          <a:xfrm>
            <a:off x="715296" y="3169316"/>
            <a:ext cx="7772400" cy="1500"/>
          </a:xfrm>
          <a:prstGeom prst="straightConnector1">
            <a:avLst/>
          </a:prstGeom>
          <a:noFill/>
          <a:ln cap="flat" cmpd="sng" w="9525">
            <a:solidFill>
              <a:srgbClr val="608F2D"/>
            </a:solidFill>
            <a:prstDash val="solid"/>
            <a:round/>
            <a:headEnd len="sm" w="sm" type="none"/>
            <a:tailEnd len="sm" w="sm" type="none"/>
          </a:ln>
        </p:spPr>
      </p:cxn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 Content" type="twoObj">
  <p:cSld name="TWO_OBJECTS">
    <p:spTree>
      <p:nvGrpSpPr>
        <p:cNvPr id="293" name="Shape 293"/>
        <p:cNvGrpSpPr/>
        <p:nvPr/>
      </p:nvGrpSpPr>
      <p:grpSpPr>
        <a:xfrm>
          <a:off x="0" y="0"/>
          <a:ext cx="0" cy="0"/>
          <a:chOff x="0" y="0"/>
          <a:chExt cx="0" cy="0"/>
        </a:xfrm>
      </p:grpSpPr>
      <p:sp>
        <p:nvSpPr>
          <p:cNvPr id="294" name="Google Shape;294;p122"/>
          <p:cNvSpPr txBox="1"/>
          <p:nvPr>
            <p:ph type="title"/>
          </p:nvPr>
        </p:nvSpPr>
        <p:spPr>
          <a:xfrm>
            <a:off x="381000" y="758952"/>
            <a:ext cx="8302800" cy="987600"/>
          </a:xfrm>
          <a:prstGeom prst="rect">
            <a:avLst/>
          </a:prstGeom>
          <a:noFill/>
          <a:ln>
            <a:noFill/>
          </a:ln>
        </p:spPr>
        <p:txBody>
          <a:bodyPr anchorCtr="0" anchor="b" bIns="0" lIns="0" spcFirstLastPara="1" rIns="0" wrap="square" tIns="0">
            <a:noAutofit/>
          </a:bodyPr>
          <a:lstStyle>
            <a:lvl1pPr lvl="0" algn="l">
              <a:lnSpc>
                <a:spcPct val="90000"/>
              </a:lnSpc>
              <a:spcBef>
                <a:spcPts val="0"/>
              </a:spcBef>
              <a:spcAft>
                <a:spcPts val="0"/>
              </a:spcAft>
              <a:buSzPts val="1400"/>
              <a:buNone/>
              <a:defRPr b="1" sz="4000">
                <a:solidFill>
                  <a:srgbClr val="2E005C"/>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5" name="Google Shape;295;p122"/>
          <p:cNvSpPr txBox="1"/>
          <p:nvPr>
            <p:ph idx="1" type="body"/>
          </p:nvPr>
        </p:nvSpPr>
        <p:spPr>
          <a:xfrm>
            <a:off x="457200" y="2072640"/>
            <a:ext cx="3886200" cy="3718500"/>
          </a:xfrm>
          <a:prstGeom prst="rect">
            <a:avLst/>
          </a:prstGeom>
          <a:noFill/>
          <a:ln>
            <a:noFill/>
          </a:ln>
        </p:spPr>
        <p:txBody>
          <a:bodyPr anchorCtr="0" anchor="t" bIns="0" lIns="0" spcFirstLastPara="1" rIns="0" wrap="square" tIns="0">
            <a:noAutofit/>
          </a:bodyPr>
          <a:lstStyle>
            <a:lvl1pPr indent="-406400" lvl="0" marL="457200" marR="0" algn="l">
              <a:lnSpc>
                <a:spcPct val="100000"/>
              </a:lnSpc>
              <a:spcBef>
                <a:spcPts val="560"/>
              </a:spcBef>
              <a:spcAft>
                <a:spcPts val="0"/>
              </a:spcAft>
              <a:buClr>
                <a:schemeClr val="dk1"/>
              </a:buClr>
              <a:buSzPts val="2800"/>
              <a:buFont typeface="Arial"/>
              <a:buChar char="•"/>
              <a:defRPr sz="2800">
                <a:solidFill>
                  <a:schemeClr val="dk1"/>
                </a:solidFill>
                <a:latin typeface="Arial"/>
                <a:ea typeface="Arial"/>
                <a:cs typeface="Arial"/>
                <a:sym typeface="Arial"/>
              </a:defRPr>
            </a:lvl1pPr>
            <a:lvl2pPr indent="-387350" lvl="1" marL="914400" marR="0" algn="l">
              <a:lnSpc>
                <a:spcPct val="100000"/>
              </a:lnSpc>
              <a:spcBef>
                <a:spcPts val="500"/>
              </a:spcBef>
              <a:spcAft>
                <a:spcPts val="0"/>
              </a:spcAft>
              <a:buClr>
                <a:schemeClr val="dk1"/>
              </a:buClr>
              <a:buSzPts val="2500"/>
              <a:buFont typeface="Arial"/>
              <a:buChar char="–"/>
              <a:defRPr sz="2500">
                <a:solidFill>
                  <a:schemeClr val="dk1"/>
                </a:solidFill>
                <a:latin typeface="Arial"/>
                <a:ea typeface="Arial"/>
                <a:cs typeface="Arial"/>
                <a:sym typeface="Arial"/>
              </a:defRPr>
            </a:lvl2pPr>
            <a:lvl3pPr indent="-368300" lvl="2" marL="1371600" marR="0" algn="l">
              <a:lnSpc>
                <a:spcPct val="100000"/>
              </a:lnSpc>
              <a:spcBef>
                <a:spcPts val="440"/>
              </a:spcBef>
              <a:spcAft>
                <a:spcPts val="0"/>
              </a:spcAft>
              <a:buClr>
                <a:schemeClr val="dk1"/>
              </a:buClr>
              <a:buSzPts val="2200"/>
              <a:buFont typeface="Arial"/>
              <a:buChar char="•"/>
              <a:defRPr sz="2200">
                <a:solidFill>
                  <a:schemeClr val="dk1"/>
                </a:solidFill>
                <a:latin typeface="Arial"/>
                <a:ea typeface="Arial"/>
                <a:cs typeface="Arial"/>
                <a:sym typeface="Arial"/>
              </a:defRPr>
            </a:lvl3pPr>
            <a:lvl4pPr indent="-355600" lvl="3" marL="1828800" marR="0" algn="l">
              <a:lnSpc>
                <a:spcPct val="100000"/>
              </a:lnSpc>
              <a:spcBef>
                <a:spcPts val="400"/>
              </a:spcBef>
              <a:spcAft>
                <a:spcPts val="0"/>
              </a:spcAft>
              <a:buClr>
                <a:schemeClr val="dk1"/>
              </a:buClr>
              <a:buSzPts val="2000"/>
              <a:buFont typeface="Arial"/>
              <a:buChar char="–"/>
              <a:defRPr sz="2000">
                <a:solidFill>
                  <a:schemeClr val="dk1"/>
                </a:solidFill>
                <a:latin typeface="Arial"/>
                <a:ea typeface="Arial"/>
                <a:cs typeface="Arial"/>
                <a:sym typeface="Arial"/>
              </a:defRPr>
            </a:lvl4pPr>
            <a:lvl5pPr indent="-342900" lvl="4" marL="2286000" marR="0" algn="l">
              <a:lnSpc>
                <a:spcPct val="100000"/>
              </a:lnSpc>
              <a:spcBef>
                <a:spcPts val="360"/>
              </a:spcBef>
              <a:spcAft>
                <a:spcPts val="0"/>
              </a:spcAft>
              <a:buClr>
                <a:schemeClr val="dk1"/>
              </a:buClr>
              <a:buSzPts val="1800"/>
              <a:buFont typeface="Arial"/>
              <a:buChar char="»"/>
              <a:defRPr sz="1800">
                <a:solidFill>
                  <a:schemeClr val="dk1"/>
                </a:solidFill>
                <a:latin typeface="Arial"/>
                <a:ea typeface="Arial"/>
                <a:cs typeface="Arial"/>
                <a:sym typeface="Arial"/>
              </a:defRPr>
            </a:lvl5pPr>
            <a:lvl6pPr indent="-342900" lvl="5" marL="2743200" algn="l">
              <a:lnSpc>
                <a:spcPct val="100000"/>
              </a:lnSpc>
              <a:spcBef>
                <a:spcPts val="600"/>
              </a:spcBef>
              <a:spcAft>
                <a:spcPts val="0"/>
              </a:spcAft>
              <a:buSzPts val="1800"/>
              <a:buChar char="•"/>
              <a:defRPr sz="1800"/>
            </a:lvl6pPr>
            <a:lvl7pPr indent="-342900" lvl="6" marL="3200400" algn="l">
              <a:lnSpc>
                <a:spcPct val="100000"/>
              </a:lnSpc>
              <a:spcBef>
                <a:spcPts val="600"/>
              </a:spcBef>
              <a:spcAft>
                <a:spcPts val="0"/>
              </a:spcAft>
              <a:buSzPts val="1800"/>
              <a:buChar char="•"/>
              <a:defRPr sz="1800"/>
            </a:lvl7pPr>
            <a:lvl8pPr indent="-342900" lvl="7" marL="3657600" algn="l">
              <a:lnSpc>
                <a:spcPct val="100000"/>
              </a:lnSpc>
              <a:spcBef>
                <a:spcPts val="600"/>
              </a:spcBef>
              <a:spcAft>
                <a:spcPts val="0"/>
              </a:spcAft>
              <a:buSzPts val="1800"/>
              <a:buChar char="•"/>
              <a:defRPr sz="1800"/>
            </a:lvl8pPr>
            <a:lvl9pPr indent="-342900" lvl="8" marL="4114800" algn="l">
              <a:lnSpc>
                <a:spcPct val="100000"/>
              </a:lnSpc>
              <a:spcBef>
                <a:spcPts val="600"/>
              </a:spcBef>
              <a:spcAft>
                <a:spcPts val="0"/>
              </a:spcAft>
              <a:buSzPts val="1800"/>
              <a:buChar char="•"/>
              <a:defRPr sz="1800"/>
            </a:lvl9pPr>
          </a:lstStyle>
          <a:p/>
        </p:txBody>
      </p:sp>
      <p:sp>
        <p:nvSpPr>
          <p:cNvPr id="296" name="Google Shape;296;p122"/>
          <p:cNvSpPr txBox="1"/>
          <p:nvPr>
            <p:ph idx="2" type="body"/>
          </p:nvPr>
        </p:nvSpPr>
        <p:spPr>
          <a:xfrm>
            <a:off x="4800600" y="2072640"/>
            <a:ext cx="3886200" cy="3718500"/>
          </a:xfrm>
          <a:prstGeom prst="rect">
            <a:avLst/>
          </a:prstGeom>
          <a:noFill/>
          <a:ln>
            <a:noFill/>
          </a:ln>
        </p:spPr>
        <p:txBody>
          <a:bodyPr anchorCtr="0" anchor="t" bIns="0" lIns="0" spcFirstLastPara="1" rIns="0" wrap="square" tIns="0">
            <a:noAutofit/>
          </a:bodyPr>
          <a:lstStyle>
            <a:lvl1pPr indent="-406400" lvl="0" marL="457200" marR="0" algn="l">
              <a:lnSpc>
                <a:spcPct val="100000"/>
              </a:lnSpc>
              <a:spcBef>
                <a:spcPts val="560"/>
              </a:spcBef>
              <a:spcAft>
                <a:spcPts val="0"/>
              </a:spcAft>
              <a:buClr>
                <a:schemeClr val="accent1"/>
              </a:buClr>
              <a:buSzPts val="2800"/>
              <a:buFont typeface="Noto Sans Symbols"/>
              <a:buChar char="▪"/>
              <a:defRPr sz="2800"/>
            </a:lvl1pPr>
            <a:lvl2pPr indent="-381000" lvl="1" marL="914400" marR="0" algn="l">
              <a:lnSpc>
                <a:spcPct val="100000"/>
              </a:lnSpc>
              <a:spcBef>
                <a:spcPts val="480"/>
              </a:spcBef>
              <a:spcAft>
                <a:spcPts val="0"/>
              </a:spcAft>
              <a:buClr>
                <a:schemeClr val="accent2"/>
              </a:buClr>
              <a:buSzPts val="2400"/>
              <a:buFont typeface="Arial"/>
              <a:buChar char="•"/>
              <a:defRPr sz="2400"/>
            </a:lvl2pPr>
            <a:lvl3pPr indent="-355600" lvl="2" marL="1371600" marR="0" algn="l">
              <a:lnSpc>
                <a:spcPct val="100000"/>
              </a:lnSpc>
              <a:spcBef>
                <a:spcPts val="400"/>
              </a:spcBef>
              <a:spcAft>
                <a:spcPts val="0"/>
              </a:spcAft>
              <a:buClr>
                <a:schemeClr val="accent1"/>
              </a:buClr>
              <a:buSzPts val="2000"/>
              <a:buFont typeface="Calibri"/>
              <a:buChar char="–"/>
              <a:defRPr sz="2000"/>
            </a:lvl3pPr>
            <a:lvl4pPr indent="-342900" lvl="3" marL="1828800" marR="0" algn="l">
              <a:lnSpc>
                <a:spcPct val="100000"/>
              </a:lnSpc>
              <a:spcBef>
                <a:spcPts val="360"/>
              </a:spcBef>
              <a:spcAft>
                <a:spcPts val="0"/>
              </a:spcAft>
              <a:buClr>
                <a:schemeClr val="accent2"/>
              </a:buClr>
              <a:buSzPts val="1800"/>
              <a:buFont typeface="Noto Sans Symbols"/>
              <a:buChar char="▪"/>
              <a:defRPr sz="1800"/>
            </a:lvl4pPr>
            <a:lvl5pPr indent="-342900" lvl="4" marL="2286000" marR="0" algn="l">
              <a:lnSpc>
                <a:spcPct val="100000"/>
              </a:lnSpc>
              <a:spcBef>
                <a:spcPts val="360"/>
              </a:spcBef>
              <a:spcAft>
                <a:spcPts val="0"/>
              </a:spcAft>
              <a:buClr>
                <a:schemeClr val="accent1"/>
              </a:buClr>
              <a:buSzPts val="1800"/>
              <a:buFont typeface="Arial"/>
              <a:buChar char="•"/>
              <a:defRPr sz="1800"/>
            </a:lvl5pPr>
            <a:lvl6pPr indent="-342900" lvl="5" marL="2743200" algn="l">
              <a:lnSpc>
                <a:spcPct val="100000"/>
              </a:lnSpc>
              <a:spcBef>
                <a:spcPts val="600"/>
              </a:spcBef>
              <a:spcAft>
                <a:spcPts val="0"/>
              </a:spcAft>
              <a:buSzPts val="1800"/>
              <a:buChar char="•"/>
              <a:defRPr sz="1800"/>
            </a:lvl6pPr>
            <a:lvl7pPr indent="-342900" lvl="6" marL="3200400" algn="l">
              <a:lnSpc>
                <a:spcPct val="100000"/>
              </a:lnSpc>
              <a:spcBef>
                <a:spcPts val="600"/>
              </a:spcBef>
              <a:spcAft>
                <a:spcPts val="0"/>
              </a:spcAft>
              <a:buSzPts val="1800"/>
              <a:buChar char="•"/>
              <a:defRPr sz="1800"/>
            </a:lvl7pPr>
            <a:lvl8pPr indent="-342900" lvl="7" marL="3657600" algn="l">
              <a:lnSpc>
                <a:spcPct val="100000"/>
              </a:lnSpc>
              <a:spcBef>
                <a:spcPts val="600"/>
              </a:spcBef>
              <a:spcAft>
                <a:spcPts val="0"/>
              </a:spcAft>
              <a:buSzPts val="1800"/>
              <a:buChar char="•"/>
              <a:defRPr sz="1800"/>
            </a:lvl8pPr>
            <a:lvl9pPr indent="-342900" lvl="8" marL="4114800" algn="l">
              <a:lnSpc>
                <a:spcPct val="100000"/>
              </a:lnSpc>
              <a:spcBef>
                <a:spcPts val="600"/>
              </a:spcBef>
              <a:spcAft>
                <a:spcPts val="0"/>
              </a:spcAft>
              <a:buSzPts val="1800"/>
              <a:buChar char="•"/>
              <a:defRPr sz="1800"/>
            </a:lvl9pPr>
          </a:lstStyle>
          <a:p/>
        </p:txBody>
      </p:sp>
      <p:sp>
        <p:nvSpPr>
          <p:cNvPr id="297" name="Google Shape;297;p122"/>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lvl1pPr indent="0" lvl="0"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cxnSp>
        <p:nvCxnSpPr>
          <p:cNvPr id="298" name="Google Shape;298;p122"/>
          <p:cNvCxnSpPr/>
          <p:nvPr/>
        </p:nvCxnSpPr>
        <p:spPr>
          <a:xfrm>
            <a:off x="385064" y="1824164"/>
            <a:ext cx="8302800" cy="1500"/>
          </a:xfrm>
          <a:prstGeom prst="straightConnector1">
            <a:avLst/>
          </a:prstGeom>
          <a:noFill/>
          <a:ln cap="flat" cmpd="sng" w="9525">
            <a:solidFill>
              <a:srgbClr val="608F2D"/>
            </a:solidFill>
            <a:prstDash val="solid"/>
            <a:round/>
            <a:headEnd len="sm" w="sm" type="none"/>
            <a:tailEnd len="sm" w="sm" type="none"/>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ed Text">
  <p:cSld name="Bulleted Text">
    <p:spTree>
      <p:nvGrpSpPr>
        <p:cNvPr id="37" name="Shape 37"/>
        <p:cNvGrpSpPr/>
        <p:nvPr/>
      </p:nvGrpSpPr>
      <p:grpSpPr>
        <a:xfrm>
          <a:off x="0" y="0"/>
          <a:ext cx="0" cy="0"/>
          <a:chOff x="0" y="0"/>
          <a:chExt cx="0" cy="0"/>
        </a:xfrm>
      </p:grpSpPr>
      <p:sp>
        <p:nvSpPr>
          <p:cNvPr id="38" name="Google Shape;38;p124"/>
          <p:cNvSpPr txBox="1"/>
          <p:nvPr>
            <p:ph idx="1" type="body"/>
          </p:nvPr>
        </p:nvSpPr>
        <p:spPr>
          <a:xfrm>
            <a:off x="687526" y="2055813"/>
            <a:ext cx="8224800" cy="3852000"/>
          </a:xfrm>
          <a:prstGeom prst="rect">
            <a:avLst/>
          </a:prstGeom>
          <a:noFill/>
          <a:ln>
            <a:noFill/>
          </a:ln>
        </p:spPr>
        <p:txBody>
          <a:bodyPr anchorCtr="0" anchor="t" bIns="0" lIns="0" spcFirstLastPara="1" rIns="0" wrap="square" tIns="0">
            <a:noAutofit/>
          </a:bodyPr>
          <a:lstStyle>
            <a:lvl1pPr indent="-381000" lvl="0" marL="457200" algn="l">
              <a:lnSpc>
                <a:spcPct val="100000"/>
              </a:lnSpc>
              <a:spcBef>
                <a:spcPts val="600"/>
              </a:spcBef>
              <a:spcAft>
                <a:spcPts val="0"/>
              </a:spcAft>
              <a:buSzPts val="2400"/>
              <a:buChar char="▪"/>
              <a:defRPr>
                <a:solidFill>
                  <a:srgbClr val="17365D"/>
                </a:solidFill>
                <a:latin typeface="Arial"/>
                <a:ea typeface="Arial"/>
                <a:cs typeface="Arial"/>
                <a:sym typeface="Arial"/>
              </a:defRPr>
            </a:lvl1pPr>
            <a:lvl2pPr indent="-342900" lvl="1" marL="914400" algn="l">
              <a:lnSpc>
                <a:spcPct val="100000"/>
              </a:lnSpc>
              <a:spcBef>
                <a:spcPts val="600"/>
              </a:spcBef>
              <a:spcAft>
                <a:spcPts val="0"/>
              </a:spcAft>
              <a:buSzPts val="1800"/>
              <a:buChar char="•"/>
              <a:defRPr sz="1800">
                <a:solidFill>
                  <a:srgbClr val="17365D"/>
                </a:solidFill>
                <a:latin typeface="Arial"/>
                <a:ea typeface="Arial"/>
                <a:cs typeface="Arial"/>
                <a:sym typeface="Arial"/>
              </a:defRPr>
            </a:lvl2pPr>
            <a:lvl3pPr indent="-317500" lvl="2" marL="1371600" algn="l">
              <a:lnSpc>
                <a:spcPct val="100000"/>
              </a:lnSpc>
              <a:spcBef>
                <a:spcPts val="600"/>
              </a:spcBef>
              <a:spcAft>
                <a:spcPts val="0"/>
              </a:spcAft>
              <a:buSzPts val="1400"/>
              <a:buChar char="–"/>
              <a:defRPr sz="1400">
                <a:solidFill>
                  <a:srgbClr val="17365D"/>
                </a:solidFill>
                <a:latin typeface="Arial"/>
                <a:ea typeface="Arial"/>
                <a:cs typeface="Arial"/>
                <a:sym typeface="Arial"/>
              </a:defRPr>
            </a:lvl3pPr>
            <a:lvl4pPr indent="-295275" lvl="3" marL="1828800" algn="l">
              <a:lnSpc>
                <a:spcPct val="100000"/>
              </a:lnSpc>
              <a:spcBef>
                <a:spcPts val="600"/>
              </a:spcBef>
              <a:spcAft>
                <a:spcPts val="0"/>
              </a:spcAft>
              <a:buSzPts val="1050"/>
              <a:buChar char="o"/>
              <a:defRPr sz="1400">
                <a:solidFill>
                  <a:srgbClr val="17365D"/>
                </a:solidFill>
                <a:latin typeface="Arial"/>
                <a:ea typeface="Arial"/>
                <a:cs typeface="Arial"/>
                <a:sym typeface="Arial"/>
              </a:defRPr>
            </a:lvl4pPr>
            <a:lvl5pPr indent="-317500" lvl="4" marL="2286000" algn="l">
              <a:lnSpc>
                <a:spcPct val="100000"/>
              </a:lnSpc>
              <a:spcBef>
                <a:spcPts val="600"/>
              </a:spcBef>
              <a:spcAft>
                <a:spcPts val="0"/>
              </a:spcAft>
              <a:buSzPts val="1400"/>
              <a:buChar char="»"/>
              <a:defRPr sz="1400">
                <a:solidFill>
                  <a:srgbClr val="17365D"/>
                </a:solidFill>
                <a:latin typeface="Arial"/>
                <a:ea typeface="Arial"/>
                <a:cs typeface="Arial"/>
                <a:sym typeface="Arial"/>
              </a:defRPr>
            </a:lvl5pPr>
            <a:lvl6pPr indent="-317500" lvl="5" marL="2743200" algn="l">
              <a:lnSpc>
                <a:spcPct val="100000"/>
              </a:lnSpc>
              <a:spcBef>
                <a:spcPts val="600"/>
              </a:spcBef>
              <a:spcAft>
                <a:spcPts val="0"/>
              </a:spcAft>
              <a:buSzPts val="1400"/>
              <a:buChar char="•"/>
              <a:defRPr sz="1400">
                <a:solidFill>
                  <a:srgbClr val="17365D"/>
                </a:solidFill>
                <a:latin typeface="Arial"/>
                <a:ea typeface="Arial"/>
                <a:cs typeface="Arial"/>
                <a:sym typeface="Arial"/>
              </a:defRPr>
            </a:lvl6pPr>
            <a:lvl7pPr indent="-317500" lvl="6" marL="3200400" algn="l">
              <a:lnSpc>
                <a:spcPct val="100000"/>
              </a:lnSpc>
              <a:spcBef>
                <a:spcPts val="600"/>
              </a:spcBef>
              <a:spcAft>
                <a:spcPts val="0"/>
              </a:spcAft>
              <a:buSzPts val="1400"/>
              <a:buChar char="•"/>
              <a:defRPr sz="1400">
                <a:solidFill>
                  <a:srgbClr val="17365D"/>
                </a:solidFill>
                <a:latin typeface="Arial"/>
                <a:ea typeface="Arial"/>
                <a:cs typeface="Arial"/>
                <a:sym typeface="Arial"/>
              </a:defRPr>
            </a:lvl7pPr>
            <a:lvl8pPr indent="-317500" lvl="7" marL="3657600" algn="l">
              <a:lnSpc>
                <a:spcPct val="100000"/>
              </a:lnSpc>
              <a:spcBef>
                <a:spcPts val="600"/>
              </a:spcBef>
              <a:spcAft>
                <a:spcPts val="0"/>
              </a:spcAft>
              <a:buSzPts val="1400"/>
              <a:buChar char="•"/>
              <a:defRPr sz="1400">
                <a:solidFill>
                  <a:srgbClr val="17365D"/>
                </a:solidFill>
                <a:latin typeface="Arial"/>
                <a:ea typeface="Arial"/>
                <a:cs typeface="Arial"/>
                <a:sym typeface="Arial"/>
              </a:defRPr>
            </a:lvl8pPr>
            <a:lvl9pPr indent="-317500" lvl="8" marL="4114800" algn="l">
              <a:lnSpc>
                <a:spcPct val="100000"/>
              </a:lnSpc>
              <a:spcBef>
                <a:spcPts val="600"/>
              </a:spcBef>
              <a:spcAft>
                <a:spcPts val="0"/>
              </a:spcAft>
              <a:buSzPts val="1400"/>
              <a:buChar char="•"/>
              <a:defRPr sz="1400">
                <a:solidFill>
                  <a:srgbClr val="17365D"/>
                </a:solidFill>
                <a:latin typeface="Arial"/>
                <a:ea typeface="Arial"/>
                <a:cs typeface="Arial"/>
                <a:sym typeface="Arial"/>
              </a:defRPr>
            </a:lvl9pPr>
          </a:lstStyle>
          <a:p/>
        </p:txBody>
      </p:sp>
      <p:sp>
        <p:nvSpPr>
          <p:cNvPr id="39" name="Google Shape;39;p124"/>
          <p:cNvSpPr txBox="1"/>
          <p:nvPr>
            <p:ph type="title"/>
          </p:nvPr>
        </p:nvSpPr>
        <p:spPr>
          <a:xfrm>
            <a:off x="687388" y="318053"/>
            <a:ext cx="8224800" cy="1486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124"/>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05" name="Shape 305"/>
        <p:cNvGrpSpPr/>
        <p:nvPr/>
      </p:nvGrpSpPr>
      <p:grpSpPr>
        <a:xfrm>
          <a:off x="0" y="0"/>
          <a:ext cx="0" cy="0"/>
          <a:chOff x="0" y="0"/>
          <a:chExt cx="0" cy="0"/>
        </a:xfrm>
      </p:grpSpPr>
      <p:sp>
        <p:nvSpPr>
          <p:cNvPr id="306" name="Google Shape;306;p107"/>
          <p:cNvSpPr txBox="1"/>
          <p:nvPr>
            <p:ph type="title"/>
          </p:nvPr>
        </p:nvSpPr>
        <p:spPr>
          <a:xfrm>
            <a:off x="687388" y="318053"/>
            <a:ext cx="8224800" cy="1486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7" name="Google Shape;307;p107"/>
          <p:cNvSpPr txBox="1"/>
          <p:nvPr>
            <p:ph idx="1" type="body"/>
          </p:nvPr>
        </p:nvSpPr>
        <p:spPr>
          <a:xfrm>
            <a:off x="687388" y="2055812"/>
            <a:ext cx="8224800" cy="3794100"/>
          </a:xfrm>
          <a:prstGeom prst="rect">
            <a:avLst/>
          </a:prstGeom>
          <a:noFill/>
          <a:ln>
            <a:noFill/>
          </a:ln>
        </p:spPr>
        <p:txBody>
          <a:bodyPr anchorCtr="0" anchor="t" bIns="0" lIns="0" spcFirstLastPara="1" rIns="0" wrap="square" tIns="0">
            <a:noAutofit/>
          </a:bodyPr>
          <a:lstStyle>
            <a:lvl1pPr indent="-342900" lvl="0" marL="457200" algn="l">
              <a:lnSpc>
                <a:spcPct val="100000"/>
              </a:lnSpc>
              <a:spcBef>
                <a:spcPts val="600"/>
              </a:spcBef>
              <a:spcAft>
                <a:spcPts val="0"/>
              </a:spcAft>
              <a:buSzPts val="1800"/>
              <a:buChar char="▪"/>
              <a:defRPr/>
            </a:lvl1pPr>
            <a:lvl2pPr indent="-342900" lvl="1" marL="914400" algn="l">
              <a:lnSpc>
                <a:spcPct val="100000"/>
              </a:lnSpc>
              <a:spcBef>
                <a:spcPts val="600"/>
              </a:spcBef>
              <a:spcAft>
                <a:spcPts val="0"/>
              </a:spcAft>
              <a:buSzPts val="1800"/>
              <a:buChar char="•"/>
              <a:defRPr/>
            </a:lvl2pPr>
            <a:lvl3pPr indent="-342900" lvl="2" marL="1371600" algn="l">
              <a:lnSpc>
                <a:spcPct val="100000"/>
              </a:lnSpc>
              <a:spcBef>
                <a:spcPts val="600"/>
              </a:spcBef>
              <a:spcAft>
                <a:spcPts val="0"/>
              </a:spcAft>
              <a:buSzPts val="1800"/>
              <a:buChar char="–"/>
              <a:defRPr/>
            </a:lvl3pPr>
            <a:lvl4pPr indent="-314325" lvl="3" marL="1828800" algn="l">
              <a:lnSpc>
                <a:spcPct val="100000"/>
              </a:lnSpc>
              <a:spcBef>
                <a:spcPts val="600"/>
              </a:spcBef>
              <a:spcAft>
                <a:spcPts val="0"/>
              </a:spcAft>
              <a:buSzPts val="1350"/>
              <a:buChar char="o"/>
              <a:defRPr/>
            </a:lvl4pPr>
            <a:lvl5pPr indent="-342900" lvl="4" marL="2286000" algn="l">
              <a:lnSpc>
                <a:spcPct val="100000"/>
              </a:lnSpc>
              <a:spcBef>
                <a:spcPts val="600"/>
              </a:spcBef>
              <a:spcAft>
                <a:spcPts val="0"/>
              </a:spcAft>
              <a:buSzPts val="1800"/>
              <a:buChar char="»"/>
              <a:defRPr/>
            </a:lvl5pPr>
            <a:lvl6pPr indent="-342900" lvl="5" marL="2743200" algn="l">
              <a:lnSpc>
                <a:spcPct val="100000"/>
              </a:lnSpc>
              <a:spcBef>
                <a:spcPts val="600"/>
              </a:spcBef>
              <a:spcAft>
                <a:spcPts val="0"/>
              </a:spcAft>
              <a:buSzPts val="1800"/>
              <a:buChar char="•"/>
              <a:defRPr/>
            </a:lvl6pPr>
            <a:lvl7pPr indent="-342900" lvl="6" marL="3200400" algn="l">
              <a:lnSpc>
                <a:spcPct val="100000"/>
              </a:lnSpc>
              <a:spcBef>
                <a:spcPts val="600"/>
              </a:spcBef>
              <a:spcAft>
                <a:spcPts val="0"/>
              </a:spcAft>
              <a:buSzPts val="1800"/>
              <a:buChar char="•"/>
              <a:defRPr/>
            </a:lvl7pPr>
            <a:lvl8pPr indent="-342900" lvl="7" marL="3657600" algn="l">
              <a:lnSpc>
                <a:spcPct val="100000"/>
              </a:lnSpc>
              <a:spcBef>
                <a:spcPts val="600"/>
              </a:spcBef>
              <a:spcAft>
                <a:spcPts val="0"/>
              </a:spcAft>
              <a:buSzPts val="1800"/>
              <a:buChar char="•"/>
              <a:defRPr/>
            </a:lvl8pPr>
            <a:lvl9pPr indent="-342900" lvl="8" marL="4114800" algn="l">
              <a:lnSpc>
                <a:spcPct val="100000"/>
              </a:lnSpc>
              <a:spcBef>
                <a:spcPts val="600"/>
              </a:spcBef>
              <a:spcAft>
                <a:spcPts val="0"/>
              </a:spcAft>
              <a:buSzPts val="1800"/>
              <a:buChar char="•"/>
              <a:defRPr/>
            </a:lvl9pPr>
          </a:lstStyle>
          <a:p/>
        </p:txBody>
      </p:sp>
      <p:sp>
        <p:nvSpPr>
          <p:cNvPr id="308" name="Google Shape;308;p107"/>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lvl1pPr indent="0" lvl="0"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pic>
        <p:nvPicPr>
          <p:cNvPr descr="RTI Arkansas Logo.png" id="309" name="Google Shape;309;p107"/>
          <p:cNvPicPr preferRelativeResize="0"/>
          <p:nvPr/>
        </p:nvPicPr>
        <p:blipFill rotWithShape="1">
          <a:blip r:embed="rId2">
            <a:alphaModFix/>
          </a:blip>
          <a:srcRect b="0" l="0" r="0" t="0"/>
          <a:stretch/>
        </p:blipFill>
        <p:spPr>
          <a:xfrm>
            <a:off x="6915748" y="466587"/>
            <a:ext cx="2025052" cy="373943"/>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p:cSld name="Title">
    <p:spTree>
      <p:nvGrpSpPr>
        <p:cNvPr id="310" name="Shape 310"/>
        <p:cNvGrpSpPr/>
        <p:nvPr/>
      </p:nvGrpSpPr>
      <p:grpSpPr>
        <a:xfrm>
          <a:off x="0" y="0"/>
          <a:ext cx="0" cy="0"/>
          <a:chOff x="0" y="0"/>
          <a:chExt cx="0" cy="0"/>
        </a:xfrm>
      </p:grpSpPr>
      <p:sp>
        <p:nvSpPr>
          <p:cNvPr id="311" name="Google Shape;311;p152"/>
          <p:cNvSpPr txBox="1"/>
          <p:nvPr>
            <p:ph type="title"/>
          </p:nvPr>
        </p:nvSpPr>
        <p:spPr>
          <a:xfrm>
            <a:off x="683811" y="905710"/>
            <a:ext cx="8228400" cy="17850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2" name="Google Shape;312;p152"/>
          <p:cNvSpPr txBox="1"/>
          <p:nvPr>
            <p:ph idx="11" type="ftr"/>
          </p:nvPr>
        </p:nvSpPr>
        <p:spPr>
          <a:xfrm>
            <a:off x="5328340" y="6567844"/>
            <a:ext cx="3583800" cy="123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9pPr>
          </a:lstStyle>
          <a:p/>
        </p:txBody>
      </p:sp>
      <p:sp>
        <p:nvSpPr>
          <p:cNvPr id="313" name="Google Shape;313;p152"/>
          <p:cNvSpPr txBox="1"/>
          <p:nvPr>
            <p:ph idx="1" type="body"/>
          </p:nvPr>
        </p:nvSpPr>
        <p:spPr>
          <a:xfrm>
            <a:off x="687388" y="2938998"/>
            <a:ext cx="8224800" cy="2486700"/>
          </a:xfrm>
          <a:prstGeom prst="rect">
            <a:avLst/>
          </a:prstGeom>
          <a:noFill/>
          <a:ln>
            <a:noFill/>
          </a:ln>
        </p:spPr>
        <p:txBody>
          <a:bodyPr anchorCtr="0" anchor="t" bIns="0" lIns="0" spcFirstLastPara="1" rIns="0" wrap="square" tIns="0">
            <a:noAutofit/>
          </a:bodyPr>
          <a:lstStyle>
            <a:lvl1pPr indent="-381000" lvl="0" marL="457200" algn="l">
              <a:lnSpc>
                <a:spcPct val="100000"/>
              </a:lnSpc>
              <a:spcBef>
                <a:spcPts val="600"/>
              </a:spcBef>
              <a:spcAft>
                <a:spcPts val="0"/>
              </a:spcAft>
              <a:buSzPts val="2400"/>
              <a:buChar char="▪"/>
              <a:defRPr>
                <a:solidFill>
                  <a:srgbClr val="BFBFBF"/>
                </a:solidFill>
              </a:defRPr>
            </a:lvl1pPr>
            <a:lvl2pPr indent="-381000" lvl="1" marL="914400" algn="l">
              <a:lnSpc>
                <a:spcPct val="100000"/>
              </a:lnSpc>
              <a:spcBef>
                <a:spcPts val="600"/>
              </a:spcBef>
              <a:spcAft>
                <a:spcPts val="0"/>
              </a:spcAft>
              <a:buSzPts val="2400"/>
              <a:buChar char="•"/>
              <a:defRPr sz="2400">
                <a:solidFill>
                  <a:schemeClr val="lt1"/>
                </a:solidFill>
              </a:defRPr>
            </a:lvl2pPr>
            <a:lvl3pPr indent="-355600" lvl="2" marL="1371600" algn="l">
              <a:lnSpc>
                <a:spcPct val="100000"/>
              </a:lnSpc>
              <a:spcBef>
                <a:spcPts val="600"/>
              </a:spcBef>
              <a:spcAft>
                <a:spcPts val="0"/>
              </a:spcAft>
              <a:buSzPts val="2000"/>
              <a:buChar char="–"/>
              <a:defRPr sz="2000">
                <a:solidFill>
                  <a:schemeClr val="lt1"/>
                </a:solidFill>
              </a:defRPr>
            </a:lvl3pPr>
            <a:lvl4pPr indent="-304800" lvl="3" marL="1828800" algn="l">
              <a:lnSpc>
                <a:spcPct val="100000"/>
              </a:lnSpc>
              <a:spcBef>
                <a:spcPts val="600"/>
              </a:spcBef>
              <a:spcAft>
                <a:spcPts val="0"/>
              </a:spcAft>
              <a:buSzPts val="1200"/>
              <a:buChar char="o"/>
              <a:defRPr sz="1600">
                <a:solidFill>
                  <a:schemeClr val="lt1"/>
                </a:solidFill>
              </a:defRPr>
            </a:lvl4pPr>
            <a:lvl5pPr indent="-342900" lvl="4" marL="2286000" algn="l">
              <a:lnSpc>
                <a:spcPct val="100000"/>
              </a:lnSpc>
              <a:spcBef>
                <a:spcPts val="600"/>
              </a:spcBef>
              <a:spcAft>
                <a:spcPts val="0"/>
              </a:spcAft>
              <a:buSzPts val="1800"/>
              <a:buChar char="»"/>
              <a:defRPr/>
            </a:lvl5pPr>
            <a:lvl6pPr indent="-342900" lvl="5" marL="2743200" algn="l">
              <a:lnSpc>
                <a:spcPct val="100000"/>
              </a:lnSpc>
              <a:spcBef>
                <a:spcPts val="600"/>
              </a:spcBef>
              <a:spcAft>
                <a:spcPts val="0"/>
              </a:spcAft>
              <a:buSzPts val="1800"/>
              <a:buChar char="•"/>
              <a:defRPr/>
            </a:lvl6pPr>
            <a:lvl7pPr indent="-342900" lvl="6" marL="3200400" algn="l">
              <a:lnSpc>
                <a:spcPct val="100000"/>
              </a:lnSpc>
              <a:spcBef>
                <a:spcPts val="600"/>
              </a:spcBef>
              <a:spcAft>
                <a:spcPts val="0"/>
              </a:spcAft>
              <a:buSzPts val="1800"/>
              <a:buChar char="•"/>
              <a:defRPr/>
            </a:lvl7pPr>
            <a:lvl8pPr indent="-342900" lvl="7" marL="3657600" algn="l">
              <a:lnSpc>
                <a:spcPct val="100000"/>
              </a:lnSpc>
              <a:spcBef>
                <a:spcPts val="600"/>
              </a:spcBef>
              <a:spcAft>
                <a:spcPts val="0"/>
              </a:spcAft>
              <a:buSzPts val="1800"/>
              <a:buChar char="•"/>
              <a:defRPr/>
            </a:lvl8pPr>
            <a:lvl9pPr indent="-342900" lvl="8" marL="4114800" algn="l">
              <a:lnSpc>
                <a:spcPct val="100000"/>
              </a:lnSpc>
              <a:spcBef>
                <a:spcPts val="600"/>
              </a:spcBef>
              <a:spcAft>
                <a:spcPts val="0"/>
              </a:spcAft>
              <a:buSzPts val="1800"/>
              <a:buChar char="•"/>
              <a:defRPr/>
            </a:lvl9pPr>
          </a:lstStyle>
          <a:p/>
        </p:txBody>
      </p:sp>
      <p:sp>
        <p:nvSpPr>
          <p:cNvPr id="314" name="Google Shape;314;p152"/>
          <p:cNvSpPr txBox="1"/>
          <p:nvPr>
            <p:ph idx="12" type="sldNum"/>
          </p:nvPr>
        </p:nvSpPr>
        <p:spPr>
          <a:xfrm>
            <a:off x="8556784" y="6333134"/>
            <a:ext cx="548700" cy="525000"/>
          </a:xfrm>
          <a:prstGeom prst="rect">
            <a:avLst/>
          </a:prstGeom>
          <a:noFill/>
          <a:ln>
            <a:noFill/>
          </a:ln>
        </p:spPr>
        <p:txBody>
          <a:bodyPr anchorCtr="0" anchor="t"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300" u="none" cap="none" strike="noStrike">
                <a:solidFill>
                  <a:srgbClr val="BFBFB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300" u="none" cap="none" strike="noStrike">
                <a:solidFill>
                  <a:srgbClr val="BFBFB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300" u="none" cap="none" strike="noStrike">
                <a:solidFill>
                  <a:srgbClr val="BFBFB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300" u="none" cap="none" strike="noStrike">
                <a:solidFill>
                  <a:srgbClr val="BFBFB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300" u="none" cap="none" strike="noStrike">
                <a:solidFill>
                  <a:srgbClr val="BFBFB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300" u="none" cap="none" strike="noStrike">
                <a:solidFill>
                  <a:srgbClr val="BFBFB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300" u="none" cap="none" strike="noStrike">
                <a:solidFill>
                  <a:srgbClr val="BFBFB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300" u="none" cap="none" strike="noStrike">
                <a:solidFill>
                  <a:srgbClr val="BFBFB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3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ulleted Text">
  <p:cSld name="1_Bulleted Text">
    <p:spTree>
      <p:nvGrpSpPr>
        <p:cNvPr id="315" name="Shape 315"/>
        <p:cNvGrpSpPr/>
        <p:nvPr/>
      </p:nvGrpSpPr>
      <p:grpSpPr>
        <a:xfrm>
          <a:off x="0" y="0"/>
          <a:ext cx="0" cy="0"/>
          <a:chOff x="0" y="0"/>
          <a:chExt cx="0" cy="0"/>
        </a:xfrm>
      </p:grpSpPr>
      <p:sp>
        <p:nvSpPr>
          <p:cNvPr id="316" name="Google Shape;316;p153"/>
          <p:cNvSpPr txBox="1"/>
          <p:nvPr>
            <p:ph idx="1" type="body"/>
          </p:nvPr>
        </p:nvSpPr>
        <p:spPr>
          <a:xfrm>
            <a:off x="687526" y="2055813"/>
            <a:ext cx="8224800" cy="3852000"/>
          </a:xfrm>
          <a:prstGeom prst="rect">
            <a:avLst/>
          </a:prstGeom>
          <a:noFill/>
          <a:ln>
            <a:noFill/>
          </a:ln>
        </p:spPr>
        <p:txBody>
          <a:bodyPr anchorCtr="0" anchor="t" bIns="0" lIns="0" spcFirstLastPara="1" rIns="0" wrap="square" tIns="0">
            <a:noAutofit/>
          </a:bodyPr>
          <a:lstStyle>
            <a:lvl1pPr indent="-381000" lvl="0" marL="457200" algn="l">
              <a:lnSpc>
                <a:spcPct val="100000"/>
              </a:lnSpc>
              <a:spcBef>
                <a:spcPts val="600"/>
              </a:spcBef>
              <a:spcAft>
                <a:spcPts val="0"/>
              </a:spcAft>
              <a:buSzPts val="2400"/>
              <a:buChar char="▪"/>
              <a:defRPr>
                <a:solidFill>
                  <a:srgbClr val="17365D"/>
                </a:solidFill>
                <a:latin typeface="Arial"/>
                <a:ea typeface="Arial"/>
                <a:cs typeface="Arial"/>
                <a:sym typeface="Arial"/>
              </a:defRPr>
            </a:lvl1pPr>
            <a:lvl2pPr indent="-342900" lvl="1" marL="914400" algn="l">
              <a:lnSpc>
                <a:spcPct val="100000"/>
              </a:lnSpc>
              <a:spcBef>
                <a:spcPts val="600"/>
              </a:spcBef>
              <a:spcAft>
                <a:spcPts val="0"/>
              </a:spcAft>
              <a:buSzPts val="1800"/>
              <a:buChar char="•"/>
              <a:defRPr sz="1800">
                <a:solidFill>
                  <a:srgbClr val="17365D"/>
                </a:solidFill>
                <a:latin typeface="Arial"/>
                <a:ea typeface="Arial"/>
                <a:cs typeface="Arial"/>
                <a:sym typeface="Arial"/>
              </a:defRPr>
            </a:lvl2pPr>
            <a:lvl3pPr indent="-317500" lvl="2" marL="1371600" algn="l">
              <a:lnSpc>
                <a:spcPct val="100000"/>
              </a:lnSpc>
              <a:spcBef>
                <a:spcPts val="600"/>
              </a:spcBef>
              <a:spcAft>
                <a:spcPts val="0"/>
              </a:spcAft>
              <a:buSzPts val="1400"/>
              <a:buChar char="–"/>
              <a:defRPr sz="1400">
                <a:solidFill>
                  <a:srgbClr val="17365D"/>
                </a:solidFill>
                <a:latin typeface="Arial"/>
                <a:ea typeface="Arial"/>
                <a:cs typeface="Arial"/>
                <a:sym typeface="Arial"/>
              </a:defRPr>
            </a:lvl3pPr>
            <a:lvl4pPr indent="-295275" lvl="3" marL="1828800" algn="l">
              <a:lnSpc>
                <a:spcPct val="100000"/>
              </a:lnSpc>
              <a:spcBef>
                <a:spcPts val="600"/>
              </a:spcBef>
              <a:spcAft>
                <a:spcPts val="0"/>
              </a:spcAft>
              <a:buSzPts val="1050"/>
              <a:buChar char="o"/>
              <a:defRPr sz="1400">
                <a:solidFill>
                  <a:srgbClr val="17365D"/>
                </a:solidFill>
                <a:latin typeface="Arial"/>
                <a:ea typeface="Arial"/>
                <a:cs typeface="Arial"/>
                <a:sym typeface="Arial"/>
              </a:defRPr>
            </a:lvl4pPr>
            <a:lvl5pPr indent="-317500" lvl="4" marL="2286000" algn="l">
              <a:lnSpc>
                <a:spcPct val="100000"/>
              </a:lnSpc>
              <a:spcBef>
                <a:spcPts val="600"/>
              </a:spcBef>
              <a:spcAft>
                <a:spcPts val="0"/>
              </a:spcAft>
              <a:buSzPts val="1400"/>
              <a:buChar char="»"/>
              <a:defRPr sz="1400">
                <a:solidFill>
                  <a:srgbClr val="17365D"/>
                </a:solidFill>
                <a:latin typeface="Arial"/>
                <a:ea typeface="Arial"/>
                <a:cs typeface="Arial"/>
                <a:sym typeface="Arial"/>
              </a:defRPr>
            </a:lvl5pPr>
            <a:lvl6pPr indent="-317500" lvl="5" marL="2743200" algn="l">
              <a:lnSpc>
                <a:spcPct val="100000"/>
              </a:lnSpc>
              <a:spcBef>
                <a:spcPts val="600"/>
              </a:spcBef>
              <a:spcAft>
                <a:spcPts val="0"/>
              </a:spcAft>
              <a:buSzPts val="1400"/>
              <a:buChar char="•"/>
              <a:defRPr sz="1400">
                <a:solidFill>
                  <a:srgbClr val="17365D"/>
                </a:solidFill>
                <a:latin typeface="Arial"/>
                <a:ea typeface="Arial"/>
                <a:cs typeface="Arial"/>
                <a:sym typeface="Arial"/>
              </a:defRPr>
            </a:lvl6pPr>
            <a:lvl7pPr indent="-317500" lvl="6" marL="3200400" algn="l">
              <a:lnSpc>
                <a:spcPct val="100000"/>
              </a:lnSpc>
              <a:spcBef>
                <a:spcPts val="600"/>
              </a:spcBef>
              <a:spcAft>
                <a:spcPts val="0"/>
              </a:spcAft>
              <a:buSzPts val="1400"/>
              <a:buChar char="•"/>
              <a:defRPr sz="1400">
                <a:solidFill>
                  <a:srgbClr val="17365D"/>
                </a:solidFill>
                <a:latin typeface="Arial"/>
                <a:ea typeface="Arial"/>
                <a:cs typeface="Arial"/>
                <a:sym typeface="Arial"/>
              </a:defRPr>
            </a:lvl7pPr>
            <a:lvl8pPr indent="-317500" lvl="7" marL="3657600" algn="l">
              <a:lnSpc>
                <a:spcPct val="100000"/>
              </a:lnSpc>
              <a:spcBef>
                <a:spcPts val="600"/>
              </a:spcBef>
              <a:spcAft>
                <a:spcPts val="0"/>
              </a:spcAft>
              <a:buSzPts val="1400"/>
              <a:buChar char="•"/>
              <a:defRPr sz="1400">
                <a:solidFill>
                  <a:srgbClr val="17365D"/>
                </a:solidFill>
                <a:latin typeface="Arial"/>
                <a:ea typeface="Arial"/>
                <a:cs typeface="Arial"/>
                <a:sym typeface="Arial"/>
              </a:defRPr>
            </a:lvl8pPr>
            <a:lvl9pPr indent="-317500" lvl="8" marL="4114800" algn="l">
              <a:lnSpc>
                <a:spcPct val="100000"/>
              </a:lnSpc>
              <a:spcBef>
                <a:spcPts val="600"/>
              </a:spcBef>
              <a:spcAft>
                <a:spcPts val="0"/>
              </a:spcAft>
              <a:buSzPts val="1400"/>
              <a:buChar char="•"/>
              <a:defRPr sz="1400">
                <a:solidFill>
                  <a:srgbClr val="17365D"/>
                </a:solidFill>
                <a:latin typeface="Arial"/>
                <a:ea typeface="Arial"/>
                <a:cs typeface="Arial"/>
                <a:sym typeface="Arial"/>
              </a:defRPr>
            </a:lvl9pPr>
          </a:lstStyle>
          <a:p/>
        </p:txBody>
      </p:sp>
      <p:sp>
        <p:nvSpPr>
          <p:cNvPr id="317" name="Google Shape;317;p153"/>
          <p:cNvSpPr txBox="1"/>
          <p:nvPr>
            <p:ph type="title"/>
          </p:nvPr>
        </p:nvSpPr>
        <p:spPr>
          <a:xfrm>
            <a:off x="687388" y="318053"/>
            <a:ext cx="8224800" cy="1486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8" name="Google Shape;318;p153"/>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ulleted Text">
  <p:cSld name="Bulleted Text">
    <p:spTree>
      <p:nvGrpSpPr>
        <p:cNvPr id="319" name="Shape 319"/>
        <p:cNvGrpSpPr/>
        <p:nvPr/>
      </p:nvGrpSpPr>
      <p:grpSpPr>
        <a:xfrm>
          <a:off x="0" y="0"/>
          <a:ext cx="0" cy="0"/>
          <a:chOff x="0" y="0"/>
          <a:chExt cx="0" cy="0"/>
        </a:xfrm>
      </p:grpSpPr>
      <p:sp>
        <p:nvSpPr>
          <p:cNvPr id="320" name="Google Shape;320;p154"/>
          <p:cNvSpPr txBox="1"/>
          <p:nvPr>
            <p:ph idx="1" type="body"/>
          </p:nvPr>
        </p:nvSpPr>
        <p:spPr>
          <a:xfrm>
            <a:off x="687526" y="2055813"/>
            <a:ext cx="8224800" cy="3852000"/>
          </a:xfrm>
          <a:prstGeom prst="rect">
            <a:avLst/>
          </a:prstGeom>
          <a:noFill/>
          <a:ln>
            <a:noFill/>
          </a:ln>
        </p:spPr>
        <p:txBody>
          <a:bodyPr anchorCtr="0" anchor="t" bIns="0" lIns="0" spcFirstLastPara="1" rIns="0" wrap="square" tIns="0">
            <a:noAutofit/>
          </a:bodyPr>
          <a:lstStyle>
            <a:lvl1pPr indent="-381000" lvl="0" marL="457200" algn="l">
              <a:lnSpc>
                <a:spcPct val="100000"/>
              </a:lnSpc>
              <a:spcBef>
                <a:spcPts val="600"/>
              </a:spcBef>
              <a:spcAft>
                <a:spcPts val="0"/>
              </a:spcAft>
              <a:buSzPts val="2400"/>
              <a:buChar char="▪"/>
              <a:defRPr>
                <a:solidFill>
                  <a:srgbClr val="17365D"/>
                </a:solidFill>
                <a:latin typeface="Arial"/>
                <a:ea typeface="Arial"/>
                <a:cs typeface="Arial"/>
                <a:sym typeface="Arial"/>
              </a:defRPr>
            </a:lvl1pPr>
            <a:lvl2pPr indent="-342900" lvl="1" marL="914400" algn="l">
              <a:lnSpc>
                <a:spcPct val="100000"/>
              </a:lnSpc>
              <a:spcBef>
                <a:spcPts val="600"/>
              </a:spcBef>
              <a:spcAft>
                <a:spcPts val="0"/>
              </a:spcAft>
              <a:buSzPts val="1800"/>
              <a:buChar char="•"/>
              <a:defRPr sz="1800">
                <a:solidFill>
                  <a:srgbClr val="17365D"/>
                </a:solidFill>
                <a:latin typeface="Arial"/>
                <a:ea typeface="Arial"/>
                <a:cs typeface="Arial"/>
                <a:sym typeface="Arial"/>
              </a:defRPr>
            </a:lvl2pPr>
            <a:lvl3pPr indent="-317500" lvl="2" marL="1371600" algn="l">
              <a:lnSpc>
                <a:spcPct val="100000"/>
              </a:lnSpc>
              <a:spcBef>
                <a:spcPts val="600"/>
              </a:spcBef>
              <a:spcAft>
                <a:spcPts val="0"/>
              </a:spcAft>
              <a:buSzPts val="1400"/>
              <a:buChar char="–"/>
              <a:defRPr sz="1400">
                <a:solidFill>
                  <a:srgbClr val="17365D"/>
                </a:solidFill>
                <a:latin typeface="Arial"/>
                <a:ea typeface="Arial"/>
                <a:cs typeface="Arial"/>
                <a:sym typeface="Arial"/>
              </a:defRPr>
            </a:lvl3pPr>
            <a:lvl4pPr indent="-295275" lvl="3" marL="1828800" algn="l">
              <a:lnSpc>
                <a:spcPct val="100000"/>
              </a:lnSpc>
              <a:spcBef>
                <a:spcPts val="600"/>
              </a:spcBef>
              <a:spcAft>
                <a:spcPts val="0"/>
              </a:spcAft>
              <a:buSzPts val="1050"/>
              <a:buChar char="o"/>
              <a:defRPr sz="1400">
                <a:solidFill>
                  <a:srgbClr val="17365D"/>
                </a:solidFill>
                <a:latin typeface="Arial"/>
                <a:ea typeface="Arial"/>
                <a:cs typeface="Arial"/>
                <a:sym typeface="Arial"/>
              </a:defRPr>
            </a:lvl4pPr>
            <a:lvl5pPr indent="-317500" lvl="4" marL="2286000" algn="l">
              <a:lnSpc>
                <a:spcPct val="100000"/>
              </a:lnSpc>
              <a:spcBef>
                <a:spcPts val="600"/>
              </a:spcBef>
              <a:spcAft>
                <a:spcPts val="0"/>
              </a:spcAft>
              <a:buSzPts val="1400"/>
              <a:buChar char="»"/>
              <a:defRPr sz="1400">
                <a:solidFill>
                  <a:srgbClr val="17365D"/>
                </a:solidFill>
                <a:latin typeface="Arial"/>
                <a:ea typeface="Arial"/>
                <a:cs typeface="Arial"/>
                <a:sym typeface="Arial"/>
              </a:defRPr>
            </a:lvl5pPr>
            <a:lvl6pPr indent="-317500" lvl="5" marL="2743200" algn="l">
              <a:lnSpc>
                <a:spcPct val="100000"/>
              </a:lnSpc>
              <a:spcBef>
                <a:spcPts val="600"/>
              </a:spcBef>
              <a:spcAft>
                <a:spcPts val="0"/>
              </a:spcAft>
              <a:buSzPts val="1400"/>
              <a:buChar char="•"/>
              <a:defRPr sz="1400">
                <a:solidFill>
                  <a:srgbClr val="17365D"/>
                </a:solidFill>
                <a:latin typeface="Arial"/>
                <a:ea typeface="Arial"/>
                <a:cs typeface="Arial"/>
                <a:sym typeface="Arial"/>
              </a:defRPr>
            </a:lvl6pPr>
            <a:lvl7pPr indent="-317500" lvl="6" marL="3200400" algn="l">
              <a:lnSpc>
                <a:spcPct val="100000"/>
              </a:lnSpc>
              <a:spcBef>
                <a:spcPts val="600"/>
              </a:spcBef>
              <a:spcAft>
                <a:spcPts val="0"/>
              </a:spcAft>
              <a:buSzPts val="1400"/>
              <a:buChar char="•"/>
              <a:defRPr sz="1400">
                <a:solidFill>
                  <a:srgbClr val="17365D"/>
                </a:solidFill>
                <a:latin typeface="Arial"/>
                <a:ea typeface="Arial"/>
                <a:cs typeface="Arial"/>
                <a:sym typeface="Arial"/>
              </a:defRPr>
            </a:lvl7pPr>
            <a:lvl8pPr indent="-317500" lvl="7" marL="3657600" algn="l">
              <a:lnSpc>
                <a:spcPct val="100000"/>
              </a:lnSpc>
              <a:spcBef>
                <a:spcPts val="600"/>
              </a:spcBef>
              <a:spcAft>
                <a:spcPts val="0"/>
              </a:spcAft>
              <a:buSzPts val="1400"/>
              <a:buChar char="•"/>
              <a:defRPr sz="1400">
                <a:solidFill>
                  <a:srgbClr val="17365D"/>
                </a:solidFill>
                <a:latin typeface="Arial"/>
                <a:ea typeface="Arial"/>
                <a:cs typeface="Arial"/>
                <a:sym typeface="Arial"/>
              </a:defRPr>
            </a:lvl8pPr>
            <a:lvl9pPr indent="-317500" lvl="8" marL="4114800" algn="l">
              <a:lnSpc>
                <a:spcPct val="100000"/>
              </a:lnSpc>
              <a:spcBef>
                <a:spcPts val="600"/>
              </a:spcBef>
              <a:spcAft>
                <a:spcPts val="0"/>
              </a:spcAft>
              <a:buSzPts val="1400"/>
              <a:buChar char="•"/>
              <a:defRPr sz="1400">
                <a:solidFill>
                  <a:srgbClr val="17365D"/>
                </a:solidFill>
                <a:latin typeface="Arial"/>
                <a:ea typeface="Arial"/>
                <a:cs typeface="Arial"/>
                <a:sym typeface="Arial"/>
              </a:defRPr>
            </a:lvl9pPr>
          </a:lstStyle>
          <a:p/>
        </p:txBody>
      </p:sp>
      <p:sp>
        <p:nvSpPr>
          <p:cNvPr id="321" name="Google Shape;321;p154"/>
          <p:cNvSpPr txBox="1"/>
          <p:nvPr>
            <p:ph type="title"/>
          </p:nvPr>
        </p:nvSpPr>
        <p:spPr>
          <a:xfrm>
            <a:off x="687388" y="318053"/>
            <a:ext cx="8224800" cy="1486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2" name="Google Shape;322;p154"/>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Layout">
  <p:cSld name="Divider Layout">
    <p:spTree>
      <p:nvGrpSpPr>
        <p:cNvPr id="323" name="Shape 323"/>
        <p:cNvGrpSpPr/>
        <p:nvPr/>
      </p:nvGrpSpPr>
      <p:grpSpPr>
        <a:xfrm>
          <a:off x="0" y="0"/>
          <a:ext cx="0" cy="0"/>
          <a:chOff x="0" y="0"/>
          <a:chExt cx="0" cy="0"/>
        </a:xfrm>
      </p:grpSpPr>
      <p:sp>
        <p:nvSpPr>
          <p:cNvPr id="324" name="Google Shape;324;p155"/>
          <p:cNvSpPr txBox="1"/>
          <p:nvPr>
            <p:ph idx="1" type="body"/>
          </p:nvPr>
        </p:nvSpPr>
        <p:spPr>
          <a:xfrm>
            <a:off x="687388" y="2055812"/>
            <a:ext cx="8224800" cy="3794100"/>
          </a:xfrm>
          <a:prstGeom prst="rect">
            <a:avLst/>
          </a:prstGeom>
          <a:noFill/>
          <a:ln>
            <a:noFill/>
          </a:ln>
        </p:spPr>
        <p:txBody>
          <a:bodyPr anchorCtr="0" anchor="t" bIns="0" lIns="0" spcFirstLastPara="1" rIns="0" wrap="square" tIns="0">
            <a:noAutofit/>
          </a:bodyPr>
          <a:lstStyle>
            <a:lvl1pPr indent="-342900" lvl="0" marL="457200" algn="l">
              <a:lnSpc>
                <a:spcPct val="100000"/>
              </a:lnSpc>
              <a:spcBef>
                <a:spcPts val="600"/>
              </a:spcBef>
              <a:spcAft>
                <a:spcPts val="0"/>
              </a:spcAft>
              <a:buSzPts val="1800"/>
              <a:buChar char="▪"/>
              <a:defRPr/>
            </a:lvl1pPr>
            <a:lvl2pPr indent="-342900" lvl="1" marL="914400" algn="l">
              <a:lnSpc>
                <a:spcPct val="100000"/>
              </a:lnSpc>
              <a:spcBef>
                <a:spcPts val="600"/>
              </a:spcBef>
              <a:spcAft>
                <a:spcPts val="0"/>
              </a:spcAft>
              <a:buSzPts val="1800"/>
              <a:buChar char="•"/>
              <a:defRPr/>
            </a:lvl2pPr>
            <a:lvl3pPr indent="-342900" lvl="2" marL="1371600" algn="l">
              <a:lnSpc>
                <a:spcPct val="100000"/>
              </a:lnSpc>
              <a:spcBef>
                <a:spcPts val="600"/>
              </a:spcBef>
              <a:spcAft>
                <a:spcPts val="0"/>
              </a:spcAft>
              <a:buSzPts val="1800"/>
              <a:buChar char="–"/>
              <a:defRPr/>
            </a:lvl3pPr>
            <a:lvl4pPr indent="-314325" lvl="3" marL="1828800" algn="l">
              <a:lnSpc>
                <a:spcPct val="100000"/>
              </a:lnSpc>
              <a:spcBef>
                <a:spcPts val="600"/>
              </a:spcBef>
              <a:spcAft>
                <a:spcPts val="0"/>
              </a:spcAft>
              <a:buSzPts val="1350"/>
              <a:buChar char="o"/>
              <a:defRPr/>
            </a:lvl4pPr>
            <a:lvl5pPr indent="-342900" lvl="4" marL="2286000" algn="l">
              <a:lnSpc>
                <a:spcPct val="100000"/>
              </a:lnSpc>
              <a:spcBef>
                <a:spcPts val="600"/>
              </a:spcBef>
              <a:spcAft>
                <a:spcPts val="0"/>
              </a:spcAft>
              <a:buSzPts val="1800"/>
              <a:buChar char="»"/>
              <a:defRPr/>
            </a:lvl5pPr>
            <a:lvl6pPr indent="-342900" lvl="5" marL="2743200" algn="l">
              <a:lnSpc>
                <a:spcPct val="100000"/>
              </a:lnSpc>
              <a:spcBef>
                <a:spcPts val="600"/>
              </a:spcBef>
              <a:spcAft>
                <a:spcPts val="0"/>
              </a:spcAft>
              <a:buSzPts val="1800"/>
              <a:buChar char="•"/>
              <a:defRPr/>
            </a:lvl6pPr>
            <a:lvl7pPr indent="-342900" lvl="6" marL="3200400" algn="l">
              <a:lnSpc>
                <a:spcPct val="100000"/>
              </a:lnSpc>
              <a:spcBef>
                <a:spcPts val="600"/>
              </a:spcBef>
              <a:spcAft>
                <a:spcPts val="0"/>
              </a:spcAft>
              <a:buSzPts val="1800"/>
              <a:buChar char="•"/>
              <a:defRPr/>
            </a:lvl7pPr>
            <a:lvl8pPr indent="-342900" lvl="7" marL="3657600" algn="l">
              <a:lnSpc>
                <a:spcPct val="100000"/>
              </a:lnSpc>
              <a:spcBef>
                <a:spcPts val="600"/>
              </a:spcBef>
              <a:spcAft>
                <a:spcPts val="0"/>
              </a:spcAft>
              <a:buSzPts val="1800"/>
              <a:buChar char="•"/>
              <a:defRPr/>
            </a:lvl8pPr>
            <a:lvl9pPr indent="-342900" lvl="8" marL="4114800" algn="l">
              <a:lnSpc>
                <a:spcPct val="100000"/>
              </a:lnSpc>
              <a:spcBef>
                <a:spcPts val="600"/>
              </a:spcBef>
              <a:spcAft>
                <a:spcPts val="0"/>
              </a:spcAft>
              <a:buSzPts val="1800"/>
              <a:buChar char="•"/>
              <a:defRPr/>
            </a:lvl9pPr>
          </a:lstStyle>
          <a:p/>
        </p:txBody>
      </p:sp>
      <p:sp>
        <p:nvSpPr>
          <p:cNvPr id="325" name="Google Shape;325;p155"/>
          <p:cNvSpPr txBox="1"/>
          <p:nvPr>
            <p:ph idx="12" type="sldNum"/>
          </p:nvPr>
        </p:nvSpPr>
        <p:spPr>
          <a:xfrm>
            <a:off x="8755130" y="6507316"/>
            <a:ext cx="157200" cy="153900"/>
          </a:xfrm>
          <a:prstGeom prst="rect">
            <a:avLst/>
          </a:prstGeom>
          <a:noFill/>
          <a:ln>
            <a:noFill/>
          </a:ln>
        </p:spPr>
        <p:txBody>
          <a:bodyPr anchorCtr="0" anchor="b" bIns="0" lIns="0" spcFirstLastPara="1" rIns="0" wrap="square" tIns="0">
            <a:noAutofit/>
          </a:bodyPr>
          <a:lstStyle>
            <a:lvl1pPr indent="0" lvl="0"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
        <p:nvSpPr>
          <p:cNvPr id="326" name="Google Shape;326;p155"/>
          <p:cNvSpPr txBox="1"/>
          <p:nvPr>
            <p:ph type="title"/>
          </p:nvPr>
        </p:nvSpPr>
        <p:spPr>
          <a:xfrm>
            <a:off x="687388" y="318053"/>
            <a:ext cx="8224800" cy="1486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Only">
  <p:cSld name="1_Title Only">
    <p:spTree>
      <p:nvGrpSpPr>
        <p:cNvPr id="327" name="Shape 327"/>
        <p:cNvGrpSpPr/>
        <p:nvPr/>
      </p:nvGrpSpPr>
      <p:grpSpPr>
        <a:xfrm>
          <a:off x="0" y="0"/>
          <a:ext cx="0" cy="0"/>
          <a:chOff x="0" y="0"/>
          <a:chExt cx="0" cy="0"/>
        </a:xfrm>
      </p:grpSpPr>
      <p:sp>
        <p:nvSpPr>
          <p:cNvPr id="328" name="Google Shape;328;p156"/>
          <p:cNvSpPr txBox="1"/>
          <p:nvPr>
            <p:ph type="title"/>
          </p:nvPr>
        </p:nvSpPr>
        <p:spPr>
          <a:xfrm>
            <a:off x="687388" y="318053"/>
            <a:ext cx="8224800" cy="1486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9" name="Google Shape;329;p156"/>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330" name="Google Shape;330;p156"/>
          <p:cNvSpPr txBox="1"/>
          <p:nvPr>
            <p:ph idx="1" type="body"/>
          </p:nvPr>
        </p:nvSpPr>
        <p:spPr>
          <a:xfrm>
            <a:off x="687388" y="5734975"/>
            <a:ext cx="8224800" cy="153900"/>
          </a:xfrm>
          <a:prstGeom prst="rect">
            <a:avLst/>
          </a:prstGeom>
          <a:noFill/>
          <a:ln>
            <a:noFill/>
          </a:ln>
        </p:spPr>
        <p:txBody>
          <a:bodyPr anchorCtr="0" anchor="b" bIns="0" lIns="0" spcFirstLastPara="1" rIns="0" wrap="square" tIns="0">
            <a:noAutofit/>
          </a:bodyPr>
          <a:lstStyle>
            <a:lvl1pPr indent="-228600" lvl="0" marL="457200" algn="r">
              <a:lnSpc>
                <a:spcPct val="100000"/>
              </a:lnSpc>
              <a:spcBef>
                <a:spcPts val="0"/>
              </a:spcBef>
              <a:spcAft>
                <a:spcPts val="0"/>
              </a:spcAft>
              <a:buSzPts val="1000"/>
              <a:buNone/>
              <a:defRPr sz="1000"/>
            </a:lvl1pPr>
            <a:lvl2pPr indent="-228600" lvl="1" marL="914400" algn="r">
              <a:lnSpc>
                <a:spcPct val="100000"/>
              </a:lnSpc>
              <a:spcBef>
                <a:spcPts val="0"/>
              </a:spcBef>
              <a:spcAft>
                <a:spcPts val="0"/>
              </a:spcAft>
              <a:buSzPts val="1400"/>
              <a:buNone/>
              <a:defRPr sz="1400"/>
            </a:lvl2pPr>
            <a:lvl3pPr indent="-228600" lvl="2" marL="1371600" algn="r">
              <a:lnSpc>
                <a:spcPct val="100000"/>
              </a:lnSpc>
              <a:spcBef>
                <a:spcPts val="0"/>
              </a:spcBef>
              <a:spcAft>
                <a:spcPts val="0"/>
              </a:spcAft>
              <a:buSzPts val="1400"/>
              <a:buNone/>
              <a:defRPr sz="1400"/>
            </a:lvl3pPr>
            <a:lvl4pPr indent="-228600" lvl="3" marL="1828800" algn="r">
              <a:lnSpc>
                <a:spcPct val="100000"/>
              </a:lnSpc>
              <a:spcBef>
                <a:spcPts val="0"/>
              </a:spcBef>
              <a:spcAft>
                <a:spcPts val="0"/>
              </a:spcAft>
              <a:buSzPts val="1050"/>
              <a:buNone/>
              <a:defRPr sz="1400"/>
            </a:lvl4pPr>
            <a:lvl5pPr indent="-228600" lvl="4" marL="2286000" algn="r">
              <a:lnSpc>
                <a:spcPct val="100000"/>
              </a:lnSpc>
              <a:spcBef>
                <a:spcPts val="0"/>
              </a:spcBef>
              <a:spcAft>
                <a:spcPts val="0"/>
              </a:spcAft>
              <a:buSzPts val="1400"/>
              <a:buNone/>
              <a:defRPr sz="1400"/>
            </a:lvl5pPr>
            <a:lvl6pPr indent="-342900" lvl="5" marL="2743200" algn="l">
              <a:lnSpc>
                <a:spcPct val="100000"/>
              </a:lnSpc>
              <a:spcBef>
                <a:spcPts val="600"/>
              </a:spcBef>
              <a:spcAft>
                <a:spcPts val="0"/>
              </a:spcAft>
              <a:buSzPts val="1800"/>
              <a:buChar char="•"/>
              <a:defRPr/>
            </a:lvl6pPr>
            <a:lvl7pPr indent="-342900" lvl="6" marL="3200400" algn="l">
              <a:lnSpc>
                <a:spcPct val="100000"/>
              </a:lnSpc>
              <a:spcBef>
                <a:spcPts val="600"/>
              </a:spcBef>
              <a:spcAft>
                <a:spcPts val="0"/>
              </a:spcAft>
              <a:buSzPts val="1800"/>
              <a:buChar char="•"/>
              <a:defRPr/>
            </a:lvl7pPr>
            <a:lvl8pPr indent="-342900" lvl="7" marL="3657600" algn="l">
              <a:lnSpc>
                <a:spcPct val="100000"/>
              </a:lnSpc>
              <a:spcBef>
                <a:spcPts val="600"/>
              </a:spcBef>
              <a:spcAft>
                <a:spcPts val="0"/>
              </a:spcAft>
              <a:buSzPts val="1800"/>
              <a:buChar char="•"/>
              <a:defRPr/>
            </a:lvl8pPr>
            <a:lvl9pPr indent="-342900" lvl="8" marL="4114800" algn="l">
              <a:lnSpc>
                <a:spcPct val="100000"/>
              </a:lnSpc>
              <a:spcBef>
                <a:spcPts val="600"/>
              </a:spcBef>
              <a:spcAft>
                <a:spcPts val="0"/>
              </a:spcAft>
              <a:buSzPts val="1800"/>
              <a:buChar char="•"/>
              <a:defRPr/>
            </a:lvl9pPr>
          </a:lstStyle>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Bulleted Text">
  <p:cSld name="4_Bulleted Text">
    <p:spTree>
      <p:nvGrpSpPr>
        <p:cNvPr id="331" name="Shape 331"/>
        <p:cNvGrpSpPr/>
        <p:nvPr/>
      </p:nvGrpSpPr>
      <p:grpSpPr>
        <a:xfrm>
          <a:off x="0" y="0"/>
          <a:ext cx="0" cy="0"/>
          <a:chOff x="0" y="0"/>
          <a:chExt cx="0" cy="0"/>
        </a:xfrm>
      </p:grpSpPr>
      <p:sp>
        <p:nvSpPr>
          <p:cNvPr id="332" name="Google Shape;332;p157"/>
          <p:cNvSpPr txBox="1"/>
          <p:nvPr>
            <p:ph idx="1" type="body"/>
          </p:nvPr>
        </p:nvSpPr>
        <p:spPr>
          <a:xfrm>
            <a:off x="687526" y="2055813"/>
            <a:ext cx="8224800" cy="3852000"/>
          </a:xfrm>
          <a:prstGeom prst="rect">
            <a:avLst/>
          </a:prstGeom>
          <a:noFill/>
          <a:ln>
            <a:noFill/>
          </a:ln>
        </p:spPr>
        <p:txBody>
          <a:bodyPr anchorCtr="0" anchor="t" bIns="0" lIns="0" spcFirstLastPara="1" rIns="0" wrap="square" tIns="0">
            <a:noAutofit/>
          </a:bodyPr>
          <a:lstStyle>
            <a:lvl1pPr indent="-381000" lvl="0" marL="457200" algn="l">
              <a:lnSpc>
                <a:spcPct val="100000"/>
              </a:lnSpc>
              <a:spcBef>
                <a:spcPts val="600"/>
              </a:spcBef>
              <a:spcAft>
                <a:spcPts val="0"/>
              </a:spcAft>
              <a:buSzPts val="2400"/>
              <a:buChar char="▪"/>
              <a:defRPr>
                <a:solidFill>
                  <a:srgbClr val="17365D"/>
                </a:solidFill>
                <a:latin typeface="Arial"/>
                <a:ea typeface="Arial"/>
                <a:cs typeface="Arial"/>
                <a:sym typeface="Arial"/>
              </a:defRPr>
            </a:lvl1pPr>
            <a:lvl2pPr indent="-342900" lvl="1" marL="914400" algn="l">
              <a:lnSpc>
                <a:spcPct val="100000"/>
              </a:lnSpc>
              <a:spcBef>
                <a:spcPts val="600"/>
              </a:spcBef>
              <a:spcAft>
                <a:spcPts val="0"/>
              </a:spcAft>
              <a:buSzPts val="1800"/>
              <a:buChar char="•"/>
              <a:defRPr sz="1800">
                <a:solidFill>
                  <a:srgbClr val="17365D"/>
                </a:solidFill>
                <a:latin typeface="Arial"/>
                <a:ea typeface="Arial"/>
                <a:cs typeface="Arial"/>
                <a:sym typeface="Arial"/>
              </a:defRPr>
            </a:lvl2pPr>
            <a:lvl3pPr indent="-317500" lvl="2" marL="1371600" algn="l">
              <a:lnSpc>
                <a:spcPct val="100000"/>
              </a:lnSpc>
              <a:spcBef>
                <a:spcPts val="600"/>
              </a:spcBef>
              <a:spcAft>
                <a:spcPts val="0"/>
              </a:spcAft>
              <a:buSzPts val="1400"/>
              <a:buChar char="–"/>
              <a:defRPr sz="1400">
                <a:solidFill>
                  <a:srgbClr val="17365D"/>
                </a:solidFill>
                <a:latin typeface="Arial"/>
                <a:ea typeface="Arial"/>
                <a:cs typeface="Arial"/>
                <a:sym typeface="Arial"/>
              </a:defRPr>
            </a:lvl3pPr>
            <a:lvl4pPr indent="-295275" lvl="3" marL="1828800" algn="l">
              <a:lnSpc>
                <a:spcPct val="100000"/>
              </a:lnSpc>
              <a:spcBef>
                <a:spcPts val="600"/>
              </a:spcBef>
              <a:spcAft>
                <a:spcPts val="0"/>
              </a:spcAft>
              <a:buSzPts val="1050"/>
              <a:buChar char="o"/>
              <a:defRPr sz="1400">
                <a:solidFill>
                  <a:srgbClr val="17365D"/>
                </a:solidFill>
                <a:latin typeface="Arial"/>
                <a:ea typeface="Arial"/>
                <a:cs typeface="Arial"/>
                <a:sym typeface="Arial"/>
              </a:defRPr>
            </a:lvl4pPr>
            <a:lvl5pPr indent="-317500" lvl="4" marL="2286000" algn="l">
              <a:lnSpc>
                <a:spcPct val="100000"/>
              </a:lnSpc>
              <a:spcBef>
                <a:spcPts val="600"/>
              </a:spcBef>
              <a:spcAft>
                <a:spcPts val="0"/>
              </a:spcAft>
              <a:buSzPts val="1400"/>
              <a:buChar char="»"/>
              <a:defRPr sz="1400">
                <a:solidFill>
                  <a:srgbClr val="17365D"/>
                </a:solidFill>
                <a:latin typeface="Arial"/>
                <a:ea typeface="Arial"/>
                <a:cs typeface="Arial"/>
                <a:sym typeface="Arial"/>
              </a:defRPr>
            </a:lvl5pPr>
            <a:lvl6pPr indent="-317500" lvl="5" marL="2743200" algn="l">
              <a:lnSpc>
                <a:spcPct val="100000"/>
              </a:lnSpc>
              <a:spcBef>
                <a:spcPts val="600"/>
              </a:spcBef>
              <a:spcAft>
                <a:spcPts val="0"/>
              </a:spcAft>
              <a:buSzPts val="1400"/>
              <a:buChar char="•"/>
              <a:defRPr sz="1400">
                <a:solidFill>
                  <a:srgbClr val="17365D"/>
                </a:solidFill>
                <a:latin typeface="Arial"/>
                <a:ea typeface="Arial"/>
                <a:cs typeface="Arial"/>
                <a:sym typeface="Arial"/>
              </a:defRPr>
            </a:lvl6pPr>
            <a:lvl7pPr indent="-317500" lvl="6" marL="3200400" algn="l">
              <a:lnSpc>
                <a:spcPct val="100000"/>
              </a:lnSpc>
              <a:spcBef>
                <a:spcPts val="600"/>
              </a:spcBef>
              <a:spcAft>
                <a:spcPts val="0"/>
              </a:spcAft>
              <a:buSzPts val="1400"/>
              <a:buChar char="•"/>
              <a:defRPr sz="1400">
                <a:solidFill>
                  <a:srgbClr val="17365D"/>
                </a:solidFill>
                <a:latin typeface="Arial"/>
                <a:ea typeface="Arial"/>
                <a:cs typeface="Arial"/>
                <a:sym typeface="Arial"/>
              </a:defRPr>
            </a:lvl7pPr>
            <a:lvl8pPr indent="-317500" lvl="7" marL="3657600" algn="l">
              <a:lnSpc>
                <a:spcPct val="100000"/>
              </a:lnSpc>
              <a:spcBef>
                <a:spcPts val="600"/>
              </a:spcBef>
              <a:spcAft>
                <a:spcPts val="0"/>
              </a:spcAft>
              <a:buSzPts val="1400"/>
              <a:buChar char="•"/>
              <a:defRPr sz="1400">
                <a:solidFill>
                  <a:srgbClr val="17365D"/>
                </a:solidFill>
                <a:latin typeface="Arial"/>
                <a:ea typeface="Arial"/>
                <a:cs typeface="Arial"/>
                <a:sym typeface="Arial"/>
              </a:defRPr>
            </a:lvl8pPr>
            <a:lvl9pPr indent="-317500" lvl="8" marL="4114800" algn="l">
              <a:lnSpc>
                <a:spcPct val="100000"/>
              </a:lnSpc>
              <a:spcBef>
                <a:spcPts val="600"/>
              </a:spcBef>
              <a:spcAft>
                <a:spcPts val="0"/>
              </a:spcAft>
              <a:buSzPts val="1400"/>
              <a:buChar char="•"/>
              <a:defRPr sz="1400">
                <a:solidFill>
                  <a:srgbClr val="17365D"/>
                </a:solidFill>
                <a:latin typeface="Arial"/>
                <a:ea typeface="Arial"/>
                <a:cs typeface="Arial"/>
                <a:sym typeface="Arial"/>
              </a:defRPr>
            </a:lvl9pPr>
          </a:lstStyle>
          <a:p/>
        </p:txBody>
      </p:sp>
      <p:sp>
        <p:nvSpPr>
          <p:cNvPr id="333" name="Google Shape;333;p157"/>
          <p:cNvSpPr txBox="1"/>
          <p:nvPr>
            <p:ph type="title"/>
          </p:nvPr>
        </p:nvSpPr>
        <p:spPr>
          <a:xfrm>
            <a:off x="687388" y="318053"/>
            <a:ext cx="8224800" cy="1486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4" name="Google Shape;334;p157"/>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335" name="Shape 335"/>
        <p:cNvGrpSpPr/>
        <p:nvPr/>
      </p:nvGrpSpPr>
      <p:grpSpPr>
        <a:xfrm>
          <a:off x="0" y="0"/>
          <a:ext cx="0" cy="0"/>
          <a:chOff x="0" y="0"/>
          <a:chExt cx="0" cy="0"/>
        </a:xfrm>
      </p:grpSpPr>
      <p:sp>
        <p:nvSpPr>
          <p:cNvPr id="336" name="Google Shape;336;p158"/>
          <p:cNvSpPr txBox="1"/>
          <p:nvPr>
            <p:ph type="title"/>
          </p:nvPr>
        </p:nvSpPr>
        <p:spPr>
          <a:xfrm>
            <a:off x="687388" y="318053"/>
            <a:ext cx="8224800" cy="1486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7" name="Google Shape;337;p158"/>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 Bulleted Text">
  <p:cSld name="Two Column Bulleted Text">
    <p:spTree>
      <p:nvGrpSpPr>
        <p:cNvPr id="338" name="Shape 338"/>
        <p:cNvGrpSpPr/>
        <p:nvPr/>
      </p:nvGrpSpPr>
      <p:grpSpPr>
        <a:xfrm>
          <a:off x="0" y="0"/>
          <a:ext cx="0" cy="0"/>
          <a:chOff x="0" y="0"/>
          <a:chExt cx="0" cy="0"/>
        </a:xfrm>
      </p:grpSpPr>
      <p:sp>
        <p:nvSpPr>
          <p:cNvPr id="339" name="Google Shape;339;p159"/>
          <p:cNvSpPr txBox="1"/>
          <p:nvPr>
            <p:ph idx="1" type="body"/>
          </p:nvPr>
        </p:nvSpPr>
        <p:spPr>
          <a:xfrm>
            <a:off x="687526" y="2055813"/>
            <a:ext cx="3972600" cy="3852000"/>
          </a:xfrm>
          <a:prstGeom prst="rect">
            <a:avLst/>
          </a:prstGeom>
          <a:noFill/>
          <a:ln>
            <a:noFill/>
          </a:ln>
        </p:spPr>
        <p:txBody>
          <a:bodyPr anchorCtr="0" anchor="t" bIns="0" lIns="0" spcFirstLastPara="1" rIns="0" wrap="square" tIns="0">
            <a:noAutofit/>
          </a:bodyPr>
          <a:lstStyle>
            <a:lvl1pPr indent="-381000" lvl="0" marL="457200" algn="l">
              <a:lnSpc>
                <a:spcPct val="100000"/>
              </a:lnSpc>
              <a:spcBef>
                <a:spcPts val="600"/>
              </a:spcBef>
              <a:spcAft>
                <a:spcPts val="0"/>
              </a:spcAft>
              <a:buSzPts val="2400"/>
              <a:buChar char="▪"/>
              <a:defRPr>
                <a:solidFill>
                  <a:srgbClr val="17365D"/>
                </a:solidFill>
                <a:latin typeface="Arial"/>
                <a:ea typeface="Arial"/>
                <a:cs typeface="Arial"/>
                <a:sym typeface="Arial"/>
              </a:defRPr>
            </a:lvl1pPr>
            <a:lvl2pPr indent="-342900" lvl="1" marL="914400" algn="l">
              <a:lnSpc>
                <a:spcPct val="100000"/>
              </a:lnSpc>
              <a:spcBef>
                <a:spcPts val="600"/>
              </a:spcBef>
              <a:spcAft>
                <a:spcPts val="0"/>
              </a:spcAft>
              <a:buSzPts val="1800"/>
              <a:buChar char="•"/>
              <a:defRPr sz="1800">
                <a:solidFill>
                  <a:srgbClr val="17365D"/>
                </a:solidFill>
                <a:latin typeface="Arial"/>
                <a:ea typeface="Arial"/>
                <a:cs typeface="Arial"/>
                <a:sym typeface="Arial"/>
              </a:defRPr>
            </a:lvl2pPr>
            <a:lvl3pPr indent="-317500" lvl="2" marL="1371600" algn="l">
              <a:lnSpc>
                <a:spcPct val="100000"/>
              </a:lnSpc>
              <a:spcBef>
                <a:spcPts val="600"/>
              </a:spcBef>
              <a:spcAft>
                <a:spcPts val="0"/>
              </a:spcAft>
              <a:buSzPts val="1400"/>
              <a:buChar char="–"/>
              <a:defRPr sz="1400">
                <a:solidFill>
                  <a:srgbClr val="17365D"/>
                </a:solidFill>
                <a:latin typeface="Arial"/>
                <a:ea typeface="Arial"/>
                <a:cs typeface="Arial"/>
                <a:sym typeface="Arial"/>
              </a:defRPr>
            </a:lvl3pPr>
            <a:lvl4pPr indent="-295275" lvl="3" marL="1828800" algn="l">
              <a:lnSpc>
                <a:spcPct val="100000"/>
              </a:lnSpc>
              <a:spcBef>
                <a:spcPts val="600"/>
              </a:spcBef>
              <a:spcAft>
                <a:spcPts val="0"/>
              </a:spcAft>
              <a:buSzPts val="1050"/>
              <a:buChar char="o"/>
              <a:defRPr sz="1400">
                <a:solidFill>
                  <a:srgbClr val="17365D"/>
                </a:solidFill>
                <a:latin typeface="Arial"/>
                <a:ea typeface="Arial"/>
                <a:cs typeface="Arial"/>
                <a:sym typeface="Arial"/>
              </a:defRPr>
            </a:lvl4pPr>
            <a:lvl5pPr indent="-317500" lvl="4" marL="2286000" algn="l">
              <a:lnSpc>
                <a:spcPct val="100000"/>
              </a:lnSpc>
              <a:spcBef>
                <a:spcPts val="600"/>
              </a:spcBef>
              <a:spcAft>
                <a:spcPts val="0"/>
              </a:spcAft>
              <a:buSzPts val="1400"/>
              <a:buChar char="»"/>
              <a:defRPr sz="1400">
                <a:solidFill>
                  <a:srgbClr val="17365D"/>
                </a:solidFill>
                <a:latin typeface="Arial"/>
                <a:ea typeface="Arial"/>
                <a:cs typeface="Arial"/>
                <a:sym typeface="Arial"/>
              </a:defRPr>
            </a:lvl5pPr>
            <a:lvl6pPr indent="-317500" lvl="5" marL="2743200" algn="l">
              <a:lnSpc>
                <a:spcPct val="100000"/>
              </a:lnSpc>
              <a:spcBef>
                <a:spcPts val="600"/>
              </a:spcBef>
              <a:spcAft>
                <a:spcPts val="0"/>
              </a:spcAft>
              <a:buSzPts val="1400"/>
              <a:buChar char="•"/>
              <a:defRPr sz="1400">
                <a:solidFill>
                  <a:srgbClr val="17365D"/>
                </a:solidFill>
                <a:latin typeface="Arial"/>
                <a:ea typeface="Arial"/>
                <a:cs typeface="Arial"/>
                <a:sym typeface="Arial"/>
              </a:defRPr>
            </a:lvl6pPr>
            <a:lvl7pPr indent="-317500" lvl="6" marL="3200400" algn="l">
              <a:lnSpc>
                <a:spcPct val="100000"/>
              </a:lnSpc>
              <a:spcBef>
                <a:spcPts val="600"/>
              </a:spcBef>
              <a:spcAft>
                <a:spcPts val="0"/>
              </a:spcAft>
              <a:buSzPts val="1400"/>
              <a:buChar char="•"/>
              <a:defRPr sz="1400">
                <a:solidFill>
                  <a:srgbClr val="17365D"/>
                </a:solidFill>
                <a:latin typeface="Arial"/>
                <a:ea typeface="Arial"/>
                <a:cs typeface="Arial"/>
                <a:sym typeface="Arial"/>
              </a:defRPr>
            </a:lvl7pPr>
            <a:lvl8pPr indent="-317500" lvl="7" marL="3657600" algn="l">
              <a:lnSpc>
                <a:spcPct val="100000"/>
              </a:lnSpc>
              <a:spcBef>
                <a:spcPts val="600"/>
              </a:spcBef>
              <a:spcAft>
                <a:spcPts val="0"/>
              </a:spcAft>
              <a:buSzPts val="1400"/>
              <a:buChar char="•"/>
              <a:defRPr sz="1400">
                <a:solidFill>
                  <a:srgbClr val="17365D"/>
                </a:solidFill>
                <a:latin typeface="Arial"/>
                <a:ea typeface="Arial"/>
                <a:cs typeface="Arial"/>
                <a:sym typeface="Arial"/>
              </a:defRPr>
            </a:lvl8pPr>
            <a:lvl9pPr indent="-317500" lvl="8" marL="4114800" algn="l">
              <a:lnSpc>
                <a:spcPct val="100000"/>
              </a:lnSpc>
              <a:spcBef>
                <a:spcPts val="600"/>
              </a:spcBef>
              <a:spcAft>
                <a:spcPts val="0"/>
              </a:spcAft>
              <a:buSzPts val="1400"/>
              <a:buChar char="•"/>
              <a:defRPr sz="1400">
                <a:solidFill>
                  <a:srgbClr val="17365D"/>
                </a:solidFill>
                <a:latin typeface="Arial"/>
                <a:ea typeface="Arial"/>
                <a:cs typeface="Arial"/>
                <a:sym typeface="Arial"/>
              </a:defRPr>
            </a:lvl9pPr>
          </a:lstStyle>
          <a:p/>
        </p:txBody>
      </p:sp>
      <p:sp>
        <p:nvSpPr>
          <p:cNvPr id="340" name="Google Shape;340;p159"/>
          <p:cNvSpPr txBox="1"/>
          <p:nvPr>
            <p:ph idx="2" type="body"/>
          </p:nvPr>
        </p:nvSpPr>
        <p:spPr>
          <a:xfrm>
            <a:off x="4939596" y="2055813"/>
            <a:ext cx="3972600" cy="3852000"/>
          </a:xfrm>
          <a:prstGeom prst="rect">
            <a:avLst/>
          </a:prstGeom>
          <a:noFill/>
          <a:ln>
            <a:noFill/>
          </a:ln>
        </p:spPr>
        <p:txBody>
          <a:bodyPr anchorCtr="0" anchor="t" bIns="0" lIns="0" spcFirstLastPara="1" rIns="0" wrap="square" tIns="0">
            <a:noAutofit/>
          </a:bodyPr>
          <a:lstStyle>
            <a:lvl1pPr indent="-381000" lvl="0" marL="457200" algn="l">
              <a:lnSpc>
                <a:spcPct val="100000"/>
              </a:lnSpc>
              <a:spcBef>
                <a:spcPts val="600"/>
              </a:spcBef>
              <a:spcAft>
                <a:spcPts val="0"/>
              </a:spcAft>
              <a:buSzPts val="2400"/>
              <a:buChar char="▪"/>
              <a:defRPr>
                <a:solidFill>
                  <a:srgbClr val="17365D"/>
                </a:solidFill>
                <a:latin typeface="Arial"/>
                <a:ea typeface="Arial"/>
                <a:cs typeface="Arial"/>
                <a:sym typeface="Arial"/>
              </a:defRPr>
            </a:lvl1pPr>
            <a:lvl2pPr indent="-342900" lvl="1" marL="914400" algn="l">
              <a:lnSpc>
                <a:spcPct val="100000"/>
              </a:lnSpc>
              <a:spcBef>
                <a:spcPts val="600"/>
              </a:spcBef>
              <a:spcAft>
                <a:spcPts val="0"/>
              </a:spcAft>
              <a:buSzPts val="1800"/>
              <a:buChar char="•"/>
              <a:defRPr sz="1800">
                <a:solidFill>
                  <a:srgbClr val="17365D"/>
                </a:solidFill>
                <a:latin typeface="Arial"/>
                <a:ea typeface="Arial"/>
                <a:cs typeface="Arial"/>
                <a:sym typeface="Arial"/>
              </a:defRPr>
            </a:lvl2pPr>
            <a:lvl3pPr indent="-317500" lvl="2" marL="1371600" algn="l">
              <a:lnSpc>
                <a:spcPct val="100000"/>
              </a:lnSpc>
              <a:spcBef>
                <a:spcPts val="600"/>
              </a:spcBef>
              <a:spcAft>
                <a:spcPts val="0"/>
              </a:spcAft>
              <a:buSzPts val="1400"/>
              <a:buChar char="–"/>
              <a:defRPr sz="1400">
                <a:solidFill>
                  <a:srgbClr val="17365D"/>
                </a:solidFill>
                <a:latin typeface="Arial"/>
                <a:ea typeface="Arial"/>
                <a:cs typeface="Arial"/>
                <a:sym typeface="Arial"/>
              </a:defRPr>
            </a:lvl3pPr>
            <a:lvl4pPr indent="-295275" lvl="3" marL="1828800" algn="l">
              <a:lnSpc>
                <a:spcPct val="100000"/>
              </a:lnSpc>
              <a:spcBef>
                <a:spcPts val="600"/>
              </a:spcBef>
              <a:spcAft>
                <a:spcPts val="0"/>
              </a:spcAft>
              <a:buSzPts val="1050"/>
              <a:buChar char="o"/>
              <a:defRPr sz="1400">
                <a:solidFill>
                  <a:srgbClr val="17365D"/>
                </a:solidFill>
                <a:latin typeface="Arial"/>
                <a:ea typeface="Arial"/>
                <a:cs typeface="Arial"/>
                <a:sym typeface="Arial"/>
              </a:defRPr>
            </a:lvl4pPr>
            <a:lvl5pPr indent="-317500" lvl="4" marL="2286000" algn="l">
              <a:lnSpc>
                <a:spcPct val="100000"/>
              </a:lnSpc>
              <a:spcBef>
                <a:spcPts val="600"/>
              </a:spcBef>
              <a:spcAft>
                <a:spcPts val="0"/>
              </a:spcAft>
              <a:buSzPts val="1400"/>
              <a:buChar char="»"/>
              <a:defRPr sz="1400">
                <a:solidFill>
                  <a:srgbClr val="17365D"/>
                </a:solidFill>
                <a:latin typeface="Arial"/>
                <a:ea typeface="Arial"/>
                <a:cs typeface="Arial"/>
                <a:sym typeface="Arial"/>
              </a:defRPr>
            </a:lvl5pPr>
            <a:lvl6pPr indent="-317500" lvl="5" marL="2743200" algn="l">
              <a:lnSpc>
                <a:spcPct val="100000"/>
              </a:lnSpc>
              <a:spcBef>
                <a:spcPts val="600"/>
              </a:spcBef>
              <a:spcAft>
                <a:spcPts val="0"/>
              </a:spcAft>
              <a:buSzPts val="1400"/>
              <a:buChar char="•"/>
              <a:defRPr sz="1400">
                <a:solidFill>
                  <a:srgbClr val="17365D"/>
                </a:solidFill>
                <a:latin typeface="Arial"/>
                <a:ea typeface="Arial"/>
                <a:cs typeface="Arial"/>
                <a:sym typeface="Arial"/>
              </a:defRPr>
            </a:lvl6pPr>
            <a:lvl7pPr indent="-317500" lvl="6" marL="3200400" algn="l">
              <a:lnSpc>
                <a:spcPct val="100000"/>
              </a:lnSpc>
              <a:spcBef>
                <a:spcPts val="600"/>
              </a:spcBef>
              <a:spcAft>
                <a:spcPts val="0"/>
              </a:spcAft>
              <a:buSzPts val="1400"/>
              <a:buChar char="•"/>
              <a:defRPr sz="1400">
                <a:solidFill>
                  <a:srgbClr val="17365D"/>
                </a:solidFill>
                <a:latin typeface="Arial"/>
                <a:ea typeface="Arial"/>
                <a:cs typeface="Arial"/>
                <a:sym typeface="Arial"/>
              </a:defRPr>
            </a:lvl7pPr>
            <a:lvl8pPr indent="-317500" lvl="7" marL="3657600" algn="l">
              <a:lnSpc>
                <a:spcPct val="100000"/>
              </a:lnSpc>
              <a:spcBef>
                <a:spcPts val="600"/>
              </a:spcBef>
              <a:spcAft>
                <a:spcPts val="0"/>
              </a:spcAft>
              <a:buSzPts val="1400"/>
              <a:buChar char="•"/>
              <a:defRPr sz="1400">
                <a:solidFill>
                  <a:srgbClr val="17365D"/>
                </a:solidFill>
                <a:latin typeface="Arial"/>
                <a:ea typeface="Arial"/>
                <a:cs typeface="Arial"/>
                <a:sym typeface="Arial"/>
              </a:defRPr>
            </a:lvl8pPr>
            <a:lvl9pPr indent="-317500" lvl="8" marL="4114800" algn="l">
              <a:lnSpc>
                <a:spcPct val="100000"/>
              </a:lnSpc>
              <a:spcBef>
                <a:spcPts val="600"/>
              </a:spcBef>
              <a:spcAft>
                <a:spcPts val="0"/>
              </a:spcAft>
              <a:buSzPts val="1400"/>
              <a:buChar char="•"/>
              <a:defRPr sz="1400">
                <a:solidFill>
                  <a:srgbClr val="17365D"/>
                </a:solidFill>
                <a:latin typeface="Arial"/>
                <a:ea typeface="Arial"/>
                <a:cs typeface="Arial"/>
                <a:sym typeface="Arial"/>
              </a:defRPr>
            </a:lvl9pPr>
          </a:lstStyle>
          <a:p/>
        </p:txBody>
      </p:sp>
      <p:sp>
        <p:nvSpPr>
          <p:cNvPr id="341" name="Google Shape;341;p159"/>
          <p:cNvSpPr txBox="1"/>
          <p:nvPr>
            <p:ph type="title"/>
          </p:nvPr>
        </p:nvSpPr>
        <p:spPr>
          <a:xfrm>
            <a:off x="687388" y="318053"/>
            <a:ext cx="8224800" cy="1486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2" name="Google Shape;342;p159"/>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Bulleted Text">
  <p:cSld name="9_Bulleted Text">
    <p:spTree>
      <p:nvGrpSpPr>
        <p:cNvPr id="343" name="Shape 343"/>
        <p:cNvGrpSpPr/>
        <p:nvPr/>
      </p:nvGrpSpPr>
      <p:grpSpPr>
        <a:xfrm>
          <a:off x="0" y="0"/>
          <a:ext cx="0" cy="0"/>
          <a:chOff x="0" y="0"/>
          <a:chExt cx="0" cy="0"/>
        </a:xfrm>
      </p:grpSpPr>
      <p:sp>
        <p:nvSpPr>
          <p:cNvPr id="344" name="Google Shape;344;p160"/>
          <p:cNvSpPr txBox="1"/>
          <p:nvPr>
            <p:ph idx="1" type="body"/>
          </p:nvPr>
        </p:nvSpPr>
        <p:spPr>
          <a:xfrm>
            <a:off x="687526" y="2055813"/>
            <a:ext cx="8224800" cy="3852000"/>
          </a:xfrm>
          <a:prstGeom prst="rect">
            <a:avLst/>
          </a:prstGeom>
          <a:noFill/>
          <a:ln>
            <a:noFill/>
          </a:ln>
        </p:spPr>
        <p:txBody>
          <a:bodyPr anchorCtr="0" anchor="t" bIns="0" lIns="0" spcFirstLastPara="1" rIns="0" wrap="square" tIns="0">
            <a:noAutofit/>
          </a:bodyPr>
          <a:lstStyle>
            <a:lvl1pPr indent="-381000" lvl="0" marL="457200" algn="l">
              <a:lnSpc>
                <a:spcPct val="100000"/>
              </a:lnSpc>
              <a:spcBef>
                <a:spcPts val="600"/>
              </a:spcBef>
              <a:spcAft>
                <a:spcPts val="0"/>
              </a:spcAft>
              <a:buSzPts val="2400"/>
              <a:buChar char="▪"/>
              <a:defRPr>
                <a:solidFill>
                  <a:srgbClr val="17365D"/>
                </a:solidFill>
                <a:latin typeface="Arial"/>
                <a:ea typeface="Arial"/>
                <a:cs typeface="Arial"/>
                <a:sym typeface="Arial"/>
              </a:defRPr>
            </a:lvl1pPr>
            <a:lvl2pPr indent="-342900" lvl="1" marL="914400" algn="l">
              <a:lnSpc>
                <a:spcPct val="100000"/>
              </a:lnSpc>
              <a:spcBef>
                <a:spcPts val="600"/>
              </a:spcBef>
              <a:spcAft>
                <a:spcPts val="0"/>
              </a:spcAft>
              <a:buSzPts val="1800"/>
              <a:buChar char="•"/>
              <a:defRPr sz="1800">
                <a:solidFill>
                  <a:srgbClr val="17365D"/>
                </a:solidFill>
                <a:latin typeface="Arial"/>
                <a:ea typeface="Arial"/>
                <a:cs typeface="Arial"/>
                <a:sym typeface="Arial"/>
              </a:defRPr>
            </a:lvl2pPr>
            <a:lvl3pPr indent="-317500" lvl="2" marL="1371600" algn="l">
              <a:lnSpc>
                <a:spcPct val="100000"/>
              </a:lnSpc>
              <a:spcBef>
                <a:spcPts val="600"/>
              </a:spcBef>
              <a:spcAft>
                <a:spcPts val="0"/>
              </a:spcAft>
              <a:buSzPts val="1400"/>
              <a:buChar char="–"/>
              <a:defRPr sz="1400">
                <a:solidFill>
                  <a:srgbClr val="17365D"/>
                </a:solidFill>
                <a:latin typeface="Arial"/>
                <a:ea typeface="Arial"/>
                <a:cs typeface="Arial"/>
                <a:sym typeface="Arial"/>
              </a:defRPr>
            </a:lvl3pPr>
            <a:lvl4pPr indent="-295275" lvl="3" marL="1828800" algn="l">
              <a:lnSpc>
                <a:spcPct val="100000"/>
              </a:lnSpc>
              <a:spcBef>
                <a:spcPts val="600"/>
              </a:spcBef>
              <a:spcAft>
                <a:spcPts val="0"/>
              </a:spcAft>
              <a:buSzPts val="1050"/>
              <a:buChar char="o"/>
              <a:defRPr sz="1400">
                <a:solidFill>
                  <a:srgbClr val="17365D"/>
                </a:solidFill>
                <a:latin typeface="Arial"/>
                <a:ea typeface="Arial"/>
                <a:cs typeface="Arial"/>
                <a:sym typeface="Arial"/>
              </a:defRPr>
            </a:lvl4pPr>
            <a:lvl5pPr indent="-317500" lvl="4" marL="2286000" algn="l">
              <a:lnSpc>
                <a:spcPct val="100000"/>
              </a:lnSpc>
              <a:spcBef>
                <a:spcPts val="600"/>
              </a:spcBef>
              <a:spcAft>
                <a:spcPts val="0"/>
              </a:spcAft>
              <a:buSzPts val="1400"/>
              <a:buChar char="»"/>
              <a:defRPr sz="1400">
                <a:solidFill>
                  <a:srgbClr val="17365D"/>
                </a:solidFill>
                <a:latin typeface="Arial"/>
                <a:ea typeface="Arial"/>
                <a:cs typeface="Arial"/>
                <a:sym typeface="Arial"/>
              </a:defRPr>
            </a:lvl5pPr>
            <a:lvl6pPr indent="-317500" lvl="5" marL="2743200" algn="l">
              <a:lnSpc>
                <a:spcPct val="100000"/>
              </a:lnSpc>
              <a:spcBef>
                <a:spcPts val="600"/>
              </a:spcBef>
              <a:spcAft>
                <a:spcPts val="0"/>
              </a:spcAft>
              <a:buSzPts val="1400"/>
              <a:buChar char="•"/>
              <a:defRPr sz="1400">
                <a:solidFill>
                  <a:srgbClr val="17365D"/>
                </a:solidFill>
                <a:latin typeface="Arial"/>
                <a:ea typeface="Arial"/>
                <a:cs typeface="Arial"/>
                <a:sym typeface="Arial"/>
              </a:defRPr>
            </a:lvl6pPr>
            <a:lvl7pPr indent="-317500" lvl="6" marL="3200400" algn="l">
              <a:lnSpc>
                <a:spcPct val="100000"/>
              </a:lnSpc>
              <a:spcBef>
                <a:spcPts val="600"/>
              </a:spcBef>
              <a:spcAft>
                <a:spcPts val="0"/>
              </a:spcAft>
              <a:buSzPts val="1400"/>
              <a:buChar char="•"/>
              <a:defRPr sz="1400">
                <a:solidFill>
                  <a:srgbClr val="17365D"/>
                </a:solidFill>
                <a:latin typeface="Arial"/>
                <a:ea typeface="Arial"/>
                <a:cs typeface="Arial"/>
                <a:sym typeface="Arial"/>
              </a:defRPr>
            </a:lvl7pPr>
            <a:lvl8pPr indent="-317500" lvl="7" marL="3657600" algn="l">
              <a:lnSpc>
                <a:spcPct val="100000"/>
              </a:lnSpc>
              <a:spcBef>
                <a:spcPts val="600"/>
              </a:spcBef>
              <a:spcAft>
                <a:spcPts val="0"/>
              </a:spcAft>
              <a:buSzPts val="1400"/>
              <a:buChar char="•"/>
              <a:defRPr sz="1400">
                <a:solidFill>
                  <a:srgbClr val="17365D"/>
                </a:solidFill>
                <a:latin typeface="Arial"/>
                <a:ea typeface="Arial"/>
                <a:cs typeface="Arial"/>
                <a:sym typeface="Arial"/>
              </a:defRPr>
            </a:lvl8pPr>
            <a:lvl9pPr indent="-317500" lvl="8" marL="4114800" algn="l">
              <a:lnSpc>
                <a:spcPct val="100000"/>
              </a:lnSpc>
              <a:spcBef>
                <a:spcPts val="600"/>
              </a:spcBef>
              <a:spcAft>
                <a:spcPts val="0"/>
              </a:spcAft>
              <a:buSzPts val="1400"/>
              <a:buChar char="•"/>
              <a:defRPr sz="1400">
                <a:solidFill>
                  <a:srgbClr val="17365D"/>
                </a:solidFill>
                <a:latin typeface="Arial"/>
                <a:ea typeface="Arial"/>
                <a:cs typeface="Arial"/>
                <a:sym typeface="Arial"/>
              </a:defRPr>
            </a:lvl9pPr>
          </a:lstStyle>
          <a:p/>
        </p:txBody>
      </p:sp>
      <p:sp>
        <p:nvSpPr>
          <p:cNvPr id="345" name="Google Shape;345;p160"/>
          <p:cNvSpPr txBox="1"/>
          <p:nvPr>
            <p:ph type="title"/>
          </p:nvPr>
        </p:nvSpPr>
        <p:spPr>
          <a:xfrm>
            <a:off x="687388" y="318053"/>
            <a:ext cx="8224800" cy="1486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6" name="Google Shape;346;p160"/>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Bulleted Text">
  <p:cSld name="4_Bulleted Text">
    <p:spTree>
      <p:nvGrpSpPr>
        <p:cNvPr id="41" name="Shape 41"/>
        <p:cNvGrpSpPr/>
        <p:nvPr/>
      </p:nvGrpSpPr>
      <p:grpSpPr>
        <a:xfrm>
          <a:off x="0" y="0"/>
          <a:ext cx="0" cy="0"/>
          <a:chOff x="0" y="0"/>
          <a:chExt cx="0" cy="0"/>
        </a:xfrm>
      </p:grpSpPr>
      <p:sp>
        <p:nvSpPr>
          <p:cNvPr id="42" name="Google Shape;42;p125"/>
          <p:cNvSpPr txBox="1"/>
          <p:nvPr>
            <p:ph idx="1" type="body"/>
          </p:nvPr>
        </p:nvSpPr>
        <p:spPr>
          <a:xfrm>
            <a:off x="687526" y="2055813"/>
            <a:ext cx="8224800" cy="3852000"/>
          </a:xfrm>
          <a:prstGeom prst="rect">
            <a:avLst/>
          </a:prstGeom>
          <a:noFill/>
          <a:ln>
            <a:noFill/>
          </a:ln>
        </p:spPr>
        <p:txBody>
          <a:bodyPr anchorCtr="0" anchor="t" bIns="0" lIns="0" spcFirstLastPara="1" rIns="0" wrap="square" tIns="0">
            <a:noAutofit/>
          </a:bodyPr>
          <a:lstStyle>
            <a:lvl1pPr indent="-381000" lvl="0" marL="457200" algn="l">
              <a:lnSpc>
                <a:spcPct val="100000"/>
              </a:lnSpc>
              <a:spcBef>
                <a:spcPts val="600"/>
              </a:spcBef>
              <a:spcAft>
                <a:spcPts val="0"/>
              </a:spcAft>
              <a:buSzPts val="2400"/>
              <a:buChar char="▪"/>
              <a:defRPr>
                <a:solidFill>
                  <a:srgbClr val="17365D"/>
                </a:solidFill>
                <a:latin typeface="Arial"/>
                <a:ea typeface="Arial"/>
                <a:cs typeface="Arial"/>
                <a:sym typeface="Arial"/>
              </a:defRPr>
            </a:lvl1pPr>
            <a:lvl2pPr indent="-342900" lvl="1" marL="914400" algn="l">
              <a:lnSpc>
                <a:spcPct val="100000"/>
              </a:lnSpc>
              <a:spcBef>
                <a:spcPts val="600"/>
              </a:spcBef>
              <a:spcAft>
                <a:spcPts val="0"/>
              </a:spcAft>
              <a:buSzPts val="1800"/>
              <a:buChar char="•"/>
              <a:defRPr sz="1800">
                <a:solidFill>
                  <a:srgbClr val="17365D"/>
                </a:solidFill>
                <a:latin typeface="Arial"/>
                <a:ea typeface="Arial"/>
                <a:cs typeface="Arial"/>
                <a:sym typeface="Arial"/>
              </a:defRPr>
            </a:lvl2pPr>
            <a:lvl3pPr indent="-317500" lvl="2" marL="1371600" algn="l">
              <a:lnSpc>
                <a:spcPct val="100000"/>
              </a:lnSpc>
              <a:spcBef>
                <a:spcPts val="600"/>
              </a:spcBef>
              <a:spcAft>
                <a:spcPts val="0"/>
              </a:spcAft>
              <a:buSzPts val="1400"/>
              <a:buChar char="–"/>
              <a:defRPr sz="1400">
                <a:solidFill>
                  <a:srgbClr val="17365D"/>
                </a:solidFill>
                <a:latin typeface="Arial"/>
                <a:ea typeface="Arial"/>
                <a:cs typeface="Arial"/>
                <a:sym typeface="Arial"/>
              </a:defRPr>
            </a:lvl3pPr>
            <a:lvl4pPr indent="-295275" lvl="3" marL="1828800" algn="l">
              <a:lnSpc>
                <a:spcPct val="100000"/>
              </a:lnSpc>
              <a:spcBef>
                <a:spcPts val="600"/>
              </a:spcBef>
              <a:spcAft>
                <a:spcPts val="0"/>
              </a:spcAft>
              <a:buSzPts val="1050"/>
              <a:buChar char="o"/>
              <a:defRPr sz="1400">
                <a:solidFill>
                  <a:srgbClr val="17365D"/>
                </a:solidFill>
                <a:latin typeface="Arial"/>
                <a:ea typeface="Arial"/>
                <a:cs typeface="Arial"/>
                <a:sym typeface="Arial"/>
              </a:defRPr>
            </a:lvl4pPr>
            <a:lvl5pPr indent="-317500" lvl="4" marL="2286000" algn="l">
              <a:lnSpc>
                <a:spcPct val="100000"/>
              </a:lnSpc>
              <a:spcBef>
                <a:spcPts val="600"/>
              </a:spcBef>
              <a:spcAft>
                <a:spcPts val="0"/>
              </a:spcAft>
              <a:buSzPts val="1400"/>
              <a:buChar char="»"/>
              <a:defRPr sz="1400">
                <a:solidFill>
                  <a:srgbClr val="17365D"/>
                </a:solidFill>
                <a:latin typeface="Arial"/>
                <a:ea typeface="Arial"/>
                <a:cs typeface="Arial"/>
                <a:sym typeface="Arial"/>
              </a:defRPr>
            </a:lvl5pPr>
            <a:lvl6pPr indent="-317500" lvl="5" marL="2743200" algn="l">
              <a:lnSpc>
                <a:spcPct val="100000"/>
              </a:lnSpc>
              <a:spcBef>
                <a:spcPts val="600"/>
              </a:spcBef>
              <a:spcAft>
                <a:spcPts val="0"/>
              </a:spcAft>
              <a:buSzPts val="1400"/>
              <a:buChar char="•"/>
              <a:defRPr sz="1400">
                <a:solidFill>
                  <a:srgbClr val="17365D"/>
                </a:solidFill>
                <a:latin typeface="Arial"/>
                <a:ea typeface="Arial"/>
                <a:cs typeface="Arial"/>
                <a:sym typeface="Arial"/>
              </a:defRPr>
            </a:lvl6pPr>
            <a:lvl7pPr indent="-317500" lvl="6" marL="3200400" algn="l">
              <a:lnSpc>
                <a:spcPct val="100000"/>
              </a:lnSpc>
              <a:spcBef>
                <a:spcPts val="600"/>
              </a:spcBef>
              <a:spcAft>
                <a:spcPts val="0"/>
              </a:spcAft>
              <a:buSzPts val="1400"/>
              <a:buChar char="•"/>
              <a:defRPr sz="1400">
                <a:solidFill>
                  <a:srgbClr val="17365D"/>
                </a:solidFill>
                <a:latin typeface="Arial"/>
                <a:ea typeface="Arial"/>
                <a:cs typeface="Arial"/>
                <a:sym typeface="Arial"/>
              </a:defRPr>
            </a:lvl7pPr>
            <a:lvl8pPr indent="-317500" lvl="7" marL="3657600" algn="l">
              <a:lnSpc>
                <a:spcPct val="100000"/>
              </a:lnSpc>
              <a:spcBef>
                <a:spcPts val="600"/>
              </a:spcBef>
              <a:spcAft>
                <a:spcPts val="0"/>
              </a:spcAft>
              <a:buSzPts val="1400"/>
              <a:buChar char="•"/>
              <a:defRPr sz="1400">
                <a:solidFill>
                  <a:srgbClr val="17365D"/>
                </a:solidFill>
                <a:latin typeface="Arial"/>
                <a:ea typeface="Arial"/>
                <a:cs typeface="Arial"/>
                <a:sym typeface="Arial"/>
              </a:defRPr>
            </a:lvl8pPr>
            <a:lvl9pPr indent="-317500" lvl="8" marL="4114800" algn="l">
              <a:lnSpc>
                <a:spcPct val="100000"/>
              </a:lnSpc>
              <a:spcBef>
                <a:spcPts val="600"/>
              </a:spcBef>
              <a:spcAft>
                <a:spcPts val="0"/>
              </a:spcAft>
              <a:buSzPts val="1400"/>
              <a:buChar char="•"/>
              <a:defRPr sz="1400">
                <a:solidFill>
                  <a:srgbClr val="17365D"/>
                </a:solidFill>
                <a:latin typeface="Arial"/>
                <a:ea typeface="Arial"/>
                <a:cs typeface="Arial"/>
                <a:sym typeface="Arial"/>
              </a:defRPr>
            </a:lvl9pPr>
          </a:lstStyle>
          <a:p/>
        </p:txBody>
      </p:sp>
      <p:sp>
        <p:nvSpPr>
          <p:cNvPr id="43" name="Google Shape;43;p125"/>
          <p:cNvSpPr txBox="1"/>
          <p:nvPr>
            <p:ph type="title"/>
          </p:nvPr>
        </p:nvSpPr>
        <p:spPr>
          <a:xfrm>
            <a:off x="687388" y="318053"/>
            <a:ext cx="8224800" cy="1486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125"/>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no bullets">
  <p:cSld name="Text no bullets">
    <p:spTree>
      <p:nvGrpSpPr>
        <p:cNvPr id="347" name="Shape 347"/>
        <p:cNvGrpSpPr/>
        <p:nvPr/>
      </p:nvGrpSpPr>
      <p:grpSpPr>
        <a:xfrm>
          <a:off x="0" y="0"/>
          <a:ext cx="0" cy="0"/>
          <a:chOff x="0" y="0"/>
          <a:chExt cx="0" cy="0"/>
        </a:xfrm>
      </p:grpSpPr>
      <p:sp>
        <p:nvSpPr>
          <p:cNvPr id="348" name="Google Shape;348;p161"/>
          <p:cNvSpPr txBox="1"/>
          <p:nvPr>
            <p:ph idx="1" type="body"/>
          </p:nvPr>
        </p:nvSpPr>
        <p:spPr>
          <a:xfrm>
            <a:off x="687388" y="2055813"/>
            <a:ext cx="8224800" cy="37326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600"/>
              </a:spcBef>
              <a:spcAft>
                <a:spcPts val="0"/>
              </a:spcAft>
              <a:buSzPts val="2400"/>
              <a:buNone/>
              <a:defRPr>
                <a:solidFill>
                  <a:srgbClr val="17365D"/>
                </a:solidFill>
                <a:latin typeface="Arial"/>
                <a:ea typeface="Arial"/>
                <a:cs typeface="Arial"/>
                <a:sym typeface="Arial"/>
              </a:defRPr>
            </a:lvl1pPr>
            <a:lvl2pPr indent="-342900" lvl="1" marL="914400" algn="l">
              <a:lnSpc>
                <a:spcPct val="100000"/>
              </a:lnSpc>
              <a:spcBef>
                <a:spcPts val="600"/>
              </a:spcBef>
              <a:spcAft>
                <a:spcPts val="0"/>
              </a:spcAft>
              <a:buSzPts val="1800"/>
              <a:buFont typeface="Arial"/>
              <a:buChar char="•"/>
              <a:defRPr>
                <a:solidFill>
                  <a:srgbClr val="17365D"/>
                </a:solidFill>
                <a:latin typeface="Arial"/>
                <a:ea typeface="Arial"/>
                <a:cs typeface="Arial"/>
                <a:sym typeface="Arial"/>
              </a:defRPr>
            </a:lvl2pPr>
            <a:lvl3pPr indent="-317500" lvl="2" marL="1371600" algn="l">
              <a:lnSpc>
                <a:spcPct val="100000"/>
              </a:lnSpc>
              <a:spcBef>
                <a:spcPts val="600"/>
              </a:spcBef>
              <a:spcAft>
                <a:spcPts val="0"/>
              </a:spcAft>
              <a:buSzPts val="1400"/>
              <a:buChar char="–"/>
              <a:defRPr>
                <a:solidFill>
                  <a:srgbClr val="17365D"/>
                </a:solidFill>
                <a:latin typeface="Arial"/>
                <a:ea typeface="Arial"/>
                <a:cs typeface="Arial"/>
                <a:sym typeface="Arial"/>
              </a:defRPr>
            </a:lvl3pPr>
            <a:lvl4pPr indent="-295275" lvl="3" marL="1828800" algn="l">
              <a:lnSpc>
                <a:spcPct val="100000"/>
              </a:lnSpc>
              <a:spcBef>
                <a:spcPts val="600"/>
              </a:spcBef>
              <a:spcAft>
                <a:spcPts val="0"/>
              </a:spcAft>
              <a:buSzPts val="1050"/>
              <a:buChar char="o"/>
              <a:defRPr>
                <a:solidFill>
                  <a:srgbClr val="17365D"/>
                </a:solidFill>
                <a:latin typeface="Arial"/>
                <a:ea typeface="Arial"/>
                <a:cs typeface="Arial"/>
                <a:sym typeface="Arial"/>
              </a:defRPr>
            </a:lvl4pPr>
            <a:lvl5pPr indent="-317500" lvl="4" marL="2286000" algn="l">
              <a:lnSpc>
                <a:spcPct val="100000"/>
              </a:lnSpc>
              <a:spcBef>
                <a:spcPts val="600"/>
              </a:spcBef>
              <a:spcAft>
                <a:spcPts val="0"/>
              </a:spcAft>
              <a:buSzPts val="1400"/>
              <a:buChar char="»"/>
              <a:defRPr>
                <a:solidFill>
                  <a:srgbClr val="17365D"/>
                </a:solidFill>
                <a:latin typeface="Arial"/>
                <a:ea typeface="Arial"/>
                <a:cs typeface="Arial"/>
                <a:sym typeface="Arial"/>
              </a:defRPr>
            </a:lvl5pPr>
            <a:lvl6pPr indent="-317500" lvl="5" marL="2743200" algn="l">
              <a:lnSpc>
                <a:spcPct val="100000"/>
              </a:lnSpc>
              <a:spcBef>
                <a:spcPts val="600"/>
              </a:spcBef>
              <a:spcAft>
                <a:spcPts val="0"/>
              </a:spcAft>
              <a:buSzPts val="1400"/>
              <a:buChar char="•"/>
              <a:defRPr>
                <a:solidFill>
                  <a:srgbClr val="17365D"/>
                </a:solidFill>
                <a:latin typeface="Arial"/>
                <a:ea typeface="Arial"/>
                <a:cs typeface="Arial"/>
                <a:sym typeface="Arial"/>
              </a:defRPr>
            </a:lvl6pPr>
            <a:lvl7pPr indent="-317500" lvl="6" marL="3200400" algn="l">
              <a:lnSpc>
                <a:spcPct val="100000"/>
              </a:lnSpc>
              <a:spcBef>
                <a:spcPts val="600"/>
              </a:spcBef>
              <a:spcAft>
                <a:spcPts val="0"/>
              </a:spcAft>
              <a:buSzPts val="1400"/>
              <a:buChar char="•"/>
              <a:defRPr>
                <a:solidFill>
                  <a:srgbClr val="17365D"/>
                </a:solidFill>
                <a:latin typeface="Arial"/>
                <a:ea typeface="Arial"/>
                <a:cs typeface="Arial"/>
                <a:sym typeface="Arial"/>
              </a:defRPr>
            </a:lvl7pPr>
            <a:lvl8pPr indent="-317500" lvl="7" marL="3657600" algn="l">
              <a:lnSpc>
                <a:spcPct val="100000"/>
              </a:lnSpc>
              <a:spcBef>
                <a:spcPts val="600"/>
              </a:spcBef>
              <a:spcAft>
                <a:spcPts val="0"/>
              </a:spcAft>
              <a:buSzPts val="1400"/>
              <a:buChar char="•"/>
              <a:defRPr>
                <a:solidFill>
                  <a:srgbClr val="17365D"/>
                </a:solidFill>
                <a:latin typeface="Arial"/>
                <a:ea typeface="Arial"/>
                <a:cs typeface="Arial"/>
                <a:sym typeface="Arial"/>
              </a:defRPr>
            </a:lvl8pPr>
            <a:lvl9pPr indent="-317500" lvl="8" marL="4114800" algn="l">
              <a:lnSpc>
                <a:spcPct val="100000"/>
              </a:lnSpc>
              <a:spcBef>
                <a:spcPts val="600"/>
              </a:spcBef>
              <a:spcAft>
                <a:spcPts val="0"/>
              </a:spcAft>
              <a:buSzPts val="1400"/>
              <a:buChar char="•"/>
              <a:defRPr>
                <a:solidFill>
                  <a:srgbClr val="17365D"/>
                </a:solidFill>
                <a:latin typeface="Arial"/>
                <a:ea typeface="Arial"/>
                <a:cs typeface="Arial"/>
                <a:sym typeface="Arial"/>
              </a:defRPr>
            </a:lvl9pPr>
          </a:lstStyle>
          <a:p/>
        </p:txBody>
      </p:sp>
      <p:sp>
        <p:nvSpPr>
          <p:cNvPr id="349" name="Google Shape;349;p161"/>
          <p:cNvSpPr txBox="1"/>
          <p:nvPr>
            <p:ph type="title"/>
          </p:nvPr>
        </p:nvSpPr>
        <p:spPr>
          <a:xfrm>
            <a:off x="687388" y="318053"/>
            <a:ext cx="8224800" cy="1486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0" name="Google Shape;350;p161"/>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type="blank">
  <p:cSld name="BLANK">
    <p:spTree>
      <p:nvGrpSpPr>
        <p:cNvPr id="351" name="Shape 351"/>
        <p:cNvGrpSpPr/>
        <p:nvPr/>
      </p:nvGrpSpPr>
      <p:grpSpPr>
        <a:xfrm>
          <a:off x="0" y="0"/>
          <a:ext cx="0" cy="0"/>
          <a:chOff x="0" y="0"/>
          <a:chExt cx="0" cy="0"/>
        </a:xfrm>
      </p:grpSpPr>
      <p:sp>
        <p:nvSpPr>
          <p:cNvPr id="352" name="Google Shape;352;p162"/>
          <p:cNvSpPr txBox="1"/>
          <p:nvPr>
            <p:ph idx="10" type="dt"/>
          </p:nvPr>
        </p:nvSpPr>
        <p:spPr>
          <a:xfrm>
            <a:off x="685800" y="6248400"/>
            <a:ext cx="19050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9pPr>
          </a:lstStyle>
          <a:p/>
        </p:txBody>
      </p:sp>
      <p:sp>
        <p:nvSpPr>
          <p:cNvPr id="353" name="Google Shape;353;p162"/>
          <p:cNvSpPr txBox="1"/>
          <p:nvPr>
            <p:ph idx="11" type="ftr"/>
          </p:nvPr>
        </p:nvSpPr>
        <p:spPr>
          <a:xfrm>
            <a:off x="3124200" y="6248400"/>
            <a:ext cx="28956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2400" u="none" cap="none" strike="noStrike">
                <a:solidFill>
                  <a:schemeClr val="dk1"/>
                </a:solidFill>
                <a:latin typeface="Arial"/>
                <a:ea typeface="Arial"/>
                <a:cs typeface="Arial"/>
                <a:sym typeface="Arial"/>
              </a:defRPr>
            </a:lvl9pPr>
          </a:lstStyle>
          <a:p/>
        </p:txBody>
      </p:sp>
      <p:sp>
        <p:nvSpPr>
          <p:cNvPr id="354" name="Google Shape;354;p162"/>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lvl1pPr indent="0" lvl="0"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1pPr>
            <a:lvl2pPr indent="0" lvl="1"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2pPr>
            <a:lvl3pPr indent="0" lvl="2"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3pPr>
            <a:lvl4pPr indent="0" lvl="3"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4pPr>
            <a:lvl5pPr indent="0" lvl="4"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5pPr>
            <a:lvl6pPr indent="0" lvl="5"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6pPr>
            <a:lvl7pPr indent="0" lvl="6"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7pPr>
            <a:lvl8pPr indent="0" lvl="7"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8pPr>
            <a:lvl9pPr indent="0" lvl="8" marL="0" marR="0" algn="l">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Bulleted Text">
  <p:cSld name="9_Bulleted Text">
    <p:spTree>
      <p:nvGrpSpPr>
        <p:cNvPr id="45" name="Shape 45"/>
        <p:cNvGrpSpPr/>
        <p:nvPr/>
      </p:nvGrpSpPr>
      <p:grpSpPr>
        <a:xfrm>
          <a:off x="0" y="0"/>
          <a:ext cx="0" cy="0"/>
          <a:chOff x="0" y="0"/>
          <a:chExt cx="0" cy="0"/>
        </a:xfrm>
      </p:grpSpPr>
      <p:sp>
        <p:nvSpPr>
          <p:cNvPr id="46" name="Google Shape;46;p126"/>
          <p:cNvSpPr txBox="1"/>
          <p:nvPr>
            <p:ph idx="1" type="body"/>
          </p:nvPr>
        </p:nvSpPr>
        <p:spPr>
          <a:xfrm>
            <a:off x="687526" y="2055813"/>
            <a:ext cx="8224800" cy="3852000"/>
          </a:xfrm>
          <a:prstGeom prst="rect">
            <a:avLst/>
          </a:prstGeom>
          <a:noFill/>
          <a:ln>
            <a:noFill/>
          </a:ln>
        </p:spPr>
        <p:txBody>
          <a:bodyPr anchorCtr="0" anchor="t" bIns="0" lIns="0" spcFirstLastPara="1" rIns="0" wrap="square" tIns="0">
            <a:noAutofit/>
          </a:bodyPr>
          <a:lstStyle>
            <a:lvl1pPr indent="-381000" lvl="0" marL="457200" algn="l">
              <a:lnSpc>
                <a:spcPct val="100000"/>
              </a:lnSpc>
              <a:spcBef>
                <a:spcPts val="600"/>
              </a:spcBef>
              <a:spcAft>
                <a:spcPts val="0"/>
              </a:spcAft>
              <a:buSzPts val="2400"/>
              <a:buChar char="▪"/>
              <a:defRPr>
                <a:solidFill>
                  <a:srgbClr val="17365D"/>
                </a:solidFill>
                <a:latin typeface="Arial"/>
                <a:ea typeface="Arial"/>
                <a:cs typeface="Arial"/>
                <a:sym typeface="Arial"/>
              </a:defRPr>
            </a:lvl1pPr>
            <a:lvl2pPr indent="-342900" lvl="1" marL="914400" algn="l">
              <a:lnSpc>
                <a:spcPct val="100000"/>
              </a:lnSpc>
              <a:spcBef>
                <a:spcPts val="600"/>
              </a:spcBef>
              <a:spcAft>
                <a:spcPts val="0"/>
              </a:spcAft>
              <a:buSzPts val="1800"/>
              <a:buChar char="•"/>
              <a:defRPr sz="1800">
                <a:solidFill>
                  <a:srgbClr val="17365D"/>
                </a:solidFill>
                <a:latin typeface="Arial"/>
                <a:ea typeface="Arial"/>
                <a:cs typeface="Arial"/>
                <a:sym typeface="Arial"/>
              </a:defRPr>
            </a:lvl2pPr>
            <a:lvl3pPr indent="-317500" lvl="2" marL="1371600" algn="l">
              <a:lnSpc>
                <a:spcPct val="100000"/>
              </a:lnSpc>
              <a:spcBef>
                <a:spcPts val="600"/>
              </a:spcBef>
              <a:spcAft>
                <a:spcPts val="0"/>
              </a:spcAft>
              <a:buSzPts val="1400"/>
              <a:buChar char="–"/>
              <a:defRPr sz="1400">
                <a:solidFill>
                  <a:srgbClr val="17365D"/>
                </a:solidFill>
                <a:latin typeface="Arial"/>
                <a:ea typeface="Arial"/>
                <a:cs typeface="Arial"/>
                <a:sym typeface="Arial"/>
              </a:defRPr>
            </a:lvl3pPr>
            <a:lvl4pPr indent="-295275" lvl="3" marL="1828800" algn="l">
              <a:lnSpc>
                <a:spcPct val="100000"/>
              </a:lnSpc>
              <a:spcBef>
                <a:spcPts val="600"/>
              </a:spcBef>
              <a:spcAft>
                <a:spcPts val="0"/>
              </a:spcAft>
              <a:buSzPts val="1050"/>
              <a:buChar char="o"/>
              <a:defRPr sz="1400">
                <a:solidFill>
                  <a:srgbClr val="17365D"/>
                </a:solidFill>
                <a:latin typeface="Arial"/>
                <a:ea typeface="Arial"/>
                <a:cs typeface="Arial"/>
                <a:sym typeface="Arial"/>
              </a:defRPr>
            </a:lvl4pPr>
            <a:lvl5pPr indent="-317500" lvl="4" marL="2286000" algn="l">
              <a:lnSpc>
                <a:spcPct val="100000"/>
              </a:lnSpc>
              <a:spcBef>
                <a:spcPts val="600"/>
              </a:spcBef>
              <a:spcAft>
                <a:spcPts val="0"/>
              </a:spcAft>
              <a:buSzPts val="1400"/>
              <a:buChar char="»"/>
              <a:defRPr sz="1400">
                <a:solidFill>
                  <a:srgbClr val="17365D"/>
                </a:solidFill>
                <a:latin typeface="Arial"/>
                <a:ea typeface="Arial"/>
                <a:cs typeface="Arial"/>
                <a:sym typeface="Arial"/>
              </a:defRPr>
            </a:lvl5pPr>
            <a:lvl6pPr indent="-317500" lvl="5" marL="2743200" algn="l">
              <a:lnSpc>
                <a:spcPct val="100000"/>
              </a:lnSpc>
              <a:spcBef>
                <a:spcPts val="600"/>
              </a:spcBef>
              <a:spcAft>
                <a:spcPts val="0"/>
              </a:spcAft>
              <a:buSzPts val="1400"/>
              <a:buChar char="•"/>
              <a:defRPr sz="1400">
                <a:solidFill>
                  <a:srgbClr val="17365D"/>
                </a:solidFill>
                <a:latin typeface="Arial"/>
                <a:ea typeface="Arial"/>
                <a:cs typeface="Arial"/>
                <a:sym typeface="Arial"/>
              </a:defRPr>
            </a:lvl6pPr>
            <a:lvl7pPr indent="-317500" lvl="6" marL="3200400" algn="l">
              <a:lnSpc>
                <a:spcPct val="100000"/>
              </a:lnSpc>
              <a:spcBef>
                <a:spcPts val="600"/>
              </a:spcBef>
              <a:spcAft>
                <a:spcPts val="0"/>
              </a:spcAft>
              <a:buSzPts val="1400"/>
              <a:buChar char="•"/>
              <a:defRPr sz="1400">
                <a:solidFill>
                  <a:srgbClr val="17365D"/>
                </a:solidFill>
                <a:latin typeface="Arial"/>
                <a:ea typeface="Arial"/>
                <a:cs typeface="Arial"/>
                <a:sym typeface="Arial"/>
              </a:defRPr>
            </a:lvl7pPr>
            <a:lvl8pPr indent="-317500" lvl="7" marL="3657600" algn="l">
              <a:lnSpc>
                <a:spcPct val="100000"/>
              </a:lnSpc>
              <a:spcBef>
                <a:spcPts val="600"/>
              </a:spcBef>
              <a:spcAft>
                <a:spcPts val="0"/>
              </a:spcAft>
              <a:buSzPts val="1400"/>
              <a:buChar char="•"/>
              <a:defRPr sz="1400">
                <a:solidFill>
                  <a:srgbClr val="17365D"/>
                </a:solidFill>
                <a:latin typeface="Arial"/>
                <a:ea typeface="Arial"/>
                <a:cs typeface="Arial"/>
                <a:sym typeface="Arial"/>
              </a:defRPr>
            </a:lvl8pPr>
            <a:lvl9pPr indent="-317500" lvl="8" marL="4114800" algn="l">
              <a:lnSpc>
                <a:spcPct val="100000"/>
              </a:lnSpc>
              <a:spcBef>
                <a:spcPts val="600"/>
              </a:spcBef>
              <a:spcAft>
                <a:spcPts val="0"/>
              </a:spcAft>
              <a:buSzPts val="1400"/>
              <a:buChar char="•"/>
              <a:defRPr sz="1400">
                <a:solidFill>
                  <a:srgbClr val="17365D"/>
                </a:solidFill>
                <a:latin typeface="Arial"/>
                <a:ea typeface="Arial"/>
                <a:cs typeface="Arial"/>
                <a:sym typeface="Arial"/>
              </a:defRPr>
            </a:lvl9pPr>
          </a:lstStyle>
          <a:p/>
        </p:txBody>
      </p:sp>
      <p:sp>
        <p:nvSpPr>
          <p:cNvPr id="47" name="Google Shape;47;p126"/>
          <p:cNvSpPr txBox="1"/>
          <p:nvPr>
            <p:ph type="title"/>
          </p:nvPr>
        </p:nvSpPr>
        <p:spPr>
          <a:xfrm>
            <a:off x="687388" y="318053"/>
            <a:ext cx="8224800" cy="1486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126"/>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no bullets">
  <p:cSld name="Text no bullets">
    <p:spTree>
      <p:nvGrpSpPr>
        <p:cNvPr id="49" name="Shape 49"/>
        <p:cNvGrpSpPr/>
        <p:nvPr/>
      </p:nvGrpSpPr>
      <p:grpSpPr>
        <a:xfrm>
          <a:off x="0" y="0"/>
          <a:ext cx="0" cy="0"/>
          <a:chOff x="0" y="0"/>
          <a:chExt cx="0" cy="0"/>
        </a:xfrm>
      </p:grpSpPr>
      <p:sp>
        <p:nvSpPr>
          <p:cNvPr id="50" name="Google Shape;50;p127"/>
          <p:cNvSpPr txBox="1"/>
          <p:nvPr>
            <p:ph idx="1" type="body"/>
          </p:nvPr>
        </p:nvSpPr>
        <p:spPr>
          <a:xfrm>
            <a:off x="687388" y="2055813"/>
            <a:ext cx="8224800" cy="3732600"/>
          </a:xfrm>
          <a:prstGeom prst="rect">
            <a:avLst/>
          </a:prstGeom>
          <a:noFill/>
          <a:ln>
            <a:noFill/>
          </a:ln>
        </p:spPr>
        <p:txBody>
          <a:bodyPr anchorCtr="0" anchor="t" bIns="0" lIns="0" spcFirstLastPara="1" rIns="0" wrap="square" tIns="0">
            <a:noAutofit/>
          </a:bodyPr>
          <a:lstStyle>
            <a:lvl1pPr indent="-228600" lvl="0" marL="457200" algn="l">
              <a:lnSpc>
                <a:spcPct val="100000"/>
              </a:lnSpc>
              <a:spcBef>
                <a:spcPts val="600"/>
              </a:spcBef>
              <a:spcAft>
                <a:spcPts val="0"/>
              </a:spcAft>
              <a:buSzPts val="2400"/>
              <a:buNone/>
              <a:defRPr>
                <a:solidFill>
                  <a:srgbClr val="17365D"/>
                </a:solidFill>
                <a:latin typeface="Arial"/>
                <a:ea typeface="Arial"/>
                <a:cs typeface="Arial"/>
                <a:sym typeface="Arial"/>
              </a:defRPr>
            </a:lvl1pPr>
            <a:lvl2pPr indent="-342900" lvl="1" marL="914400" algn="l">
              <a:lnSpc>
                <a:spcPct val="100000"/>
              </a:lnSpc>
              <a:spcBef>
                <a:spcPts val="600"/>
              </a:spcBef>
              <a:spcAft>
                <a:spcPts val="0"/>
              </a:spcAft>
              <a:buSzPts val="1800"/>
              <a:buFont typeface="Arial"/>
              <a:buChar char="•"/>
              <a:defRPr>
                <a:solidFill>
                  <a:srgbClr val="17365D"/>
                </a:solidFill>
                <a:latin typeface="Arial"/>
                <a:ea typeface="Arial"/>
                <a:cs typeface="Arial"/>
                <a:sym typeface="Arial"/>
              </a:defRPr>
            </a:lvl2pPr>
            <a:lvl3pPr indent="-317500" lvl="2" marL="1371600" algn="l">
              <a:lnSpc>
                <a:spcPct val="100000"/>
              </a:lnSpc>
              <a:spcBef>
                <a:spcPts val="600"/>
              </a:spcBef>
              <a:spcAft>
                <a:spcPts val="0"/>
              </a:spcAft>
              <a:buSzPts val="1400"/>
              <a:buChar char="–"/>
              <a:defRPr>
                <a:solidFill>
                  <a:srgbClr val="17365D"/>
                </a:solidFill>
                <a:latin typeface="Arial"/>
                <a:ea typeface="Arial"/>
                <a:cs typeface="Arial"/>
                <a:sym typeface="Arial"/>
              </a:defRPr>
            </a:lvl3pPr>
            <a:lvl4pPr indent="-295275" lvl="3" marL="1828800" algn="l">
              <a:lnSpc>
                <a:spcPct val="100000"/>
              </a:lnSpc>
              <a:spcBef>
                <a:spcPts val="600"/>
              </a:spcBef>
              <a:spcAft>
                <a:spcPts val="0"/>
              </a:spcAft>
              <a:buSzPts val="1050"/>
              <a:buChar char="o"/>
              <a:defRPr>
                <a:solidFill>
                  <a:srgbClr val="17365D"/>
                </a:solidFill>
                <a:latin typeface="Arial"/>
                <a:ea typeface="Arial"/>
                <a:cs typeface="Arial"/>
                <a:sym typeface="Arial"/>
              </a:defRPr>
            </a:lvl4pPr>
            <a:lvl5pPr indent="-317500" lvl="4" marL="2286000" algn="l">
              <a:lnSpc>
                <a:spcPct val="100000"/>
              </a:lnSpc>
              <a:spcBef>
                <a:spcPts val="600"/>
              </a:spcBef>
              <a:spcAft>
                <a:spcPts val="0"/>
              </a:spcAft>
              <a:buSzPts val="1400"/>
              <a:buChar char="»"/>
              <a:defRPr>
                <a:solidFill>
                  <a:srgbClr val="17365D"/>
                </a:solidFill>
                <a:latin typeface="Arial"/>
                <a:ea typeface="Arial"/>
                <a:cs typeface="Arial"/>
                <a:sym typeface="Arial"/>
              </a:defRPr>
            </a:lvl5pPr>
            <a:lvl6pPr indent="-317500" lvl="5" marL="2743200" algn="l">
              <a:lnSpc>
                <a:spcPct val="100000"/>
              </a:lnSpc>
              <a:spcBef>
                <a:spcPts val="600"/>
              </a:spcBef>
              <a:spcAft>
                <a:spcPts val="0"/>
              </a:spcAft>
              <a:buSzPts val="1400"/>
              <a:buChar char="•"/>
              <a:defRPr>
                <a:solidFill>
                  <a:srgbClr val="17365D"/>
                </a:solidFill>
                <a:latin typeface="Arial"/>
                <a:ea typeface="Arial"/>
                <a:cs typeface="Arial"/>
                <a:sym typeface="Arial"/>
              </a:defRPr>
            </a:lvl6pPr>
            <a:lvl7pPr indent="-317500" lvl="6" marL="3200400" algn="l">
              <a:lnSpc>
                <a:spcPct val="100000"/>
              </a:lnSpc>
              <a:spcBef>
                <a:spcPts val="600"/>
              </a:spcBef>
              <a:spcAft>
                <a:spcPts val="0"/>
              </a:spcAft>
              <a:buSzPts val="1400"/>
              <a:buChar char="•"/>
              <a:defRPr>
                <a:solidFill>
                  <a:srgbClr val="17365D"/>
                </a:solidFill>
                <a:latin typeface="Arial"/>
                <a:ea typeface="Arial"/>
                <a:cs typeface="Arial"/>
                <a:sym typeface="Arial"/>
              </a:defRPr>
            </a:lvl7pPr>
            <a:lvl8pPr indent="-317500" lvl="7" marL="3657600" algn="l">
              <a:lnSpc>
                <a:spcPct val="100000"/>
              </a:lnSpc>
              <a:spcBef>
                <a:spcPts val="600"/>
              </a:spcBef>
              <a:spcAft>
                <a:spcPts val="0"/>
              </a:spcAft>
              <a:buSzPts val="1400"/>
              <a:buChar char="•"/>
              <a:defRPr>
                <a:solidFill>
                  <a:srgbClr val="17365D"/>
                </a:solidFill>
                <a:latin typeface="Arial"/>
                <a:ea typeface="Arial"/>
                <a:cs typeface="Arial"/>
                <a:sym typeface="Arial"/>
              </a:defRPr>
            </a:lvl8pPr>
            <a:lvl9pPr indent="-317500" lvl="8" marL="4114800" algn="l">
              <a:lnSpc>
                <a:spcPct val="100000"/>
              </a:lnSpc>
              <a:spcBef>
                <a:spcPts val="600"/>
              </a:spcBef>
              <a:spcAft>
                <a:spcPts val="0"/>
              </a:spcAft>
              <a:buSzPts val="1400"/>
              <a:buChar char="•"/>
              <a:defRPr>
                <a:solidFill>
                  <a:srgbClr val="17365D"/>
                </a:solidFill>
                <a:latin typeface="Arial"/>
                <a:ea typeface="Arial"/>
                <a:cs typeface="Arial"/>
                <a:sym typeface="Arial"/>
              </a:defRPr>
            </a:lvl9pPr>
          </a:lstStyle>
          <a:p/>
        </p:txBody>
      </p:sp>
      <p:sp>
        <p:nvSpPr>
          <p:cNvPr id="51" name="Google Shape;51;p127"/>
          <p:cNvSpPr txBox="1"/>
          <p:nvPr>
            <p:ph type="title"/>
          </p:nvPr>
        </p:nvSpPr>
        <p:spPr>
          <a:xfrm>
            <a:off x="687388" y="318053"/>
            <a:ext cx="8224800" cy="1486800"/>
          </a:xfrm>
          <a:prstGeom prst="rect">
            <a:avLst/>
          </a:prstGeom>
          <a:noFill/>
          <a:ln>
            <a:noFill/>
          </a:ln>
        </p:spPr>
        <p:txBody>
          <a:bodyPr anchorCtr="0" anchor="b"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127"/>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8.xml"/><Relationship Id="rId11" Type="http://schemas.openxmlformats.org/officeDocument/2006/relationships/slideLayout" Target="../slideLayouts/slideLayout9.xml"/><Relationship Id="rId22" Type="http://schemas.openxmlformats.org/officeDocument/2006/relationships/slideLayout" Target="../slideLayouts/slideLayout20.xml"/><Relationship Id="rId10" Type="http://schemas.openxmlformats.org/officeDocument/2006/relationships/slideLayout" Target="../slideLayouts/slideLayout8.xml"/><Relationship Id="rId21" Type="http://schemas.openxmlformats.org/officeDocument/2006/relationships/slideLayout" Target="../slideLayouts/slideLayout19.xml"/><Relationship Id="rId13" Type="http://schemas.openxmlformats.org/officeDocument/2006/relationships/slideLayout" Target="../slideLayouts/slideLayout11.xml"/><Relationship Id="rId12" Type="http://schemas.openxmlformats.org/officeDocument/2006/relationships/slideLayout" Target="../slideLayouts/slideLayout10.xml"/><Relationship Id="rId23" Type="http://schemas.openxmlformats.org/officeDocument/2006/relationships/theme" Target="../theme/theme4.xml"/><Relationship Id="rId1" Type="http://schemas.openxmlformats.org/officeDocument/2006/relationships/image" Target="../media/image1.jpg"/><Relationship Id="rId2" Type="http://schemas.openxmlformats.org/officeDocument/2006/relationships/image" Target="../media/image2.png"/><Relationship Id="rId3" Type="http://schemas.openxmlformats.org/officeDocument/2006/relationships/slideLayout" Target="../slideLayouts/slideLayout1.xml"/><Relationship Id="rId4" Type="http://schemas.openxmlformats.org/officeDocument/2006/relationships/slideLayout" Target="../slideLayouts/slideLayout2.xml"/><Relationship Id="rId9" Type="http://schemas.openxmlformats.org/officeDocument/2006/relationships/slideLayout" Target="../slideLayouts/slideLayout7.xml"/><Relationship Id="rId15" Type="http://schemas.openxmlformats.org/officeDocument/2006/relationships/slideLayout" Target="../slideLayouts/slideLayout13.xml"/><Relationship Id="rId14" Type="http://schemas.openxmlformats.org/officeDocument/2006/relationships/slideLayout" Target="../slideLayouts/slideLayout12.xml"/><Relationship Id="rId17" Type="http://schemas.openxmlformats.org/officeDocument/2006/relationships/slideLayout" Target="../slideLayouts/slideLayout15.xml"/><Relationship Id="rId16" Type="http://schemas.openxmlformats.org/officeDocument/2006/relationships/slideLayout" Target="../slideLayouts/slideLayout14.xml"/><Relationship Id="rId5" Type="http://schemas.openxmlformats.org/officeDocument/2006/relationships/slideLayout" Target="../slideLayouts/slideLayout3.xml"/><Relationship Id="rId19" Type="http://schemas.openxmlformats.org/officeDocument/2006/relationships/slideLayout" Target="../slideLayouts/slideLayout17.xml"/><Relationship Id="rId6" Type="http://schemas.openxmlformats.org/officeDocument/2006/relationships/slideLayout" Target="../slideLayouts/slideLayout4.xml"/><Relationship Id="rId18" Type="http://schemas.openxmlformats.org/officeDocument/2006/relationships/slideLayout" Target="../slideLayouts/slideLayout16.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8.xml"/><Relationship Id="rId11" Type="http://schemas.openxmlformats.org/officeDocument/2006/relationships/slideLayout" Target="../slideLayouts/slideLayout29.xml"/><Relationship Id="rId10" Type="http://schemas.openxmlformats.org/officeDocument/2006/relationships/slideLayout" Target="../slideLayouts/slideLayout28.xml"/><Relationship Id="rId21" Type="http://schemas.openxmlformats.org/officeDocument/2006/relationships/theme" Target="../theme/theme3.xml"/><Relationship Id="rId13" Type="http://schemas.openxmlformats.org/officeDocument/2006/relationships/slideLayout" Target="../slideLayouts/slideLayout31.xml"/><Relationship Id="rId12" Type="http://schemas.openxmlformats.org/officeDocument/2006/relationships/slideLayout" Target="../slideLayouts/slideLayout30.xml"/><Relationship Id="rId1" Type="http://schemas.openxmlformats.org/officeDocument/2006/relationships/image" Target="../media/image1.jpg"/><Relationship Id="rId2" Type="http://schemas.openxmlformats.org/officeDocument/2006/relationships/image" Target="../media/image3.png"/><Relationship Id="rId3" Type="http://schemas.openxmlformats.org/officeDocument/2006/relationships/slideLayout" Target="../slideLayouts/slideLayout21.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5" Type="http://schemas.openxmlformats.org/officeDocument/2006/relationships/slideLayout" Target="../slideLayouts/slideLayout33.xml"/><Relationship Id="rId14" Type="http://schemas.openxmlformats.org/officeDocument/2006/relationships/slideLayout" Target="../slideLayouts/slideLayout32.xml"/><Relationship Id="rId17" Type="http://schemas.openxmlformats.org/officeDocument/2006/relationships/slideLayout" Target="../slideLayouts/slideLayout35.xml"/><Relationship Id="rId16" Type="http://schemas.openxmlformats.org/officeDocument/2006/relationships/slideLayout" Target="../slideLayouts/slideLayout34.xml"/><Relationship Id="rId5" Type="http://schemas.openxmlformats.org/officeDocument/2006/relationships/slideLayout" Target="../slideLayouts/slideLayout23.xml"/><Relationship Id="rId19" Type="http://schemas.openxmlformats.org/officeDocument/2006/relationships/slideLayout" Target="../slideLayouts/slideLayout37.xml"/><Relationship Id="rId6" Type="http://schemas.openxmlformats.org/officeDocument/2006/relationships/slideLayout" Target="../slideLayouts/slideLayout24.xml"/><Relationship Id="rId18" Type="http://schemas.openxmlformats.org/officeDocument/2006/relationships/slideLayout" Target="../slideLayouts/slideLayout36.xml"/><Relationship Id="rId7" Type="http://schemas.openxmlformats.org/officeDocument/2006/relationships/slideLayout" Target="../slideLayouts/slideLayout25.xml"/><Relationship Id="rId8"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47.xml"/><Relationship Id="rId10" Type="http://schemas.openxmlformats.org/officeDocument/2006/relationships/slideLayout" Target="../slideLayouts/slideLayout46.xml"/><Relationship Id="rId13" Type="http://schemas.openxmlformats.org/officeDocument/2006/relationships/theme" Target="../theme/theme6.xml"/><Relationship Id="rId12" Type="http://schemas.openxmlformats.org/officeDocument/2006/relationships/slideLayout" Target="../slideLayouts/slideLayout48.xml"/><Relationship Id="rId1" Type="http://schemas.openxmlformats.org/officeDocument/2006/relationships/image" Target="../media/image7.jpg"/><Relationship Id="rId2" Type="http://schemas.openxmlformats.org/officeDocument/2006/relationships/image" Target="../media/image5.png"/><Relationship Id="rId3" Type="http://schemas.openxmlformats.org/officeDocument/2006/relationships/slideLayout" Target="../slideLayouts/slideLayout39.xml"/><Relationship Id="rId4" Type="http://schemas.openxmlformats.org/officeDocument/2006/relationships/slideLayout" Target="../slideLayouts/slideLayout40.xml"/><Relationship Id="rId9" Type="http://schemas.openxmlformats.org/officeDocument/2006/relationships/slideLayout" Target="../slideLayouts/slideLayout45.xml"/><Relationship Id="rId5" Type="http://schemas.openxmlformats.org/officeDocument/2006/relationships/slideLayout" Target="../slideLayouts/slideLayout41.xml"/><Relationship Id="rId6" Type="http://schemas.openxmlformats.org/officeDocument/2006/relationships/slideLayout" Target="../slideLayouts/slideLayout42.xml"/><Relationship Id="rId7" Type="http://schemas.openxmlformats.org/officeDocument/2006/relationships/slideLayout" Target="../slideLayouts/slideLayout43.xml"/><Relationship Id="rId8"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58.xml"/><Relationship Id="rId10" Type="http://schemas.openxmlformats.org/officeDocument/2006/relationships/slideLayout" Target="../slideLayouts/slideLayout57.xml"/><Relationship Id="rId13" Type="http://schemas.openxmlformats.org/officeDocument/2006/relationships/theme" Target="../theme/theme5.xml"/><Relationship Id="rId12" Type="http://schemas.openxmlformats.org/officeDocument/2006/relationships/slideLayout" Target="../slideLayouts/slideLayout59.xml"/><Relationship Id="rId1" Type="http://schemas.openxmlformats.org/officeDocument/2006/relationships/image" Target="../media/image1.jpg"/><Relationship Id="rId2" Type="http://schemas.openxmlformats.org/officeDocument/2006/relationships/slideLayout" Target="../slideLayouts/slideLayout49.xml"/><Relationship Id="rId3" Type="http://schemas.openxmlformats.org/officeDocument/2006/relationships/slideLayout" Target="../slideLayouts/slideLayout50.xml"/><Relationship Id="rId4" Type="http://schemas.openxmlformats.org/officeDocument/2006/relationships/slideLayout" Target="../slideLayouts/slideLayout51.xml"/><Relationship Id="rId9" Type="http://schemas.openxmlformats.org/officeDocument/2006/relationships/slideLayout" Target="../slideLayouts/slideLayout56.xml"/><Relationship Id="rId5" Type="http://schemas.openxmlformats.org/officeDocument/2006/relationships/slideLayout" Target="../slideLayouts/slideLayout52.xml"/><Relationship Id="rId6" Type="http://schemas.openxmlformats.org/officeDocument/2006/relationships/slideLayout" Target="../slideLayouts/slideLayout53.xml"/><Relationship Id="rId7" Type="http://schemas.openxmlformats.org/officeDocument/2006/relationships/slideLayout" Target="../slideLayouts/slideLayout54.xml"/><Relationship Id="rId8" Type="http://schemas.openxmlformats.org/officeDocument/2006/relationships/slideLayout" Target="../slideLayouts/slideLayout55.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68.xml"/><Relationship Id="rId10" Type="http://schemas.openxmlformats.org/officeDocument/2006/relationships/slideLayout" Target="../slideLayouts/slideLayout67.xml"/><Relationship Id="rId13" Type="http://schemas.openxmlformats.org/officeDocument/2006/relationships/slideLayout" Target="../slideLayouts/slideLayout70.xml"/><Relationship Id="rId12" Type="http://schemas.openxmlformats.org/officeDocument/2006/relationships/slideLayout" Target="../slideLayouts/slideLayout69.xml"/><Relationship Id="rId1" Type="http://schemas.openxmlformats.org/officeDocument/2006/relationships/image" Target="../media/image1.jpg"/><Relationship Id="rId2" Type="http://schemas.openxmlformats.org/officeDocument/2006/relationships/image" Target="../media/image2.png"/><Relationship Id="rId3" Type="http://schemas.openxmlformats.org/officeDocument/2006/relationships/slideLayout" Target="../slideLayouts/slideLayout60.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5" Type="http://schemas.openxmlformats.org/officeDocument/2006/relationships/theme" Target="../theme/theme2.xml"/><Relationship Id="rId14" Type="http://schemas.openxmlformats.org/officeDocument/2006/relationships/slideLayout" Target="../slideLayouts/slideLayout71.xml"/><Relationship Id="rId5" Type="http://schemas.openxmlformats.org/officeDocument/2006/relationships/slideLayout" Target="../slideLayouts/slideLayout62.xml"/><Relationship Id="rId6" Type="http://schemas.openxmlformats.org/officeDocument/2006/relationships/slideLayout" Target="../slideLayouts/slideLayout63.xml"/><Relationship Id="rId7" Type="http://schemas.openxmlformats.org/officeDocument/2006/relationships/slideLayout" Target="../slideLayouts/slideLayout64.xml"/><Relationship Id="rId8"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pic>
        <p:nvPicPr>
          <p:cNvPr descr="RTI PPT Template_Text.jpg" id="10" name="Google Shape;10;p87"/>
          <p:cNvPicPr preferRelativeResize="0"/>
          <p:nvPr/>
        </p:nvPicPr>
        <p:blipFill rotWithShape="1">
          <a:blip r:embed="rId1">
            <a:alphaModFix/>
          </a:blip>
          <a:srcRect b="0" l="0" r="0" t="0"/>
          <a:stretch/>
        </p:blipFill>
        <p:spPr>
          <a:xfrm>
            <a:off x="0" y="0"/>
            <a:ext cx="9143998" cy="6857998"/>
          </a:xfrm>
          <a:prstGeom prst="rect">
            <a:avLst/>
          </a:prstGeom>
          <a:noFill/>
          <a:ln>
            <a:noFill/>
          </a:ln>
        </p:spPr>
      </p:pic>
      <p:sp>
        <p:nvSpPr>
          <p:cNvPr id="11" name="Google Shape;11;p87"/>
          <p:cNvSpPr txBox="1"/>
          <p:nvPr>
            <p:ph type="title"/>
          </p:nvPr>
        </p:nvSpPr>
        <p:spPr>
          <a:xfrm>
            <a:off x="687388" y="318053"/>
            <a:ext cx="8224800" cy="1486800"/>
          </a:xfrm>
          <a:prstGeom prst="rect">
            <a:avLst/>
          </a:prstGeom>
          <a:noFill/>
          <a:ln>
            <a:noFill/>
          </a:ln>
        </p:spPr>
        <p:txBody>
          <a:bodyPr anchorCtr="0" anchor="b" bIns="0" lIns="0" spcFirstLastPara="1" rIns="0" wrap="square" tIns="0">
            <a:noAutofit/>
          </a:bodyPr>
          <a:lstStyle>
            <a:lvl1pPr lvl="0" marR="0" rtl="0" algn="l">
              <a:lnSpc>
                <a:spcPct val="100000"/>
              </a:lnSpc>
              <a:spcBef>
                <a:spcPts val="0"/>
              </a:spcBef>
              <a:spcAft>
                <a:spcPts val="0"/>
              </a:spcAft>
              <a:buClr>
                <a:srgbClr val="000000"/>
              </a:buClr>
              <a:buSzPts val="1400"/>
              <a:buFont typeface="Arial"/>
              <a:buNone/>
              <a:defRPr b="0" i="0" sz="4800" u="none" cap="none" strike="noStrike">
                <a:solidFill>
                  <a:srgbClr val="A5A5A5"/>
                </a:solidFill>
                <a:latin typeface="Arial Narrow"/>
                <a:ea typeface="Arial Narrow"/>
                <a:cs typeface="Arial Narrow"/>
                <a:sym typeface="Arial Narrow"/>
              </a:defRPr>
            </a:lvl1pPr>
            <a:lvl2pPr lvl="1" marR="0" rtl="0" algn="l">
              <a:lnSpc>
                <a:spcPct val="100000"/>
              </a:lnSpc>
              <a:spcBef>
                <a:spcPts val="0"/>
              </a:spcBef>
              <a:spcAft>
                <a:spcPts val="0"/>
              </a:spcAft>
              <a:buClr>
                <a:srgbClr val="000000"/>
              </a:buClr>
              <a:buSzPts val="1400"/>
              <a:buFont typeface="Arial"/>
              <a:buNone/>
              <a:defRPr b="0" i="0" sz="3200" u="none" cap="none" strike="noStrike">
                <a:solidFill>
                  <a:srgbClr val="0F1419"/>
                </a:solidFill>
                <a:latin typeface="Franklin Gothic"/>
                <a:ea typeface="Franklin Gothic"/>
                <a:cs typeface="Franklin Gothic"/>
                <a:sym typeface="Franklin Gothic"/>
              </a:defRPr>
            </a:lvl2pPr>
            <a:lvl3pPr lvl="2" marR="0" rtl="0" algn="l">
              <a:lnSpc>
                <a:spcPct val="100000"/>
              </a:lnSpc>
              <a:spcBef>
                <a:spcPts val="0"/>
              </a:spcBef>
              <a:spcAft>
                <a:spcPts val="0"/>
              </a:spcAft>
              <a:buClr>
                <a:srgbClr val="000000"/>
              </a:buClr>
              <a:buSzPts val="1400"/>
              <a:buFont typeface="Arial"/>
              <a:buNone/>
              <a:defRPr b="0" i="0" sz="3200" u="none" cap="none" strike="noStrike">
                <a:solidFill>
                  <a:srgbClr val="0F1419"/>
                </a:solidFill>
                <a:latin typeface="Franklin Gothic"/>
                <a:ea typeface="Franklin Gothic"/>
                <a:cs typeface="Franklin Gothic"/>
                <a:sym typeface="Franklin Gothic"/>
              </a:defRPr>
            </a:lvl3pPr>
            <a:lvl4pPr lvl="3" marR="0" rtl="0" algn="l">
              <a:lnSpc>
                <a:spcPct val="100000"/>
              </a:lnSpc>
              <a:spcBef>
                <a:spcPts val="0"/>
              </a:spcBef>
              <a:spcAft>
                <a:spcPts val="0"/>
              </a:spcAft>
              <a:buClr>
                <a:srgbClr val="000000"/>
              </a:buClr>
              <a:buSzPts val="1400"/>
              <a:buFont typeface="Arial"/>
              <a:buNone/>
              <a:defRPr b="0" i="0" sz="3200" u="none" cap="none" strike="noStrike">
                <a:solidFill>
                  <a:srgbClr val="0F1419"/>
                </a:solidFill>
                <a:latin typeface="Franklin Gothic"/>
                <a:ea typeface="Franklin Gothic"/>
                <a:cs typeface="Franklin Gothic"/>
                <a:sym typeface="Franklin Gothic"/>
              </a:defRPr>
            </a:lvl4pPr>
            <a:lvl5pPr lvl="4" marR="0" rtl="0" algn="l">
              <a:lnSpc>
                <a:spcPct val="100000"/>
              </a:lnSpc>
              <a:spcBef>
                <a:spcPts val="0"/>
              </a:spcBef>
              <a:spcAft>
                <a:spcPts val="0"/>
              </a:spcAft>
              <a:buClr>
                <a:srgbClr val="000000"/>
              </a:buClr>
              <a:buSzPts val="1400"/>
              <a:buFont typeface="Arial"/>
              <a:buNone/>
              <a:defRPr b="0" i="0" sz="3200" u="none" cap="none" strike="noStrike">
                <a:solidFill>
                  <a:srgbClr val="0F1419"/>
                </a:solidFill>
                <a:latin typeface="Franklin Gothic"/>
                <a:ea typeface="Franklin Gothic"/>
                <a:cs typeface="Franklin Gothic"/>
                <a:sym typeface="Franklin Gothic"/>
              </a:defRPr>
            </a:lvl5pPr>
            <a:lvl6pPr lvl="5" marR="0" rtl="0" algn="l">
              <a:lnSpc>
                <a:spcPct val="100000"/>
              </a:lnSpc>
              <a:spcBef>
                <a:spcPts val="0"/>
              </a:spcBef>
              <a:spcAft>
                <a:spcPts val="0"/>
              </a:spcAft>
              <a:buClr>
                <a:srgbClr val="000000"/>
              </a:buClr>
              <a:buSzPts val="1400"/>
              <a:buFont typeface="Arial"/>
              <a:buNone/>
              <a:defRPr b="1" i="0" sz="4000" u="none" cap="none" strike="noStrike">
                <a:solidFill>
                  <a:schemeClr val="lt1"/>
                </a:solidFill>
                <a:latin typeface="Franklin Gothic"/>
                <a:ea typeface="Franklin Gothic"/>
                <a:cs typeface="Franklin Gothic"/>
                <a:sym typeface="Franklin Gothic"/>
              </a:defRPr>
            </a:lvl6pPr>
            <a:lvl7pPr lvl="6" marR="0" rtl="0" algn="l">
              <a:lnSpc>
                <a:spcPct val="100000"/>
              </a:lnSpc>
              <a:spcBef>
                <a:spcPts val="0"/>
              </a:spcBef>
              <a:spcAft>
                <a:spcPts val="0"/>
              </a:spcAft>
              <a:buClr>
                <a:srgbClr val="000000"/>
              </a:buClr>
              <a:buSzPts val="1400"/>
              <a:buFont typeface="Arial"/>
              <a:buNone/>
              <a:defRPr b="1" i="0" sz="4000" u="none" cap="none" strike="noStrike">
                <a:solidFill>
                  <a:schemeClr val="lt1"/>
                </a:solidFill>
                <a:latin typeface="Franklin Gothic"/>
                <a:ea typeface="Franklin Gothic"/>
                <a:cs typeface="Franklin Gothic"/>
                <a:sym typeface="Franklin Gothic"/>
              </a:defRPr>
            </a:lvl7pPr>
            <a:lvl8pPr lvl="7" marR="0" rtl="0" algn="l">
              <a:lnSpc>
                <a:spcPct val="100000"/>
              </a:lnSpc>
              <a:spcBef>
                <a:spcPts val="0"/>
              </a:spcBef>
              <a:spcAft>
                <a:spcPts val="0"/>
              </a:spcAft>
              <a:buClr>
                <a:srgbClr val="000000"/>
              </a:buClr>
              <a:buSzPts val="1400"/>
              <a:buFont typeface="Arial"/>
              <a:buNone/>
              <a:defRPr b="1" i="0" sz="4000" u="none" cap="none" strike="noStrike">
                <a:solidFill>
                  <a:schemeClr val="lt1"/>
                </a:solidFill>
                <a:latin typeface="Franklin Gothic"/>
                <a:ea typeface="Franklin Gothic"/>
                <a:cs typeface="Franklin Gothic"/>
                <a:sym typeface="Franklin Gothic"/>
              </a:defRPr>
            </a:lvl8pPr>
            <a:lvl9pPr lvl="8" marR="0" rtl="0" algn="l">
              <a:lnSpc>
                <a:spcPct val="100000"/>
              </a:lnSpc>
              <a:spcBef>
                <a:spcPts val="0"/>
              </a:spcBef>
              <a:spcAft>
                <a:spcPts val="0"/>
              </a:spcAft>
              <a:buClr>
                <a:srgbClr val="000000"/>
              </a:buClr>
              <a:buSzPts val="1400"/>
              <a:buFont typeface="Arial"/>
              <a:buNone/>
              <a:defRPr b="1" i="0" sz="4000" u="none" cap="none" strike="noStrike">
                <a:solidFill>
                  <a:schemeClr val="lt1"/>
                </a:solidFill>
                <a:latin typeface="Franklin Gothic"/>
                <a:ea typeface="Franklin Gothic"/>
                <a:cs typeface="Franklin Gothic"/>
                <a:sym typeface="Franklin Gothic"/>
              </a:defRPr>
            </a:lvl9pPr>
          </a:lstStyle>
          <a:p/>
        </p:txBody>
      </p:sp>
      <p:sp>
        <p:nvSpPr>
          <p:cNvPr id="12" name="Google Shape;12;p87"/>
          <p:cNvSpPr txBox="1"/>
          <p:nvPr>
            <p:ph idx="1" type="body"/>
          </p:nvPr>
        </p:nvSpPr>
        <p:spPr>
          <a:xfrm>
            <a:off x="687388" y="2055812"/>
            <a:ext cx="8224800" cy="3794100"/>
          </a:xfrm>
          <a:prstGeom prst="rect">
            <a:avLst/>
          </a:prstGeom>
          <a:noFill/>
          <a:ln>
            <a:noFill/>
          </a:ln>
        </p:spPr>
        <p:txBody>
          <a:bodyPr anchorCtr="0" anchor="t" bIns="0" lIns="0" spcFirstLastPara="1" rIns="0" wrap="square" tIns="0">
            <a:noAutofit/>
          </a:bodyPr>
          <a:lstStyle>
            <a:lvl1pPr indent="-381000" lvl="0" marL="457200" marR="0" rtl="0" algn="l">
              <a:lnSpc>
                <a:spcPct val="100000"/>
              </a:lnSpc>
              <a:spcBef>
                <a:spcPts val="600"/>
              </a:spcBef>
              <a:spcAft>
                <a:spcPts val="0"/>
              </a:spcAft>
              <a:buClr>
                <a:srgbClr val="A5A5A5"/>
              </a:buClr>
              <a:buSzPts val="2400"/>
              <a:buFont typeface="Noto Sans Symbols"/>
              <a:buChar char="▪"/>
              <a:defRPr b="0" i="0" sz="2400" u="none" cap="none" strike="noStrike">
                <a:solidFill>
                  <a:srgbClr val="17365D"/>
                </a:solidFill>
                <a:latin typeface="Arial"/>
                <a:ea typeface="Arial"/>
                <a:cs typeface="Arial"/>
                <a:sym typeface="Arial"/>
              </a:defRPr>
            </a:lvl1pPr>
            <a:lvl2pPr indent="-342900" lvl="1" marL="914400" marR="0" rtl="0" algn="l">
              <a:lnSpc>
                <a:spcPct val="100000"/>
              </a:lnSpc>
              <a:spcBef>
                <a:spcPts val="600"/>
              </a:spcBef>
              <a:spcAft>
                <a:spcPts val="0"/>
              </a:spcAft>
              <a:buClr>
                <a:srgbClr val="A5A5A5"/>
              </a:buClr>
              <a:buSzPts val="1800"/>
              <a:buFont typeface="Arial"/>
              <a:buChar char="•"/>
              <a:defRPr b="0" i="0" sz="1800" u="none" cap="none" strike="noStrike">
                <a:solidFill>
                  <a:srgbClr val="17365D"/>
                </a:solidFill>
                <a:latin typeface="Arial"/>
                <a:ea typeface="Arial"/>
                <a:cs typeface="Arial"/>
                <a:sym typeface="Arial"/>
              </a:defRPr>
            </a:lvl2pPr>
            <a:lvl3pPr indent="-317500" lvl="2" marL="1371600" marR="0" rtl="0" algn="l">
              <a:lnSpc>
                <a:spcPct val="100000"/>
              </a:lnSpc>
              <a:spcBef>
                <a:spcPts val="600"/>
              </a:spcBef>
              <a:spcAft>
                <a:spcPts val="0"/>
              </a:spcAft>
              <a:buClr>
                <a:srgbClr val="A5A5A5"/>
              </a:buClr>
              <a:buSzPts val="1400"/>
              <a:buFont typeface="Source Sans Pro"/>
              <a:buChar char="–"/>
              <a:defRPr b="0" i="0" sz="1400" u="none" cap="none" strike="noStrike">
                <a:solidFill>
                  <a:srgbClr val="17365D"/>
                </a:solidFill>
                <a:latin typeface="Arial"/>
                <a:ea typeface="Arial"/>
                <a:cs typeface="Arial"/>
                <a:sym typeface="Arial"/>
              </a:defRPr>
            </a:lvl3pPr>
            <a:lvl4pPr indent="-295275" lvl="3" marL="1828800" marR="0" rtl="0" algn="l">
              <a:lnSpc>
                <a:spcPct val="100000"/>
              </a:lnSpc>
              <a:spcBef>
                <a:spcPts val="600"/>
              </a:spcBef>
              <a:spcAft>
                <a:spcPts val="0"/>
              </a:spcAft>
              <a:buClr>
                <a:srgbClr val="A5A5A5"/>
              </a:buClr>
              <a:buSzPts val="1050"/>
              <a:buFont typeface="Courier New"/>
              <a:buChar char="o"/>
              <a:defRPr b="0" i="0" sz="1400" u="none" cap="none" strike="noStrike">
                <a:solidFill>
                  <a:srgbClr val="17365D"/>
                </a:solidFill>
                <a:latin typeface="Arial"/>
                <a:ea typeface="Arial"/>
                <a:cs typeface="Arial"/>
                <a:sym typeface="Arial"/>
              </a:defRPr>
            </a:lvl4pPr>
            <a:lvl5pPr indent="-317500" lvl="4" marL="2286000" marR="0" rtl="0" algn="l">
              <a:lnSpc>
                <a:spcPct val="100000"/>
              </a:lnSpc>
              <a:spcBef>
                <a:spcPts val="600"/>
              </a:spcBef>
              <a:spcAft>
                <a:spcPts val="0"/>
              </a:spcAft>
              <a:buClr>
                <a:srgbClr val="A5A5A5"/>
              </a:buClr>
              <a:buSzPts val="1400"/>
              <a:buFont typeface="Arial"/>
              <a:buChar char="»"/>
              <a:defRPr b="0" i="0" sz="1400" u="none" cap="none" strike="noStrike">
                <a:solidFill>
                  <a:srgbClr val="17365D"/>
                </a:solidFill>
                <a:latin typeface="Arial"/>
                <a:ea typeface="Arial"/>
                <a:cs typeface="Arial"/>
                <a:sym typeface="Arial"/>
              </a:defRPr>
            </a:lvl5pPr>
            <a:lvl6pPr indent="-317500" lvl="5" marL="2743200" marR="0" rtl="0" algn="l">
              <a:lnSpc>
                <a:spcPct val="100000"/>
              </a:lnSpc>
              <a:spcBef>
                <a:spcPts val="600"/>
              </a:spcBef>
              <a:spcAft>
                <a:spcPts val="0"/>
              </a:spcAft>
              <a:buClr>
                <a:srgbClr val="A5A5A5"/>
              </a:buClr>
              <a:buSzPts val="1400"/>
              <a:buFont typeface="Arial"/>
              <a:buChar char="•"/>
              <a:defRPr b="0" i="0" sz="1400" u="none" cap="none" strike="noStrike">
                <a:solidFill>
                  <a:srgbClr val="17365D"/>
                </a:solidFill>
                <a:latin typeface="Arial"/>
                <a:ea typeface="Arial"/>
                <a:cs typeface="Arial"/>
                <a:sym typeface="Arial"/>
              </a:defRPr>
            </a:lvl6pPr>
            <a:lvl7pPr indent="-317500" lvl="6" marL="3200400" marR="0" rtl="0" algn="l">
              <a:lnSpc>
                <a:spcPct val="100000"/>
              </a:lnSpc>
              <a:spcBef>
                <a:spcPts val="600"/>
              </a:spcBef>
              <a:spcAft>
                <a:spcPts val="0"/>
              </a:spcAft>
              <a:buClr>
                <a:srgbClr val="A5A5A5"/>
              </a:buClr>
              <a:buSzPts val="1400"/>
              <a:buFont typeface="Arial"/>
              <a:buChar char="•"/>
              <a:defRPr b="0" i="0" sz="1400" u="none" cap="none" strike="noStrike">
                <a:solidFill>
                  <a:srgbClr val="17365D"/>
                </a:solidFill>
                <a:latin typeface="Arial"/>
                <a:ea typeface="Arial"/>
                <a:cs typeface="Arial"/>
                <a:sym typeface="Arial"/>
              </a:defRPr>
            </a:lvl7pPr>
            <a:lvl8pPr indent="-317500" lvl="7" marL="3657600" marR="0" rtl="0" algn="l">
              <a:lnSpc>
                <a:spcPct val="100000"/>
              </a:lnSpc>
              <a:spcBef>
                <a:spcPts val="600"/>
              </a:spcBef>
              <a:spcAft>
                <a:spcPts val="0"/>
              </a:spcAft>
              <a:buClr>
                <a:srgbClr val="A5A5A5"/>
              </a:buClr>
              <a:buSzPts val="1400"/>
              <a:buFont typeface="Arial"/>
              <a:buChar char="•"/>
              <a:defRPr b="0" i="0" sz="1400" u="none" cap="none" strike="noStrike">
                <a:solidFill>
                  <a:srgbClr val="17365D"/>
                </a:solidFill>
                <a:latin typeface="Arial"/>
                <a:ea typeface="Arial"/>
                <a:cs typeface="Arial"/>
                <a:sym typeface="Arial"/>
              </a:defRPr>
            </a:lvl8pPr>
            <a:lvl9pPr indent="-317500" lvl="8" marL="4114800" marR="0" rtl="0" algn="l">
              <a:lnSpc>
                <a:spcPct val="100000"/>
              </a:lnSpc>
              <a:spcBef>
                <a:spcPts val="600"/>
              </a:spcBef>
              <a:spcAft>
                <a:spcPts val="0"/>
              </a:spcAft>
              <a:buClr>
                <a:srgbClr val="A5A5A5"/>
              </a:buClr>
              <a:buSzPts val="1400"/>
              <a:buFont typeface="Arial"/>
              <a:buChar char="•"/>
              <a:defRPr b="0" i="0" sz="1400" u="none" cap="none" strike="noStrike">
                <a:solidFill>
                  <a:srgbClr val="17365D"/>
                </a:solidFill>
                <a:latin typeface="Arial"/>
                <a:ea typeface="Arial"/>
                <a:cs typeface="Arial"/>
                <a:sym typeface="Arial"/>
              </a:defRPr>
            </a:lvl9pPr>
          </a:lstStyle>
          <a:p/>
        </p:txBody>
      </p:sp>
      <p:sp>
        <p:nvSpPr>
          <p:cNvPr id="13" name="Google Shape;13;p87"/>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descr="RTI Arkansas Logo.png" id="14" name="Google Shape;14;p87"/>
          <p:cNvPicPr preferRelativeResize="0"/>
          <p:nvPr/>
        </p:nvPicPr>
        <p:blipFill rotWithShape="1">
          <a:blip r:embed="rId2">
            <a:alphaModFix/>
          </a:blip>
          <a:srcRect b="0" l="0" r="0" t="0"/>
          <a:stretch/>
        </p:blipFill>
        <p:spPr>
          <a:xfrm>
            <a:off x="6915748" y="466587"/>
            <a:ext cx="2025052" cy="373943"/>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3" name="Shape 103"/>
        <p:cNvGrpSpPr/>
        <p:nvPr/>
      </p:nvGrpSpPr>
      <p:grpSpPr>
        <a:xfrm>
          <a:off x="0" y="0"/>
          <a:ext cx="0" cy="0"/>
          <a:chOff x="0" y="0"/>
          <a:chExt cx="0" cy="0"/>
        </a:xfrm>
      </p:grpSpPr>
      <p:pic>
        <p:nvPicPr>
          <p:cNvPr descr="RTI PPT Template_Text.jpg" id="104" name="Google Shape;104;p90"/>
          <p:cNvPicPr preferRelativeResize="0"/>
          <p:nvPr/>
        </p:nvPicPr>
        <p:blipFill rotWithShape="1">
          <a:blip r:embed="rId1">
            <a:alphaModFix/>
          </a:blip>
          <a:srcRect b="0" l="0" r="0" t="0"/>
          <a:stretch/>
        </p:blipFill>
        <p:spPr>
          <a:xfrm>
            <a:off x="0" y="0"/>
            <a:ext cx="9143998" cy="6857998"/>
          </a:xfrm>
          <a:prstGeom prst="rect">
            <a:avLst/>
          </a:prstGeom>
          <a:noFill/>
          <a:ln>
            <a:noFill/>
          </a:ln>
        </p:spPr>
      </p:pic>
      <p:sp>
        <p:nvSpPr>
          <p:cNvPr id="105" name="Google Shape;105;p90"/>
          <p:cNvSpPr txBox="1"/>
          <p:nvPr>
            <p:ph type="title"/>
          </p:nvPr>
        </p:nvSpPr>
        <p:spPr>
          <a:xfrm>
            <a:off x="687388" y="318052"/>
            <a:ext cx="8224800" cy="1541100"/>
          </a:xfrm>
          <a:prstGeom prst="rect">
            <a:avLst/>
          </a:prstGeom>
          <a:noFill/>
          <a:ln>
            <a:noFill/>
          </a:ln>
        </p:spPr>
        <p:txBody>
          <a:bodyPr anchorCtr="0" anchor="b" bIns="0" lIns="0" spcFirstLastPara="1" rIns="0" wrap="square" tIns="0">
            <a:noAutofit/>
          </a:bodyPr>
          <a:lstStyle>
            <a:lvl1pPr lvl="0" marR="0" rtl="0" algn="l">
              <a:lnSpc>
                <a:spcPct val="90000"/>
              </a:lnSpc>
              <a:spcBef>
                <a:spcPts val="0"/>
              </a:spcBef>
              <a:spcAft>
                <a:spcPts val="0"/>
              </a:spcAft>
              <a:buClr>
                <a:srgbClr val="000000"/>
              </a:buClr>
              <a:buSzPts val="1400"/>
              <a:buFont typeface="Arial"/>
              <a:buNone/>
              <a:defRPr b="0" i="0" sz="4800" u="none" cap="none" strike="noStrike">
                <a:solidFill>
                  <a:srgbClr val="A5A5A5"/>
                </a:solidFill>
                <a:latin typeface="Arial Narrow"/>
                <a:ea typeface="Arial Narrow"/>
                <a:cs typeface="Arial Narrow"/>
                <a:sym typeface="Arial Narrow"/>
              </a:defRPr>
            </a:lvl1pPr>
            <a:lvl2pPr lvl="1" marR="0" rtl="0" algn="l">
              <a:lnSpc>
                <a:spcPct val="100000"/>
              </a:lnSpc>
              <a:spcBef>
                <a:spcPts val="0"/>
              </a:spcBef>
              <a:spcAft>
                <a:spcPts val="0"/>
              </a:spcAft>
              <a:buClr>
                <a:srgbClr val="000000"/>
              </a:buClr>
              <a:buSzPts val="1400"/>
              <a:buFont typeface="Arial"/>
              <a:buNone/>
              <a:defRPr b="0" i="0" sz="3200" u="none" cap="none" strike="noStrike">
                <a:solidFill>
                  <a:srgbClr val="0F1419"/>
                </a:solidFill>
                <a:latin typeface="Franklin Gothic"/>
                <a:ea typeface="Franklin Gothic"/>
                <a:cs typeface="Franklin Gothic"/>
                <a:sym typeface="Franklin Gothic"/>
              </a:defRPr>
            </a:lvl2pPr>
            <a:lvl3pPr lvl="2" marR="0" rtl="0" algn="l">
              <a:lnSpc>
                <a:spcPct val="100000"/>
              </a:lnSpc>
              <a:spcBef>
                <a:spcPts val="0"/>
              </a:spcBef>
              <a:spcAft>
                <a:spcPts val="0"/>
              </a:spcAft>
              <a:buClr>
                <a:srgbClr val="000000"/>
              </a:buClr>
              <a:buSzPts val="1400"/>
              <a:buFont typeface="Arial"/>
              <a:buNone/>
              <a:defRPr b="0" i="0" sz="3200" u="none" cap="none" strike="noStrike">
                <a:solidFill>
                  <a:srgbClr val="0F1419"/>
                </a:solidFill>
                <a:latin typeface="Franklin Gothic"/>
                <a:ea typeface="Franklin Gothic"/>
                <a:cs typeface="Franklin Gothic"/>
                <a:sym typeface="Franklin Gothic"/>
              </a:defRPr>
            </a:lvl3pPr>
            <a:lvl4pPr lvl="3" marR="0" rtl="0" algn="l">
              <a:lnSpc>
                <a:spcPct val="100000"/>
              </a:lnSpc>
              <a:spcBef>
                <a:spcPts val="0"/>
              </a:spcBef>
              <a:spcAft>
                <a:spcPts val="0"/>
              </a:spcAft>
              <a:buClr>
                <a:srgbClr val="000000"/>
              </a:buClr>
              <a:buSzPts val="1400"/>
              <a:buFont typeface="Arial"/>
              <a:buNone/>
              <a:defRPr b="0" i="0" sz="3200" u="none" cap="none" strike="noStrike">
                <a:solidFill>
                  <a:srgbClr val="0F1419"/>
                </a:solidFill>
                <a:latin typeface="Franklin Gothic"/>
                <a:ea typeface="Franklin Gothic"/>
                <a:cs typeface="Franklin Gothic"/>
                <a:sym typeface="Franklin Gothic"/>
              </a:defRPr>
            </a:lvl4pPr>
            <a:lvl5pPr lvl="4" marR="0" rtl="0" algn="l">
              <a:lnSpc>
                <a:spcPct val="100000"/>
              </a:lnSpc>
              <a:spcBef>
                <a:spcPts val="0"/>
              </a:spcBef>
              <a:spcAft>
                <a:spcPts val="0"/>
              </a:spcAft>
              <a:buClr>
                <a:srgbClr val="000000"/>
              </a:buClr>
              <a:buSzPts val="1400"/>
              <a:buFont typeface="Arial"/>
              <a:buNone/>
              <a:defRPr b="0" i="0" sz="3200" u="none" cap="none" strike="noStrike">
                <a:solidFill>
                  <a:srgbClr val="0F1419"/>
                </a:solidFill>
                <a:latin typeface="Franklin Gothic"/>
                <a:ea typeface="Franklin Gothic"/>
                <a:cs typeface="Franklin Gothic"/>
                <a:sym typeface="Franklin Gothic"/>
              </a:defRPr>
            </a:lvl5pPr>
            <a:lvl6pPr lvl="5" marR="0" rtl="0" algn="l">
              <a:lnSpc>
                <a:spcPct val="100000"/>
              </a:lnSpc>
              <a:spcBef>
                <a:spcPts val="0"/>
              </a:spcBef>
              <a:spcAft>
                <a:spcPts val="0"/>
              </a:spcAft>
              <a:buClr>
                <a:srgbClr val="000000"/>
              </a:buClr>
              <a:buSzPts val="1400"/>
              <a:buFont typeface="Arial"/>
              <a:buNone/>
              <a:defRPr b="1" i="0" sz="4000" u="none" cap="none" strike="noStrike">
                <a:solidFill>
                  <a:schemeClr val="lt1"/>
                </a:solidFill>
                <a:latin typeface="Franklin Gothic"/>
                <a:ea typeface="Franklin Gothic"/>
                <a:cs typeface="Franklin Gothic"/>
                <a:sym typeface="Franklin Gothic"/>
              </a:defRPr>
            </a:lvl6pPr>
            <a:lvl7pPr lvl="6" marR="0" rtl="0" algn="l">
              <a:lnSpc>
                <a:spcPct val="100000"/>
              </a:lnSpc>
              <a:spcBef>
                <a:spcPts val="0"/>
              </a:spcBef>
              <a:spcAft>
                <a:spcPts val="0"/>
              </a:spcAft>
              <a:buClr>
                <a:srgbClr val="000000"/>
              </a:buClr>
              <a:buSzPts val="1400"/>
              <a:buFont typeface="Arial"/>
              <a:buNone/>
              <a:defRPr b="1" i="0" sz="4000" u="none" cap="none" strike="noStrike">
                <a:solidFill>
                  <a:schemeClr val="lt1"/>
                </a:solidFill>
                <a:latin typeface="Franklin Gothic"/>
                <a:ea typeface="Franklin Gothic"/>
                <a:cs typeface="Franklin Gothic"/>
                <a:sym typeface="Franklin Gothic"/>
              </a:defRPr>
            </a:lvl7pPr>
            <a:lvl8pPr lvl="7" marR="0" rtl="0" algn="l">
              <a:lnSpc>
                <a:spcPct val="100000"/>
              </a:lnSpc>
              <a:spcBef>
                <a:spcPts val="0"/>
              </a:spcBef>
              <a:spcAft>
                <a:spcPts val="0"/>
              </a:spcAft>
              <a:buClr>
                <a:srgbClr val="000000"/>
              </a:buClr>
              <a:buSzPts val="1400"/>
              <a:buFont typeface="Arial"/>
              <a:buNone/>
              <a:defRPr b="1" i="0" sz="4000" u="none" cap="none" strike="noStrike">
                <a:solidFill>
                  <a:schemeClr val="lt1"/>
                </a:solidFill>
                <a:latin typeface="Franklin Gothic"/>
                <a:ea typeface="Franklin Gothic"/>
                <a:cs typeface="Franklin Gothic"/>
                <a:sym typeface="Franklin Gothic"/>
              </a:defRPr>
            </a:lvl8pPr>
            <a:lvl9pPr lvl="8" marR="0" rtl="0" algn="l">
              <a:lnSpc>
                <a:spcPct val="100000"/>
              </a:lnSpc>
              <a:spcBef>
                <a:spcPts val="0"/>
              </a:spcBef>
              <a:spcAft>
                <a:spcPts val="0"/>
              </a:spcAft>
              <a:buClr>
                <a:srgbClr val="000000"/>
              </a:buClr>
              <a:buSzPts val="1400"/>
              <a:buFont typeface="Arial"/>
              <a:buNone/>
              <a:defRPr b="1" i="0" sz="4000" u="none" cap="none" strike="noStrike">
                <a:solidFill>
                  <a:schemeClr val="lt1"/>
                </a:solidFill>
                <a:latin typeface="Franklin Gothic"/>
                <a:ea typeface="Franklin Gothic"/>
                <a:cs typeface="Franklin Gothic"/>
                <a:sym typeface="Franklin Gothic"/>
              </a:defRPr>
            </a:lvl9pPr>
          </a:lstStyle>
          <a:p/>
        </p:txBody>
      </p:sp>
      <p:sp>
        <p:nvSpPr>
          <p:cNvPr id="106" name="Google Shape;106;p90"/>
          <p:cNvSpPr txBox="1"/>
          <p:nvPr>
            <p:ph idx="1" type="body"/>
          </p:nvPr>
        </p:nvSpPr>
        <p:spPr>
          <a:xfrm>
            <a:off x="687388" y="2055812"/>
            <a:ext cx="8224800" cy="3794100"/>
          </a:xfrm>
          <a:prstGeom prst="rect">
            <a:avLst/>
          </a:prstGeom>
          <a:noFill/>
          <a:ln>
            <a:noFill/>
          </a:ln>
        </p:spPr>
        <p:txBody>
          <a:bodyPr anchorCtr="0" anchor="t" bIns="0" lIns="0" spcFirstLastPara="1" rIns="0" wrap="square" tIns="0">
            <a:noAutofit/>
          </a:bodyPr>
          <a:lstStyle>
            <a:lvl1pPr indent="-381000" lvl="0" marL="457200" marR="0" rtl="0" algn="l">
              <a:lnSpc>
                <a:spcPct val="100000"/>
              </a:lnSpc>
              <a:spcBef>
                <a:spcPts val="600"/>
              </a:spcBef>
              <a:spcAft>
                <a:spcPts val="0"/>
              </a:spcAft>
              <a:buClr>
                <a:srgbClr val="A5A5A5"/>
              </a:buClr>
              <a:buSzPts val="2400"/>
              <a:buFont typeface="Noto Sans Symbols"/>
              <a:buChar char="▪"/>
              <a:defRPr b="0" i="0" sz="2400" u="none" cap="none" strike="noStrike">
                <a:solidFill>
                  <a:srgbClr val="25496F"/>
                </a:solidFill>
                <a:latin typeface="Arial"/>
                <a:ea typeface="Arial"/>
                <a:cs typeface="Arial"/>
                <a:sym typeface="Arial"/>
              </a:defRPr>
            </a:lvl1pPr>
            <a:lvl2pPr indent="-342900" lvl="1" marL="914400" marR="0" rtl="0" algn="l">
              <a:lnSpc>
                <a:spcPct val="100000"/>
              </a:lnSpc>
              <a:spcBef>
                <a:spcPts val="600"/>
              </a:spcBef>
              <a:spcAft>
                <a:spcPts val="0"/>
              </a:spcAft>
              <a:buClr>
                <a:srgbClr val="A5A5A5"/>
              </a:buClr>
              <a:buSzPts val="1800"/>
              <a:buFont typeface="Arial"/>
              <a:buChar char="•"/>
              <a:defRPr b="0" i="0" sz="1800" u="none" cap="none" strike="noStrike">
                <a:solidFill>
                  <a:srgbClr val="25496F"/>
                </a:solidFill>
                <a:latin typeface="Arial"/>
                <a:ea typeface="Arial"/>
                <a:cs typeface="Arial"/>
                <a:sym typeface="Arial"/>
              </a:defRPr>
            </a:lvl2pPr>
            <a:lvl3pPr indent="-317500" lvl="2" marL="1371600" marR="0" rtl="0" algn="l">
              <a:lnSpc>
                <a:spcPct val="100000"/>
              </a:lnSpc>
              <a:spcBef>
                <a:spcPts val="600"/>
              </a:spcBef>
              <a:spcAft>
                <a:spcPts val="0"/>
              </a:spcAft>
              <a:buClr>
                <a:srgbClr val="A5A5A5"/>
              </a:buClr>
              <a:buSzPts val="1400"/>
              <a:buFont typeface="Source Sans Pro"/>
              <a:buChar char="–"/>
              <a:defRPr b="0" i="0" sz="1400" u="none" cap="none" strike="noStrike">
                <a:solidFill>
                  <a:srgbClr val="25496F"/>
                </a:solidFill>
                <a:latin typeface="Arial"/>
                <a:ea typeface="Arial"/>
                <a:cs typeface="Arial"/>
                <a:sym typeface="Arial"/>
              </a:defRPr>
            </a:lvl3pPr>
            <a:lvl4pPr indent="-295275" lvl="3" marL="1828800" marR="0" rtl="0" algn="l">
              <a:lnSpc>
                <a:spcPct val="100000"/>
              </a:lnSpc>
              <a:spcBef>
                <a:spcPts val="600"/>
              </a:spcBef>
              <a:spcAft>
                <a:spcPts val="0"/>
              </a:spcAft>
              <a:buClr>
                <a:srgbClr val="A5A5A5"/>
              </a:buClr>
              <a:buSzPts val="1050"/>
              <a:buFont typeface="Courier New"/>
              <a:buChar char="o"/>
              <a:defRPr b="0" i="0" sz="1400" u="none" cap="none" strike="noStrike">
                <a:solidFill>
                  <a:srgbClr val="25496F"/>
                </a:solidFill>
                <a:latin typeface="Arial"/>
                <a:ea typeface="Arial"/>
                <a:cs typeface="Arial"/>
                <a:sym typeface="Arial"/>
              </a:defRPr>
            </a:lvl4pPr>
            <a:lvl5pPr indent="-317500" lvl="4" marL="2286000" marR="0" rtl="0" algn="l">
              <a:lnSpc>
                <a:spcPct val="100000"/>
              </a:lnSpc>
              <a:spcBef>
                <a:spcPts val="600"/>
              </a:spcBef>
              <a:spcAft>
                <a:spcPts val="0"/>
              </a:spcAft>
              <a:buClr>
                <a:srgbClr val="A5A5A5"/>
              </a:buClr>
              <a:buSzPts val="1400"/>
              <a:buFont typeface="Arial"/>
              <a:buChar char="»"/>
              <a:defRPr b="0" i="0" sz="1400" u="none" cap="none" strike="noStrike">
                <a:solidFill>
                  <a:srgbClr val="25496F"/>
                </a:solidFill>
                <a:latin typeface="Arial"/>
                <a:ea typeface="Arial"/>
                <a:cs typeface="Arial"/>
                <a:sym typeface="Arial"/>
              </a:defRPr>
            </a:lvl5pPr>
            <a:lvl6pPr indent="-317500" lvl="5" marL="2743200" marR="0" rtl="0" algn="l">
              <a:lnSpc>
                <a:spcPct val="100000"/>
              </a:lnSpc>
              <a:spcBef>
                <a:spcPts val="600"/>
              </a:spcBef>
              <a:spcAft>
                <a:spcPts val="0"/>
              </a:spcAft>
              <a:buClr>
                <a:srgbClr val="A5A5A5"/>
              </a:buClr>
              <a:buSzPts val="1400"/>
              <a:buFont typeface="Arial"/>
              <a:buChar char="•"/>
              <a:defRPr b="0" i="0" sz="1400" u="none" cap="none" strike="noStrike">
                <a:solidFill>
                  <a:srgbClr val="25496F"/>
                </a:solidFill>
                <a:latin typeface="Arial"/>
                <a:ea typeface="Arial"/>
                <a:cs typeface="Arial"/>
                <a:sym typeface="Arial"/>
              </a:defRPr>
            </a:lvl6pPr>
            <a:lvl7pPr indent="-317500" lvl="6" marL="3200400" marR="0" rtl="0" algn="l">
              <a:lnSpc>
                <a:spcPct val="100000"/>
              </a:lnSpc>
              <a:spcBef>
                <a:spcPts val="600"/>
              </a:spcBef>
              <a:spcAft>
                <a:spcPts val="0"/>
              </a:spcAft>
              <a:buClr>
                <a:srgbClr val="A5A5A5"/>
              </a:buClr>
              <a:buSzPts val="1400"/>
              <a:buFont typeface="Arial"/>
              <a:buChar char="•"/>
              <a:defRPr b="0" i="0" sz="1400" u="none" cap="none" strike="noStrike">
                <a:solidFill>
                  <a:srgbClr val="25496F"/>
                </a:solidFill>
                <a:latin typeface="Arial"/>
                <a:ea typeface="Arial"/>
                <a:cs typeface="Arial"/>
                <a:sym typeface="Arial"/>
              </a:defRPr>
            </a:lvl7pPr>
            <a:lvl8pPr indent="-317500" lvl="7" marL="3657600" marR="0" rtl="0" algn="l">
              <a:lnSpc>
                <a:spcPct val="100000"/>
              </a:lnSpc>
              <a:spcBef>
                <a:spcPts val="600"/>
              </a:spcBef>
              <a:spcAft>
                <a:spcPts val="0"/>
              </a:spcAft>
              <a:buClr>
                <a:srgbClr val="A5A5A5"/>
              </a:buClr>
              <a:buSzPts val="1400"/>
              <a:buFont typeface="Arial"/>
              <a:buChar char="•"/>
              <a:defRPr b="0" i="0" sz="1400" u="none" cap="none" strike="noStrike">
                <a:solidFill>
                  <a:srgbClr val="25496F"/>
                </a:solidFill>
                <a:latin typeface="Arial"/>
                <a:ea typeface="Arial"/>
                <a:cs typeface="Arial"/>
                <a:sym typeface="Arial"/>
              </a:defRPr>
            </a:lvl8pPr>
            <a:lvl9pPr indent="-317500" lvl="8" marL="4114800" marR="0" rtl="0" algn="l">
              <a:lnSpc>
                <a:spcPct val="100000"/>
              </a:lnSpc>
              <a:spcBef>
                <a:spcPts val="600"/>
              </a:spcBef>
              <a:spcAft>
                <a:spcPts val="0"/>
              </a:spcAft>
              <a:buClr>
                <a:srgbClr val="A5A5A5"/>
              </a:buClr>
              <a:buSzPts val="1400"/>
              <a:buFont typeface="Arial"/>
              <a:buChar char="•"/>
              <a:defRPr b="0" i="0" sz="1400" u="none" cap="none" strike="noStrike">
                <a:solidFill>
                  <a:srgbClr val="25496F"/>
                </a:solidFill>
                <a:latin typeface="Arial"/>
                <a:ea typeface="Arial"/>
                <a:cs typeface="Arial"/>
                <a:sym typeface="Arial"/>
              </a:defRPr>
            </a:lvl9pPr>
          </a:lstStyle>
          <a:p/>
        </p:txBody>
      </p:sp>
      <p:sp>
        <p:nvSpPr>
          <p:cNvPr id="107" name="Google Shape;107;p90"/>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descr="RTI Arkansas Logo.png" id="108" name="Google Shape;108;p90"/>
          <p:cNvPicPr preferRelativeResize="0"/>
          <p:nvPr/>
        </p:nvPicPr>
        <p:blipFill rotWithShape="1">
          <a:blip r:embed="rId2">
            <a:alphaModFix/>
          </a:blip>
          <a:srcRect b="0" l="0" r="0" t="0"/>
          <a:stretch/>
        </p:blipFill>
        <p:spPr>
          <a:xfrm>
            <a:off x="7522591" y="302814"/>
            <a:ext cx="1566545" cy="289276"/>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 id="2147483684" r:id="rId17"/>
    <p:sldLayoutId id="2147483685" r:id="rId18"/>
    <p:sldLayoutId id="2147483686" r:id="rId19"/>
    <p:sldLayoutId id="2147483687" r:id="rId20"/>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90" name="Shape 190"/>
        <p:cNvGrpSpPr/>
        <p:nvPr/>
      </p:nvGrpSpPr>
      <p:grpSpPr>
        <a:xfrm>
          <a:off x="0" y="0"/>
          <a:ext cx="0" cy="0"/>
          <a:chOff x="0" y="0"/>
          <a:chExt cx="0" cy="0"/>
        </a:xfrm>
      </p:grpSpPr>
      <p:pic>
        <p:nvPicPr>
          <p:cNvPr descr="RTI PPT Template_Divider.jpg" id="191" name="Google Shape;191;p97"/>
          <p:cNvPicPr preferRelativeResize="0"/>
          <p:nvPr/>
        </p:nvPicPr>
        <p:blipFill rotWithShape="1">
          <a:blip r:embed="rId1">
            <a:alphaModFix/>
          </a:blip>
          <a:srcRect b="0" l="0" r="0" t="0"/>
          <a:stretch/>
        </p:blipFill>
        <p:spPr>
          <a:xfrm>
            <a:off x="0" y="0"/>
            <a:ext cx="9143998" cy="6857998"/>
          </a:xfrm>
          <a:prstGeom prst="rect">
            <a:avLst/>
          </a:prstGeom>
          <a:noFill/>
          <a:ln>
            <a:noFill/>
          </a:ln>
        </p:spPr>
      </p:pic>
      <p:sp>
        <p:nvSpPr>
          <p:cNvPr id="192" name="Google Shape;192;p97"/>
          <p:cNvSpPr txBox="1"/>
          <p:nvPr>
            <p:ph type="title"/>
          </p:nvPr>
        </p:nvSpPr>
        <p:spPr>
          <a:xfrm>
            <a:off x="687388" y="3709988"/>
            <a:ext cx="8229600" cy="769500"/>
          </a:xfrm>
          <a:prstGeom prst="rect">
            <a:avLst/>
          </a:prstGeom>
          <a:noFill/>
          <a:ln>
            <a:noFill/>
          </a:ln>
        </p:spPr>
        <p:txBody>
          <a:bodyPr anchorCtr="0" anchor="b" bIns="45700" lIns="0" spcFirstLastPara="1" rIns="0" wrap="square" tIns="45700">
            <a:noAutofit/>
          </a:bodyPr>
          <a:lstStyle>
            <a:lvl1pPr lvl="0" marR="0" rtl="0" algn="ctr">
              <a:lnSpc>
                <a:spcPct val="100000"/>
              </a:lnSpc>
              <a:spcBef>
                <a:spcPts val="0"/>
              </a:spcBef>
              <a:spcAft>
                <a:spcPts val="0"/>
              </a:spcAft>
              <a:buClr>
                <a:schemeClr val="lt1"/>
              </a:buClr>
              <a:buSzPts val="4400"/>
              <a:buFont typeface="Arial Narrow"/>
              <a:buNone/>
              <a:defRPr b="1" i="0" sz="4400" u="none" cap="none" strike="noStrike">
                <a:solidFill>
                  <a:schemeClr val="lt1"/>
                </a:solidFill>
                <a:latin typeface="Arial Narrow"/>
                <a:ea typeface="Arial Narrow"/>
                <a:cs typeface="Arial Narrow"/>
                <a:sym typeface="Arial Narrow"/>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93" name="Google Shape;193;p97"/>
          <p:cNvSpPr txBox="1"/>
          <p:nvPr>
            <p:ph idx="1" type="body"/>
          </p:nvPr>
        </p:nvSpPr>
        <p:spPr>
          <a:xfrm>
            <a:off x="687388" y="4529139"/>
            <a:ext cx="8229600" cy="1389000"/>
          </a:xfrm>
          <a:prstGeom prst="rect">
            <a:avLst/>
          </a:prstGeom>
          <a:noFill/>
          <a:ln>
            <a:noFill/>
          </a:ln>
        </p:spPr>
        <p:txBody>
          <a:bodyPr anchorCtr="0" anchor="t" bIns="45700" lIns="0" spcFirstLastPara="1" rIns="0" wrap="square" tIns="45700">
            <a:noAutofit/>
          </a:bodyPr>
          <a:lstStyle>
            <a:lvl1pPr indent="-228600" lvl="0" marL="457200" marR="0" rtl="0" algn="l">
              <a:lnSpc>
                <a:spcPct val="100000"/>
              </a:lnSpc>
              <a:spcBef>
                <a:spcPts val="640"/>
              </a:spcBef>
              <a:spcAft>
                <a:spcPts val="0"/>
              </a:spcAft>
              <a:buClr>
                <a:srgbClr val="BFBFBF"/>
              </a:buClr>
              <a:buSzPts val="3200"/>
              <a:buFont typeface="Arial"/>
              <a:buNone/>
              <a:defRPr b="0" i="0" sz="3200" u="none" cap="none" strike="noStrike">
                <a:solidFill>
                  <a:srgbClr val="BFBFBF"/>
                </a:solidFill>
                <a:latin typeface="Arial"/>
                <a:ea typeface="Arial"/>
                <a:cs typeface="Arial"/>
                <a:sym typeface="Arial"/>
              </a:defRPr>
            </a:lvl1pPr>
            <a:lvl2pPr indent="-342900" lvl="1" marL="914400" marR="0" rtl="0" algn="l">
              <a:lnSpc>
                <a:spcPct val="100000"/>
              </a:lnSpc>
              <a:spcBef>
                <a:spcPts val="36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2pPr>
            <a:lvl3pPr indent="-342900" lvl="2" marL="1371600" marR="0" rtl="0" algn="l">
              <a:lnSpc>
                <a:spcPct val="100000"/>
              </a:lnSpc>
              <a:spcBef>
                <a:spcPts val="36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3pPr>
            <a:lvl4pPr indent="-342900" lvl="3" marL="1828800" marR="0" rtl="0" algn="l">
              <a:lnSpc>
                <a:spcPct val="100000"/>
              </a:lnSpc>
              <a:spcBef>
                <a:spcPts val="36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4pPr>
            <a:lvl5pPr indent="-342900" lvl="4" marL="2286000" marR="0" rtl="0" algn="l">
              <a:lnSpc>
                <a:spcPct val="100000"/>
              </a:lnSpc>
              <a:spcBef>
                <a:spcPts val="360"/>
              </a:spcBef>
              <a:spcAft>
                <a:spcPts val="0"/>
              </a:spcAft>
              <a:buClr>
                <a:schemeClr val="lt1"/>
              </a:buClr>
              <a:buSzPts val="1800"/>
              <a:buFont typeface="Arial"/>
              <a:buChar char="»"/>
              <a:defRPr b="0" i="0" sz="1800" u="none" cap="none" strike="noStrike">
                <a:solidFill>
                  <a:schemeClr val="lt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94" name="Google Shape;194;p97"/>
          <p:cNvSpPr txBox="1"/>
          <p:nvPr>
            <p:ph idx="12" type="sldNum"/>
          </p:nvPr>
        </p:nvSpPr>
        <p:spPr>
          <a:xfrm>
            <a:off x="8755130" y="6507316"/>
            <a:ext cx="157200" cy="153900"/>
          </a:xfrm>
          <a:prstGeom prst="rect">
            <a:avLst/>
          </a:prstGeom>
          <a:noFill/>
          <a:ln>
            <a:noFill/>
          </a:ln>
        </p:spPr>
        <p:txBody>
          <a:bodyPr anchorCtr="0" anchor="ctr" bIns="0" lIns="0" spcFirstLastPara="1" rIns="0" wrap="square" tIns="0">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rgbClr val="25496F"/>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rgbClr val="25496F"/>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rgbClr val="25496F"/>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rgbClr val="25496F"/>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rgbClr val="25496F"/>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rgbClr val="25496F"/>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rgbClr val="25496F"/>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rgbClr val="25496F"/>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rgbClr val="25496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descr="A close up of a logo&#10;&#10;Description automatically generated" id="195" name="Google Shape;195;p97"/>
          <p:cNvPicPr preferRelativeResize="0"/>
          <p:nvPr/>
        </p:nvPicPr>
        <p:blipFill rotWithShape="1">
          <a:blip r:embed="rId2">
            <a:alphaModFix/>
          </a:blip>
          <a:srcRect b="0" l="0" r="0" t="0"/>
          <a:stretch/>
        </p:blipFill>
        <p:spPr>
          <a:xfrm>
            <a:off x="5749346" y="6064188"/>
            <a:ext cx="2783535" cy="705446"/>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1" name="Shape 241"/>
        <p:cNvGrpSpPr/>
        <p:nvPr/>
      </p:nvGrpSpPr>
      <p:grpSpPr>
        <a:xfrm>
          <a:off x="0" y="0"/>
          <a:ext cx="0" cy="0"/>
          <a:chOff x="0" y="0"/>
          <a:chExt cx="0" cy="0"/>
        </a:xfrm>
      </p:grpSpPr>
      <p:pic>
        <p:nvPicPr>
          <p:cNvPr descr="RTI PPT Template_Text.jpg" id="242" name="Google Shape;242;p103"/>
          <p:cNvPicPr preferRelativeResize="0"/>
          <p:nvPr/>
        </p:nvPicPr>
        <p:blipFill rotWithShape="1">
          <a:blip r:embed="rId1">
            <a:alphaModFix/>
          </a:blip>
          <a:srcRect b="0" l="0" r="0" t="0"/>
          <a:stretch/>
        </p:blipFill>
        <p:spPr>
          <a:xfrm>
            <a:off x="0" y="0"/>
            <a:ext cx="9143998" cy="6857998"/>
          </a:xfrm>
          <a:prstGeom prst="rect">
            <a:avLst/>
          </a:prstGeom>
          <a:noFill/>
          <a:ln>
            <a:noFill/>
          </a:ln>
        </p:spPr>
      </p:pic>
      <p:sp>
        <p:nvSpPr>
          <p:cNvPr id="243" name="Google Shape;243;p103"/>
          <p:cNvSpPr txBox="1"/>
          <p:nvPr>
            <p:ph type="title"/>
          </p:nvPr>
        </p:nvSpPr>
        <p:spPr>
          <a:xfrm>
            <a:off x="687388" y="318053"/>
            <a:ext cx="8224800" cy="1486800"/>
          </a:xfrm>
          <a:prstGeom prst="rect">
            <a:avLst/>
          </a:prstGeom>
          <a:noFill/>
          <a:ln>
            <a:noFill/>
          </a:ln>
        </p:spPr>
        <p:txBody>
          <a:bodyPr anchorCtr="0" anchor="b" bIns="0" lIns="0" spcFirstLastPara="1" rIns="0" wrap="square" tIns="0">
            <a:noAutofit/>
          </a:bodyPr>
          <a:lstStyle>
            <a:lvl1pPr lvl="0" marR="0" rtl="0" algn="l">
              <a:lnSpc>
                <a:spcPct val="100000"/>
              </a:lnSpc>
              <a:spcBef>
                <a:spcPts val="0"/>
              </a:spcBef>
              <a:spcAft>
                <a:spcPts val="0"/>
              </a:spcAft>
              <a:buClr>
                <a:srgbClr val="000000"/>
              </a:buClr>
              <a:buSzPts val="1400"/>
              <a:buFont typeface="Arial"/>
              <a:buNone/>
              <a:defRPr b="0" i="0" sz="4800" u="none" cap="none" strike="noStrike">
                <a:solidFill>
                  <a:srgbClr val="A5A5A5"/>
                </a:solidFill>
                <a:latin typeface="Arial Narrow"/>
                <a:ea typeface="Arial Narrow"/>
                <a:cs typeface="Arial Narrow"/>
                <a:sym typeface="Arial Narrow"/>
              </a:defRPr>
            </a:lvl1pPr>
            <a:lvl2pPr lvl="1" marR="0" rtl="0" algn="l">
              <a:lnSpc>
                <a:spcPct val="100000"/>
              </a:lnSpc>
              <a:spcBef>
                <a:spcPts val="0"/>
              </a:spcBef>
              <a:spcAft>
                <a:spcPts val="0"/>
              </a:spcAft>
              <a:buClr>
                <a:srgbClr val="000000"/>
              </a:buClr>
              <a:buSzPts val="1400"/>
              <a:buFont typeface="Arial"/>
              <a:buNone/>
              <a:defRPr b="0" i="0" sz="3200" u="none" cap="none" strike="noStrike">
                <a:solidFill>
                  <a:srgbClr val="0F1419"/>
                </a:solidFill>
                <a:latin typeface="Franklin Gothic"/>
                <a:ea typeface="Franklin Gothic"/>
                <a:cs typeface="Franklin Gothic"/>
                <a:sym typeface="Franklin Gothic"/>
              </a:defRPr>
            </a:lvl2pPr>
            <a:lvl3pPr lvl="2" marR="0" rtl="0" algn="l">
              <a:lnSpc>
                <a:spcPct val="100000"/>
              </a:lnSpc>
              <a:spcBef>
                <a:spcPts val="0"/>
              </a:spcBef>
              <a:spcAft>
                <a:spcPts val="0"/>
              </a:spcAft>
              <a:buClr>
                <a:srgbClr val="000000"/>
              </a:buClr>
              <a:buSzPts val="1400"/>
              <a:buFont typeface="Arial"/>
              <a:buNone/>
              <a:defRPr b="0" i="0" sz="3200" u="none" cap="none" strike="noStrike">
                <a:solidFill>
                  <a:srgbClr val="0F1419"/>
                </a:solidFill>
                <a:latin typeface="Franklin Gothic"/>
                <a:ea typeface="Franklin Gothic"/>
                <a:cs typeface="Franklin Gothic"/>
                <a:sym typeface="Franklin Gothic"/>
              </a:defRPr>
            </a:lvl3pPr>
            <a:lvl4pPr lvl="3" marR="0" rtl="0" algn="l">
              <a:lnSpc>
                <a:spcPct val="100000"/>
              </a:lnSpc>
              <a:spcBef>
                <a:spcPts val="0"/>
              </a:spcBef>
              <a:spcAft>
                <a:spcPts val="0"/>
              </a:spcAft>
              <a:buClr>
                <a:srgbClr val="000000"/>
              </a:buClr>
              <a:buSzPts val="1400"/>
              <a:buFont typeface="Arial"/>
              <a:buNone/>
              <a:defRPr b="0" i="0" sz="3200" u="none" cap="none" strike="noStrike">
                <a:solidFill>
                  <a:srgbClr val="0F1419"/>
                </a:solidFill>
                <a:latin typeface="Franklin Gothic"/>
                <a:ea typeface="Franklin Gothic"/>
                <a:cs typeface="Franklin Gothic"/>
                <a:sym typeface="Franklin Gothic"/>
              </a:defRPr>
            </a:lvl4pPr>
            <a:lvl5pPr lvl="4" marR="0" rtl="0" algn="l">
              <a:lnSpc>
                <a:spcPct val="100000"/>
              </a:lnSpc>
              <a:spcBef>
                <a:spcPts val="0"/>
              </a:spcBef>
              <a:spcAft>
                <a:spcPts val="0"/>
              </a:spcAft>
              <a:buClr>
                <a:srgbClr val="000000"/>
              </a:buClr>
              <a:buSzPts val="1400"/>
              <a:buFont typeface="Arial"/>
              <a:buNone/>
              <a:defRPr b="0" i="0" sz="3200" u="none" cap="none" strike="noStrike">
                <a:solidFill>
                  <a:srgbClr val="0F1419"/>
                </a:solidFill>
                <a:latin typeface="Franklin Gothic"/>
                <a:ea typeface="Franklin Gothic"/>
                <a:cs typeface="Franklin Gothic"/>
                <a:sym typeface="Franklin Gothic"/>
              </a:defRPr>
            </a:lvl5pPr>
            <a:lvl6pPr lvl="5" marR="0" rtl="0" algn="l">
              <a:lnSpc>
                <a:spcPct val="100000"/>
              </a:lnSpc>
              <a:spcBef>
                <a:spcPts val="0"/>
              </a:spcBef>
              <a:spcAft>
                <a:spcPts val="0"/>
              </a:spcAft>
              <a:buClr>
                <a:srgbClr val="000000"/>
              </a:buClr>
              <a:buSzPts val="1400"/>
              <a:buFont typeface="Arial"/>
              <a:buNone/>
              <a:defRPr b="1" i="0" sz="4000" u="none" cap="none" strike="noStrike">
                <a:solidFill>
                  <a:schemeClr val="lt1"/>
                </a:solidFill>
                <a:latin typeface="Franklin Gothic"/>
                <a:ea typeface="Franklin Gothic"/>
                <a:cs typeface="Franklin Gothic"/>
                <a:sym typeface="Franklin Gothic"/>
              </a:defRPr>
            </a:lvl6pPr>
            <a:lvl7pPr lvl="6" marR="0" rtl="0" algn="l">
              <a:lnSpc>
                <a:spcPct val="100000"/>
              </a:lnSpc>
              <a:spcBef>
                <a:spcPts val="0"/>
              </a:spcBef>
              <a:spcAft>
                <a:spcPts val="0"/>
              </a:spcAft>
              <a:buClr>
                <a:srgbClr val="000000"/>
              </a:buClr>
              <a:buSzPts val="1400"/>
              <a:buFont typeface="Arial"/>
              <a:buNone/>
              <a:defRPr b="1" i="0" sz="4000" u="none" cap="none" strike="noStrike">
                <a:solidFill>
                  <a:schemeClr val="lt1"/>
                </a:solidFill>
                <a:latin typeface="Franklin Gothic"/>
                <a:ea typeface="Franklin Gothic"/>
                <a:cs typeface="Franklin Gothic"/>
                <a:sym typeface="Franklin Gothic"/>
              </a:defRPr>
            </a:lvl7pPr>
            <a:lvl8pPr lvl="7" marR="0" rtl="0" algn="l">
              <a:lnSpc>
                <a:spcPct val="100000"/>
              </a:lnSpc>
              <a:spcBef>
                <a:spcPts val="0"/>
              </a:spcBef>
              <a:spcAft>
                <a:spcPts val="0"/>
              </a:spcAft>
              <a:buClr>
                <a:srgbClr val="000000"/>
              </a:buClr>
              <a:buSzPts val="1400"/>
              <a:buFont typeface="Arial"/>
              <a:buNone/>
              <a:defRPr b="1" i="0" sz="4000" u="none" cap="none" strike="noStrike">
                <a:solidFill>
                  <a:schemeClr val="lt1"/>
                </a:solidFill>
                <a:latin typeface="Franklin Gothic"/>
                <a:ea typeface="Franklin Gothic"/>
                <a:cs typeface="Franklin Gothic"/>
                <a:sym typeface="Franklin Gothic"/>
              </a:defRPr>
            </a:lvl8pPr>
            <a:lvl9pPr lvl="8" marR="0" rtl="0" algn="l">
              <a:lnSpc>
                <a:spcPct val="100000"/>
              </a:lnSpc>
              <a:spcBef>
                <a:spcPts val="0"/>
              </a:spcBef>
              <a:spcAft>
                <a:spcPts val="0"/>
              </a:spcAft>
              <a:buClr>
                <a:srgbClr val="000000"/>
              </a:buClr>
              <a:buSzPts val="1400"/>
              <a:buFont typeface="Arial"/>
              <a:buNone/>
              <a:defRPr b="1" i="0" sz="4000" u="none" cap="none" strike="noStrike">
                <a:solidFill>
                  <a:schemeClr val="lt1"/>
                </a:solidFill>
                <a:latin typeface="Franklin Gothic"/>
                <a:ea typeface="Franklin Gothic"/>
                <a:cs typeface="Franklin Gothic"/>
                <a:sym typeface="Franklin Gothic"/>
              </a:defRPr>
            </a:lvl9pPr>
          </a:lstStyle>
          <a:p/>
        </p:txBody>
      </p:sp>
      <p:sp>
        <p:nvSpPr>
          <p:cNvPr id="244" name="Google Shape;244;p103"/>
          <p:cNvSpPr txBox="1"/>
          <p:nvPr>
            <p:ph idx="1" type="body"/>
          </p:nvPr>
        </p:nvSpPr>
        <p:spPr>
          <a:xfrm>
            <a:off x="687388" y="2055812"/>
            <a:ext cx="8224800" cy="3794100"/>
          </a:xfrm>
          <a:prstGeom prst="rect">
            <a:avLst/>
          </a:prstGeom>
          <a:noFill/>
          <a:ln>
            <a:noFill/>
          </a:ln>
        </p:spPr>
        <p:txBody>
          <a:bodyPr anchorCtr="0" anchor="t" bIns="0" lIns="0" spcFirstLastPara="1" rIns="0" wrap="square" tIns="0">
            <a:noAutofit/>
          </a:bodyPr>
          <a:lstStyle>
            <a:lvl1pPr indent="-381000" lvl="0" marL="457200" marR="0" rtl="0" algn="l">
              <a:lnSpc>
                <a:spcPct val="100000"/>
              </a:lnSpc>
              <a:spcBef>
                <a:spcPts val="600"/>
              </a:spcBef>
              <a:spcAft>
                <a:spcPts val="0"/>
              </a:spcAft>
              <a:buClr>
                <a:srgbClr val="A5A5A5"/>
              </a:buClr>
              <a:buSzPts val="2400"/>
              <a:buFont typeface="Noto Sans Symbols"/>
              <a:buChar char="▪"/>
              <a:defRPr b="0" i="0" sz="2400" u="none" cap="none" strike="noStrike">
                <a:solidFill>
                  <a:srgbClr val="17365D"/>
                </a:solidFill>
                <a:latin typeface="Arial"/>
                <a:ea typeface="Arial"/>
                <a:cs typeface="Arial"/>
                <a:sym typeface="Arial"/>
              </a:defRPr>
            </a:lvl1pPr>
            <a:lvl2pPr indent="-342900" lvl="1" marL="914400" marR="0" rtl="0" algn="l">
              <a:lnSpc>
                <a:spcPct val="100000"/>
              </a:lnSpc>
              <a:spcBef>
                <a:spcPts val="600"/>
              </a:spcBef>
              <a:spcAft>
                <a:spcPts val="0"/>
              </a:spcAft>
              <a:buClr>
                <a:srgbClr val="A5A5A5"/>
              </a:buClr>
              <a:buSzPts val="1800"/>
              <a:buFont typeface="Arial"/>
              <a:buChar char="•"/>
              <a:defRPr b="0" i="0" sz="1800" u="none" cap="none" strike="noStrike">
                <a:solidFill>
                  <a:srgbClr val="17365D"/>
                </a:solidFill>
                <a:latin typeface="Arial"/>
                <a:ea typeface="Arial"/>
                <a:cs typeface="Arial"/>
                <a:sym typeface="Arial"/>
              </a:defRPr>
            </a:lvl2pPr>
            <a:lvl3pPr indent="-317500" lvl="2" marL="1371600" marR="0" rtl="0" algn="l">
              <a:lnSpc>
                <a:spcPct val="100000"/>
              </a:lnSpc>
              <a:spcBef>
                <a:spcPts val="600"/>
              </a:spcBef>
              <a:spcAft>
                <a:spcPts val="0"/>
              </a:spcAft>
              <a:buClr>
                <a:srgbClr val="A5A5A5"/>
              </a:buClr>
              <a:buSzPts val="1400"/>
              <a:buFont typeface="Libre Franklin"/>
              <a:buChar char="–"/>
              <a:defRPr b="0" i="0" sz="1400" u="none" cap="none" strike="noStrike">
                <a:solidFill>
                  <a:srgbClr val="17365D"/>
                </a:solidFill>
                <a:latin typeface="Arial"/>
                <a:ea typeface="Arial"/>
                <a:cs typeface="Arial"/>
                <a:sym typeface="Arial"/>
              </a:defRPr>
            </a:lvl3pPr>
            <a:lvl4pPr indent="-295275" lvl="3" marL="1828800" marR="0" rtl="0" algn="l">
              <a:lnSpc>
                <a:spcPct val="100000"/>
              </a:lnSpc>
              <a:spcBef>
                <a:spcPts val="600"/>
              </a:spcBef>
              <a:spcAft>
                <a:spcPts val="0"/>
              </a:spcAft>
              <a:buClr>
                <a:srgbClr val="A5A5A5"/>
              </a:buClr>
              <a:buSzPts val="1050"/>
              <a:buFont typeface="Courier New"/>
              <a:buChar char="o"/>
              <a:defRPr b="0" i="0" sz="1400" u="none" cap="none" strike="noStrike">
                <a:solidFill>
                  <a:srgbClr val="17365D"/>
                </a:solidFill>
                <a:latin typeface="Arial"/>
                <a:ea typeface="Arial"/>
                <a:cs typeface="Arial"/>
                <a:sym typeface="Arial"/>
              </a:defRPr>
            </a:lvl4pPr>
            <a:lvl5pPr indent="-317500" lvl="4" marL="2286000" marR="0" rtl="0" algn="l">
              <a:lnSpc>
                <a:spcPct val="100000"/>
              </a:lnSpc>
              <a:spcBef>
                <a:spcPts val="600"/>
              </a:spcBef>
              <a:spcAft>
                <a:spcPts val="0"/>
              </a:spcAft>
              <a:buClr>
                <a:srgbClr val="A5A5A5"/>
              </a:buClr>
              <a:buSzPts val="1400"/>
              <a:buFont typeface="Arial"/>
              <a:buChar char="»"/>
              <a:defRPr b="0" i="0" sz="1400" u="none" cap="none" strike="noStrike">
                <a:solidFill>
                  <a:srgbClr val="17365D"/>
                </a:solidFill>
                <a:latin typeface="Arial"/>
                <a:ea typeface="Arial"/>
                <a:cs typeface="Arial"/>
                <a:sym typeface="Arial"/>
              </a:defRPr>
            </a:lvl5pPr>
            <a:lvl6pPr indent="-317500" lvl="5" marL="2743200" marR="0" rtl="0" algn="l">
              <a:lnSpc>
                <a:spcPct val="100000"/>
              </a:lnSpc>
              <a:spcBef>
                <a:spcPts val="600"/>
              </a:spcBef>
              <a:spcAft>
                <a:spcPts val="0"/>
              </a:spcAft>
              <a:buClr>
                <a:srgbClr val="A5A5A5"/>
              </a:buClr>
              <a:buSzPts val="1400"/>
              <a:buFont typeface="Arial"/>
              <a:buChar char="•"/>
              <a:defRPr b="0" i="0" sz="1400" u="none" cap="none" strike="noStrike">
                <a:solidFill>
                  <a:srgbClr val="17365D"/>
                </a:solidFill>
                <a:latin typeface="Arial"/>
                <a:ea typeface="Arial"/>
                <a:cs typeface="Arial"/>
                <a:sym typeface="Arial"/>
              </a:defRPr>
            </a:lvl6pPr>
            <a:lvl7pPr indent="-317500" lvl="6" marL="3200400" marR="0" rtl="0" algn="l">
              <a:lnSpc>
                <a:spcPct val="100000"/>
              </a:lnSpc>
              <a:spcBef>
                <a:spcPts val="600"/>
              </a:spcBef>
              <a:spcAft>
                <a:spcPts val="0"/>
              </a:spcAft>
              <a:buClr>
                <a:srgbClr val="A5A5A5"/>
              </a:buClr>
              <a:buSzPts val="1400"/>
              <a:buFont typeface="Arial"/>
              <a:buChar char="•"/>
              <a:defRPr b="0" i="0" sz="1400" u="none" cap="none" strike="noStrike">
                <a:solidFill>
                  <a:srgbClr val="17365D"/>
                </a:solidFill>
                <a:latin typeface="Arial"/>
                <a:ea typeface="Arial"/>
                <a:cs typeface="Arial"/>
                <a:sym typeface="Arial"/>
              </a:defRPr>
            </a:lvl7pPr>
            <a:lvl8pPr indent="-317500" lvl="7" marL="3657600" marR="0" rtl="0" algn="l">
              <a:lnSpc>
                <a:spcPct val="100000"/>
              </a:lnSpc>
              <a:spcBef>
                <a:spcPts val="600"/>
              </a:spcBef>
              <a:spcAft>
                <a:spcPts val="0"/>
              </a:spcAft>
              <a:buClr>
                <a:srgbClr val="A5A5A5"/>
              </a:buClr>
              <a:buSzPts val="1400"/>
              <a:buFont typeface="Arial"/>
              <a:buChar char="•"/>
              <a:defRPr b="0" i="0" sz="1400" u="none" cap="none" strike="noStrike">
                <a:solidFill>
                  <a:srgbClr val="17365D"/>
                </a:solidFill>
                <a:latin typeface="Arial"/>
                <a:ea typeface="Arial"/>
                <a:cs typeface="Arial"/>
                <a:sym typeface="Arial"/>
              </a:defRPr>
            </a:lvl8pPr>
            <a:lvl9pPr indent="-317500" lvl="8" marL="4114800" marR="0" rtl="0" algn="l">
              <a:lnSpc>
                <a:spcPct val="100000"/>
              </a:lnSpc>
              <a:spcBef>
                <a:spcPts val="600"/>
              </a:spcBef>
              <a:spcAft>
                <a:spcPts val="0"/>
              </a:spcAft>
              <a:buClr>
                <a:srgbClr val="A5A5A5"/>
              </a:buClr>
              <a:buSzPts val="1400"/>
              <a:buFont typeface="Arial"/>
              <a:buChar char="•"/>
              <a:defRPr b="0" i="0" sz="1400" u="none" cap="none" strike="noStrike">
                <a:solidFill>
                  <a:srgbClr val="17365D"/>
                </a:solidFill>
                <a:latin typeface="Arial"/>
                <a:ea typeface="Arial"/>
                <a:cs typeface="Arial"/>
                <a:sym typeface="Arial"/>
              </a:defRPr>
            </a:lvl9pPr>
          </a:lstStyle>
          <a:p/>
        </p:txBody>
      </p:sp>
      <p:sp>
        <p:nvSpPr>
          <p:cNvPr id="245" name="Google Shape;245;p103"/>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99" name="Shape 299"/>
        <p:cNvGrpSpPr/>
        <p:nvPr/>
      </p:nvGrpSpPr>
      <p:grpSpPr>
        <a:xfrm>
          <a:off x="0" y="0"/>
          <a:ext cx="0" cy="0"/>
          <a:chOff x="0" y="0"/>
          <a:chExt cx="0" cy="0"/>
        </a:xfrm>
      </p:grpSpPr>
      <p:pic>
        <p:nvPicPr>
          <p:cNvPr descr="RTI PPT Template_Text.jpg" id="300" name="Google Shape;300;p106"/>
          <p:cNvPicPr preferRelativeResize="0"/>
          <p:nvPr/>
        </p:nvPicPr>
        <p:blipFill rotWithShape="1">
          <a:blip r:embed="rId1">
            <a:alphaModFix/>
          </a:blip>
          <a:srcRect b="0" l="0" r="0" t="0"/>
          <a:stretch/>
        </p:blipFill>
        <p:spPr>
          <a:xfrm>
            <a:off x="0" y="0"/>
            <a:ext cx="9143998" cy="6857998"/>
          </a:xfrm>
          <a:prstGeom prst="rect">
            <a:avLst/>
          </a:prstGeom>
          <a:noFill/>
          <a:ln>
            <a:noFill/>
          </a:ln>
        </p:spPr>
      </p:pic>
      <p:sp>
        <p:nvSpPr>
          <p:cNvPr id="301" name="Google Shape;301;p106"/>
          <p:cNvSpPr txBox="1"/>
          <p:nvPr>
            <p:ph type="title"/>
          </p:nvPr>
        </p:nvSpPr>
        <p:spPr>
          <a:xfrm>
            <a:off x="687388" y="318053"/>
            <a:ext cx="8224800" cy="1486800"/>
          </a:xfrm>
          <a:prstGeom prst="rect">
            <a:avLst/>
          </a:prstGeom>
          <a:noFill/>
          <a:ln>
            <a:noFill/>
          </a:ln>
        </p:spPr>
        <p:txBody>
          <a:bodyPr anchorCtr="0" anchor="b" bIns="0" lIns="0" spcFirstLastPara="1" rIns="0" wrap="square" tIns="0">
            <a:noAutofit/>
          </a:bodyPr>
          <a:lstStyle>
            <a:lvl1pPr lvl="0" marR="0" rtl="0" algn="l">
              <a:lnSpc>
                <a:spcPct val="100000"/>
              </a:lnSpc>
              <a:spcBef>
                <a:spcPts val="0"/>
              </a:spcBef>
              <a:spcAft>
                <a:spcPts val="0"/>
              </a:spcAft>
              <a:buClr>
                <a:srgbClr val="000000"/>
              </a:buClr>
              <a:buSzPts val="1400"/>
              <a:buFont typeface="Arial"/>
              <a:buNone/>
              <a:defRPr b="0" i="0" sz="4800" u="none" cap="none" strike="noStrike">
                <a:solidFill>
                  <a:srgbClr val="A5A5A5"/>
                </a:solidFill>
                <a:latin typeface="Arial Narrow"/>
                <a:ea typeface="Arial Narrow"/>
                <a:cs typeface="Arial Narrow"/>
                <a:sym typeface="Arial Narrow"/>
              </a:defRPr>
            </a:lvl1pPr>
            <a:lvl2pPr lvl="1" marR="0" rtl="0" algn="l">
              <a:lnSpc>
                <a:spcPct val="100000"/>
              </a:lnSpc>
              <a:spcBef>
                <a:spcPts val="0"/>
              </a:spcBef>
              <a:spcAft>
                <a:spcPts val="0"/>
              </a:spcAft>
              <a:buClr>
                <a:srgbClr val="000000"/>
              </a:buClr>
              <a:buSzPts val="1400"/>
              <a:buFont typeface="Arial"/>
              <a:buNone/>
              <a:defRPr b="0" i="0" sz="3200" u="none" cap="none" strike="noStrike">
                <a:solidFill>
                  <a:srgbClr val="0F1419"/>
                </a:solidFill>
                <a:latin typeface="Franklin Gothic"/>
                <a:ea typeface="Franklin Gothic"/>
                <a:cs typeface="Franklin Gothic"/>
                <a:sym typeface="Franklin Gothic"/>
              </a:defRPr>
            </a:lvl2pPr>
            <a:lvl3pPr lvl="2" marR="0" rtl="0" algn="l">
              <a:lnSpc>
                <a:spcPct val="100000"/>
              </a:lnSpc>
              <a:spcBef>
                <a:spcPts val="0"/>
              </a:spcBef>
              <a:spcAft>
                <a:spcPts val="0"/>
              </a:spcAft>
              <a:buClr>
                <a:srgbClr val="000000"/>
              </a:buClr>
              <a:buSzPts val="1400"/>
              <a:buFont typeface="Arial"/>
              <a:buNone/>
              <a:defRPr b="0" i="0" sz="3200" u="none" cap="none" strike="noStrike">
                <a:solidFill>
                  <a:srgbClr val="0F1419"/>
                </a:solidFill>
                <a:latin typeface="Franklin Gothic"/>
                <a:ea typeface="Franklin Gothic"/>
                <a:cs typeface="Franklin Gothic"/>
                <a:sym typeface="Franklin Gothic"/>
              </a:defRPr>
            </a:lvl3pPr>
            <a:lvl4pPr lvl="3" marR="0" rtl="0" algn="l">
              <a:lnSpc>
                <a:spcPct val="100000"/>
              </a:lnSpc>
              <a:spcBef>
                <a:spcPts val="0"/>
              </a:spcBef>
              <a:spcAft>
                <a:spcPts val="0"/>
              </a:spcAft>
              <a:buClr>
                <a:srgbClr val="000000"/>
              </a:buClr>
              <a:buSzPts val="1400"/>
              <a:buFont typeface="Arial"/>
              <a:buNone/>
              <a:defRPr b="0" i="0" sz="3200" u="none" cap="none" strike="noStrike">
                <a:solidFill>
                  <a:srgbClr val="0F1419"/>
                </a:solidFill>
                <a:latin typeface="Franklin Gothic"/>
                <a:ea typeface="Franklin Gothic"/>
                <a:cs typeface="Franklin Gothic"/>
                <a:sym typeface="Franklin Gothic"/>
              </a:defRPr>
            </a:lvl4pPr>
            <a:lvl5pPr lvl="4" marR="0" rtl="0" algn="l">
              <a:lnSpc>
                <a:spcPct val="100000"/>
              </a:lnSpc>
              <a:spcBef>
                <a:spcPts val="0"/>
              </a:spcBef>
              <a:spcAft>
                <a:spcPts val="0"/>
              </a:spcAft>
              <a:buClr>
                <a:srgbClr val="000000"/>
              </a:buClr>
              <a:buSzPts val="1400"/>
              <a:buFont typeface="Arial"/>
              <a:buNone/>
              <a:defRPr b="0" i="0" sz="3200" u="none" cap="none" strike="noStrike">
                <a:solidFill>
                  <a:srgbClr val="0F1419"/>
                </a:solidFill>
                <a:latin typeface="Franklin Gothic"/>
                <a:ea typeface="Franklin Gothic"/>
                <a:cs typeface="Franklin Gothic"/>
                <a:sym typeface="Franklin Gothic"/>
              </a:defRPr>
            </a:lvl5pPr>
            <a:lvl6pPr lvl="5" marR="0" rtl="0" algn="l">
              <a:lnSpc>
                <a:spcPct val="100000"/>
              </a:lnSpc>
              <a:spcBef>
                <a:spcPts val="0"/>
              </a:spcBef>
              <a:spcAft>
                <a:spcPts val="0"/>
              </a:spcAft>
              <a:buClr>
                <a:srgbClr val="000000"/>
              </a:buClr>
              <a:buSzPts val="1400"/>
              <a:buFont typeface="Arial"/>
              <a:buNone/>
              <a:defRPr b="1" i="0" sz="4000" u="none" cap="none" strike="noStrike">
                <a:solidFill>
                  <a:schemeClr val="lt1"/>
                </a:solidFill>
                <a:latin typeface="Franklin Gothic"/>
                <a:ea typeface="Franklin Gothic"/>
                <a:cs typeface="Franklin Gothic"/>
                <a:sym typeface="Franklin Gothic"/>
              </a:defRPr>
            </a:lvl6pPr>
            <a:lvl7pPr lvl="6" marR="0" rtl="0" algn="l">
              <a:lnSpc>
                <a:spcPct val="100000"/>
              </a:lnSpc>
              <a:spcBef>
                <a:spcPts val="0"/>
              </a:spcBef>
              <a:spcAft>
                <a:spcPts val="0"/>
              </a:spcAft>
              <a:buClr>
                <a:srgbClr val="000000"/>
              </a:buClr>
              <a:buSzPts val="1400"/>
              <a:buFont typeface="Arial"/>
              <a:buNone/>
              <a:defRPr b="1" i="0" sz="4000" u="none" cap="none" strike="noStrike">
                <a:solidFill>
                  <a:schemeClr val="lt1"/>
                </a:solidFill>
                <a:latin typeface="Franklin Gothic"/>
                <a:ea typeface="Franklin Gothic"/>
                <a:cs typeface="Franklin Gothic"/>
                <a:sym typeface="Franklin Gothic"/>
              </a:defRPr>
            </a:lvl7pPr>
            <a:lvl8pPr lvl="7" marR="0" rtl="0" algn="l">
              <a:lnSpc>
                <a:spcPct val="100000"/>
              </a:lnSpc>
              <a:spcBef>
                <a:spcPts val="0"/>
              </a:spcBef>
              <a:spcAft>
                <a:spcPts val="0"/>
              </a:spcAft>
              <a:buClr>
                <a:srgbClr val="000000"/>
              </a:buClr>
              <a:buSzPts val="1400"/>
              <a:buFont typeface="Arial"/>
              <a:buNone/>
              <a:defRPr b="1" i="0" sz="4000" u="none" cap="none" strike="noStrike">
                <a:solidFill>
                  <a:schemeClr val="lt1"/>
                </a:solidFill>
                <a:latin typeface="Franklin Gothic"/>
                <a:ea typeface="Franklin Gothic"/>
                <a:cs typeface="Franklin Gothic"/>
                <a:sym typeface="Franklin Gothic"/>
              </a:defRPr>
            </a:lvl8pPr>
            <a:lvl9pPr lvl="8" marR="0" rtl="0" algn="l">
              <a:lnSpc>
                <a:spcPct val="100000"/>
              </a:lnSpc>
              <a:spcBef>
                <a:spcPts val="0"/>
              </a:spcBef>
              <a:spcAft>
                <a:spcPts val="0"/>
              </a:spcAft>
              <a:buClr>
                <a:srgbClr val="000000"/>
              </a:buClr>
              <a:buSzPts val="1400"/>
              <a:buFont typeface="Arial"/>
              <a:buNone/>
              <a:defRPr b="1" i="0" sz="4000" u="none" cap="none" strike="noStrike">
                <a:solidFill>
                  <a:schemeClr val="lt1"/>
                </a:solidFill>
                <a:latin typeface="Franklin Gothic"/>
                <a:ea typeface="Franklin Gothic"/>
                <a:cs typeface="Franklin Gothic"/>
                <a:sym typeface="Franklin Gothic"/>
              </a:defRPr>
            </a:lvl9pPr>
          </a:lstStyle>
          <a:p/>
        </p:txBody>
      </p:sp>
      <p:sp>
        <p:nvSpPr>
          <p:cNvPr id="302" name="Google Shape;302;p106"/>
          <p:cNvSpPr txBox="1"/>
          <p:nvPr>
            <p:ph idx="1" type="body"/>
          </p:nvPr>
        </p:nvSpPr>
        <p:spPr>
          <a:xfrm>
            <a:off x="687388" y="2055812"/>
            <a:ext cx="8224800" cy="3794100"/>
          </a:xfrm>
          <a:prstGeom prst="rect">
            <a:avLst/>
          </a:prstGeom>
          <a:noFill/>
          <a:ln>
            <a:noFill/>
          </a:ln>
        </p:spPr>
        <p:txBody>
          <a:bodyPr anchorCtr="0" anchor="t" bIns="0" lIns="0" spcFirstLastPara="1" rIns="0" wrap="square" tIns="0">
            <a:noAutofit/>
          </a:bodyPr>
          <a:lstStyle>
            <a:lvl1pPr indent="-381000" lvl="0" marL="457200" marR="0" rtl="0" algn="l">
              <a:lnSpc>
                <a:spcPct val="100000"/>
              </a:lnSpc>
              <a:spcBef>
                <a:spcPts val="600"/>
              </a:spcBef>
              <a:spcAft>
                <a:spcPts val="0"/>
              </a:spcAft>
              <a:buClr>
                <a:srgbClr val="A5A5A5"/>
              </a:buClr>
              <a:buSzPts val="2400"/>
              <a:buFont typeface="Noto Sans Symbols"/>
              <a:buChar char="▪"/>
              <a:defRPr b="0" i="0" sz="2400" u="none" cap="none" strike="noStrike">
                <a:solidFill>
                  <a:srgbClr val="17365D"/>
                </a:solidFill>
                <a:latin typeface="Arial"/>
                <a:ea typeface="Arial"/>
                <a:cs typeface="Arial"/>
                <a:sym typeface="Arial"/>
              </a:defRPr>
            </a:lvl1pPr>
            <a:lvl2pPr indent="-342900" lvl="1" marL="914400" marR="0" rtl="0" algn="l">
              <a:lnSpc>
                <a:spcPct val="100000"/>
              </a:lnSpc>
              <a:spcBef>
                <a:spcPts val="600"/>
              </a:spcBef>
              <a:spcAft>
                <a:spcPts val="0"/>
              </a:spcAft>
              <a:buClr>
                <a:srgbClr val="A5A5A5"/>
              </a:buClr>
              <a:buSzPts val="1800"/>
              <a:buFont typeface="Arial"/>
              <a:buChar char="•"/>
              <a:defRPr b="0" i="0" sz="1800" u="none" cap="none" strike="noStrike">
                <a:solidFill>
                  <a:srgbClr val="17365D"/>
                </a:solidFill>
                <a:latin typeface="Arial"/>
                <a:ea typeface="Arial"/>
                <a:cs typeface="Arial"/>
                <a:sym typeface="Arial"/>
              </a:defRPr>
            </a:lvl2pPr>
            <a:lvl3pPr indent="-317500" lvl="2" marL="1371600" marR="0" rtl="0" algn="l">
              <a:lnSpc>
                <a:spcPct val="100000"/>
              </a:lnSpc>
              <a:spcBef>
                <a:spcPts val="600"/>
              </a:spcBef>
              <a:spcAft>
                <a:spcPts val="0"/>
              </a:spcAft>
              <a:buClr>
                <a:srgbClr val="A5A5A5"/>
              </a:buClr>
              <a:buSzPts val="1400"/>
              <a:buFont typeface="Source Sans Pro"/>
              <a:buChar char="–"/>
              <a:defRPr b="0" i="0" sz="1400" u="none" cap="none" strike="noStrike">
                <a:solidFill>
                  <a:srgbClr val="17365D"/>
                </a:solidFill>
                <a:latin typeface="Arial"/>
                <a:ea typeface="Arial"/>
                <a:cs typeface="Arial"/>
                <a:sym typeface="Arial"/>
              </a:defRPr>
            </a:lvl3pPr>
            <a:lvl4pPr indent="-295275" lvl="3" marL="1828800" marR="0" rtl="0" algn="l">
              <a:lnSpc>
                <a:spcPct val="100000"/>
              </a:lnSpc>
              <a:spcBef>
                <a:spcPts val="600"/>
              </a:spcBef>
              <a:spcAft>
                <a:spcPts val="0"/>
              </a:spcAft>
              <a:buClr>
                <a:srgbClr val="A5A5A5"/>
              </a:buClr>
              <a:buSzPts val="1050"/>
              <a:buFont typeface="Courier New"/>
              <a:buChar char="o"/>
              <a:defRPr b="0" i="0" sz="1400" u="none" cap="none" strike="noStrike">
                <a:solidFill>
                  <a:srgbClr val="17365D"/>
                </a:solidFill>
                <a:latin typeface="Arial"/>
                <a:ea typeface="Arial"/>
                <a:cs typeface="Arial"/>
                <a:sym typeface="Arial"/>
              </a:defRPr>
            </a:lvl4pPr>
            <a:lvl5pPr indent="-317500" lvl="4" marL="2286000" marR="0" rtl="0" algn="l">
              <a:lnSpc>
                <a:spcPct val="100000"/>
              </a:lnSpc>
              <a:spcBef>
                <a:spcPts val="600"/>
              </a:spcBef>
              <a:spcAft>
                <a:spcPts val="0"/>
              </a:spcAft>
              <a:buClr>
                <a:srgbClr val="A5A5A5"/>
              </a:buClr>
              <a:buSzPts val="1400"/>
              <a:buFont typeface="Arial"/>
              <a:buChar char="»"/>
              <a:defRPr b="0" i="0" sz="1400" u="none" cap="none" strike="noStrike">
                <a:solidFill>
                  <a:srgbClr val="17365D"/>
                </a:solidFill>
                <a:latin typeface="Arial"/>
                <a:ea typeface="Arial"/>
                <a:cs typeface="Arial"/>
                <a:sym typeface="Arial"/>
              </a:defRPr>
            </a:lvl5pPr>
            <a:lvl6pPr indent="-317500" lvl="5" marL="2743200" marR="0" rtl="0" algn="l">
              <a:lnSpc>
                <a:spcPct val="100000"/>
              </a:lnSpc>
              <a:spcBef>
                <a:spcPts val="600"/>
              </a:spcBef>
              <a:spcAft>
                <a:spcPts val="0"/>
              </a:spcAft>
              <a:buClr>
                <a:srgbClr val="A5A5A5"/>
              </a:buClr>
              <a:buSzPts val="1400"/>
              <a:buFont typeface="Arial"/>
              <a:buChar char="•"/>
              <a:defRPr b="0" i="0" sz="1400" u="none" cap="none" strike="noStrike">
                <a:solidFill>
                  <a:srgbClr val="17365D"/>
                </a:solidFill>
                <a:latin typeface="Arial"/>
                <a:ea typeface="Arial"/>
                <a:cs typeface="Arial"/>
                <a:sym typeface="Arial"/>
              </a:defRPr>
            </a:lvl6pPr>
            <a:lvl7pPr indent="-317500" lvl="6" marL="3200400" marR="0" rtl="0" algn="l">
              <a:lnSpc>
                <a:spcPct val="100000"/>
              </a:lnSpc>
              <a:spcBef>
                <a:spcPts val="600"/>
              </a:spcBef>
              <a:spcAft>
                <a:spcPts val="0"/>
              </a:spcAft>
              <a:buClr>
                <a:srgbClr val="A5A5A5"/>
              </a:buClr>
              <a:buSzPts val="1400"/>
              <a:buFont typeface="Arial"/>
              <a:buChar char="•"/>
              <a:defRPr b="0" i="0" sz="1400" u="none" cap="none" strike="noStrike">
                <a:solidFill>
                  <a:srgbClr val="17365D"/>
                </a:solidFill>
                <a:latin typeface="Arial"/>
                <a:ea typeface="Arial"/>
                <a:cs typeface="Arial"/>
                <a:sym typeface="Arial"/>
              </a:defRPr>
            </a:lvl7pPr>
            <a:lvl8pPr indent="-317500" lvl="7" marL="3657600" marR="0" rtl="0" algn="l">
              <a:lnSpc>
                <a:spcPct val="100000"/>
              </a:lnSpc>
              <a:spcBef>
                <a:spcPts val="600"/>
              </a:spcBef>
              <a:spcAft>
                <a:spcPts val="0"/>
              </a:spcAft>
              <a:buClr>
                <a:srgbClr val="A5A5A5"/>
              </a:buClr>
              <a:buSzPts val="1400"/>
              <a:buFont typeface="Arial"/>
              <a:buChar char="•"/>
              <a:defRPr b="0" i="0" sz="1400" u="none" cap="none" strike="noStrike">
                <a:solidFill>
                  <a:srgbClr val="17365D"/>
                </a:solidFill>
                <a:latin typeface="Arial"/>
                <a:ea typeface="Arial"/>
                <a:cs typeface="Arial"/>
                <a:sym typeface="Arial"/>
              </a:defRPr>
            </a:lvl8pPr>
            <a:lvl9pPr indent="-317500" lvl="8" marL="4114800" marR="0" rtl="0" algn="l">
              <a:lnSpc>
                <a:spcPct val="100000"/>
              </a:lnSpc>
              <a:spcBef>
                <a:spcPts val="600"/>
              </a:spcBef>
              <a:spcAft>
                <a:spcPts val="0"/>
              </a:spcAft>
              <a:buClr>
                <a:srgbClr val="A5A5A5"/>
              </a:buClr>
              <a:buSzPts val="1400"/>
              <a:buFont typeface="Arial"/>
              <a:buChar char="•"/>
              <a:defRPr b="0" i="0" sz="1400" u="none" cap="none" strike="noStrike">
                <a:solidFill>
                  <a:srgbClr val="17365D"/>
                </a:solidFill>
                <a:latin typeface="Arial"/>
                <a:ea typeface="Arial"/>
                <a:cs typeface="Arial"/>
                <a:sym typeface="Arial"/>
              </a:defRPr>
            </a:lvl9pPr>
          </a:lstStyle>
          <a:p/>
        </p:txBody>
      </p:sp>
      <p:sp>
        <p:nvSpPr>
          <p:cNvPr id="303" name="Google Shape;303;p106"/>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rgbClr val="BFBFBF"/>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descr="RTI Arkansas Logo.png" id="304" name="Google Shape;304;p106"/>
          <p:cNvPicPr preferRelativeResize="0"/>
          <p:nvPr/>
        </p:nvPicPr>
        <p:blipFill rotWithShape="1">
          <a:blip r:embed="rId2">
            <a:alphaModFix/>
          </a:blip>
          <a:srcRect b="0" l="0" r="0" t="0"/>
          <a:stretch/>
        </p:blipFill>
        <p:spPr>
          <a:xfrm>
            <a:off x="6915748" y="466587"/>
            <a:ext cx="2025052" cy="373943"/>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0.xml"/><Relationship Id="rId3"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2.xml"/><Relationship Id="rId3" Type="http://schemas.openxmlformats.org/officeDocument/2006/relationships/image" Target="../media/image19.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3.xml"/><Relationship Id="rId3" Type="http://schemas.openxmlformats.org/officeDocument/2006/relationships/image" Target="../media/image20.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4.xml"/><Relationship Id="rId3" Type="http://schemas.openxmlformats.org/officeDocument/2006/relationships/image" Target="../media/image22.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5.xml"/><Relationship Id="rId3"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7.xml"/><Relationship Id="rId3" Type="http://schemas.openxmlformats.org/officeDocument/2006/relationships/image" Target="../media/image18.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9.xml"/><Relationship Id="rId3" Type="http://schemas.openxmlformats.org/officeDocument/2006/relationships/image" Target="../media/image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0.xml"/><Relationship Id="rId3" Type="http://schemas.openxmlformats.org/officeDocument/2006/relationships/image" Target="../media/image47.png"/><Relationship Id="rId4" Type="http://schemas.openxmlformats.org/officeDocument/2006/relationships/image" Target="../media/image9.png"/><Relationship Id="rId5" Type="http://schemas.openxmlformats.org/officeDocument/2006/relationships/image" Target="../media/image2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1.xml"/><Relationship Id="rId3" Type="http://schemas.openxmlformats.org/officeDocument/2006/relationships/image" Target="../media/image9.png"/><Relationship Id="rId4" Type="http://schemas.openxmlformats.org/officeDocument/2006/relationships/image" Target="../media/image14.png"/><Relationship Id="rId5" Type="http://schemas.openxmlformats.org/officeDocument/2006/relationships/image" Target="../media/image2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2.xml"/><Relationship Id="rId3" Type="http://schemas.openxmlformats.org/officeDocument/2006/relationships/image" Target="../media/image9.png"/><Relationship Id="rId4" Type="http://schemas.openxmlformats.org/officeDocument/2006/relationships/image" Target="../media/image14.png"/><Relationship Id="rId5" Type="http://schemas.openxmlformats.org/officeDocument/2006/relationships/image" Target="../media/image2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3.xml"/><Relationship Id="rId3" Type="http://schemas.openxmlformats.org/officeDocument/2006/relationships/image" Target="../media/image27.png"/><Relationship Id="rId4" Type="http://schemas.openxmlformats.org/officeDocument/2006/relationships/image" Target="../media/image41.png"/><Relationship Id="rId5" Type="http://schemas.openxmlformats.org/officeDocument/2006/relationships/image" Target="../media/image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4.xml"/><Relationship Id="rId3" Type="http://schemas.openxmlformats.org/officeDocument/2006/relationships/image" Target="../media/image9.png"/><Relationship Id="rId4" Type="http://schemas.openxmlformats.org/officeDocument/2006/relationships/image" Target="../media/image17.png"/><Relationship Id="rId5" Type="http://schemas.openxmlformats.org/officeDocument/2006/relationships/image" Target="../media/image23.png"/><Relationship Id="rId6" Type="http://schemas.openxmlformats.org/officeDocument/2006/relationships/image" Target="../media/image24.png"/><Relationship Id="rId7" Type="http://schemas.openxmlformats.org/officeDocument/2006/relationships/image" Target="../media/image2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5.xml"/><Relationship Id="rId3" Type="http://schemas.openxmlformats.org/officeDocument/2006/relationships/image" Target="../media/image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6.xml"/><Relationship Id="rId3" Type="http://schemas.openxmlformats.org/officeDocument/2006/relationships/image" Target="../media/image9.png"/><Relationship Id="rId4" Type="http://schemas.openxmlformats.org/officeDocument/2006/relationships/image" Target="../media/image27.png"/><Relationship Id="rId5" Type="http://schemas.openxmlformats.org/officeDocument/2006/relationships/image" Target="../media/image3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7.xml"/><Relationship Id="rId3" Type="http://schemas.openxmlformats.org/officeDocument/2006/relationships/image" Target="../media/image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8.xml"/><Relationship Id="rId3" Type="http://schemas.openxmlformats.org/officeDocument/2006/relationships/image" Target="../media/image9.png"/><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29.xml"/><Relationship Id="rId3" Type="http://schemas.openxmlformats.org/officeDocument/2006/relationships/image" Target="../media/image9.png"/><Relationship Id="rId4" Type="http://schemas.openxmlformats.org/officeDocument/2006/relationships/hyperlink" Target="http://www.youtube.com/watch?v=4erq74T1l8k" TargetMode="External"/><Relationship Id="rId5" Type="http://schemas.openxmlformats.org/officeDocument/2006/relationships/image" Target="../media/image2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xml"/><Relationship Id="rId3"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31.xml"/><Relationship Id="rId3" Type="http://schemas.openxmlformats.org/officeDocument/2006/relationships/image" Target="../media/image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2.xml"/><Relationship Id="rId3" Type="http://schemas.openxmlformats.org/officeDocument/2006/relationships/image" Target="../media/image29.png"/><Relationship Id="rId4" Type="http://schemas.openxmlformats.org/officeDocument/2006/relationships/image" Target="../media/image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3.xml"/><Relationship Id="rId3" Type="http://schemas.openxmlformats.org/officeDocument/2006/relationships/image" Target="../media/image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4.xml"/><Relationship Id="rId3" Type="http://schemas.openxmlformats.org/officeDocument/2006/relationships/image" Target="../media/image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5.xml"/><Relationship Id="rId3" Type="http://schemas.openxmlformats.org/officeDocument/2006/relationships/image" Target="../media/image27.png"/><Relationship Id="rId4" Type="http://schemas.openxmlformats.org/officeDocument/2006/relationships/image" Target="../media/image30.png"/><Relationship Id="rId5" Type="http://schemas.openxmlformats.org/officeDocument/2006/relationships/image" Target="../media/image33.png"/><Relationship Id="rId6" Type="http://schemas.openxmlformats.org/officeDocument/2006/relationships/image" Target="../media/image32.png"/><Relationship Id="rId7" Type="http://schemas.openxmlformats.org/officeDocument/2006/relationships/image" Target="../media/image9.png"/><Relationship Id="rId8" Type="http://schemas.openxmlformats.org/officeDocument/2006/relationships/image" Target="../media/image4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6.xml"/><Relationship Id="rId3" Type="http://schemas.openxmlformats.org/officeDocument/2006/relationships/image" Target="../media/image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8.xml"/><Relationship Id="rId3" Type="http://schemas.openxmlformats.org/officeDocument/2006/relationships/image" Target="../media/image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9.xml"/><Relationship Id="rId3"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2.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40.xml"/><Relationship Id="rId3" Type="http://schemas.openxmlformats.org/officeDocument/2006/relationships/image" Target="../media/image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41.xml"/><Relationship Id="rId3" Type="http://schemas.openxmlformats.org/officeDocument/2006/relationships/image" Target="../media/image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43.xml"/><Relationship Id="rId3" Type="http://schemas.openxmlformats.org/officeDocument/2006/relationships/image" Target="../media/image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44.xml"/><Relationship Id="rId3" Type="http://schemas.openxmlformats.org/officeDocument/2006/relationships/image" Target="../media/image46.png"/><Relationship Id="rId4" Type="http://schemas.openxmlformats.org/officeDocument/2006/relationships/image" Target="../media/image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45.xml"/><Relationship Id="rId3" Type="http://schemas.openxmlformats.org/officeDocument/2006/relationships/image" Target="../media/image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46.xml"/><Relationship Id="rId3" Type="http://schemas.openxmlformats.org/officeDocument/2006/relationships/image" Target="../media/image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48.xml"/><Relationship Id="rId3" Type="http://schemas.openxmlformats.org/officeDocument/2006/relationships/image" Target="../media/image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49.xml"/><Relationship Id="rId3"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10.pn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50.xml"/><Relationship Id="rId3" Type="http://schemas.openxmlformats.org/officeDocument/2006/relationships/image" Target="../media/image43.png"/><Relationship Id="rId4" Type="http://schemas.openxmlformats.org/officeDocument/2006/relationships/image" Target="../media/image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51.xml"/><Relationship Id="rId3" Type="http://schemas.openxmlformats.org/officeDocument/2006/relationships/image" Target="../media/image9.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52.xml"/><Relationship Id="rId3" Type="http://schemas.openxmlformats.org/officeDocument/2006/relationships/image" Target="../media/image9.png"/><Relationship Id="rId4" Type="http://schemas.openxmlformats.org/officeDocument/2006/relationships/image" Target="../media/image3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53.xml"/><Relationship Id="rId3" Type="http://schemas.openxmlformats.org/officeDocument/2006/relationships/image" Target="../media/image9.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0.xml"/><Relationship Id="rId2" Type="http://schemas.openxmlformats.org/officeDocument/2006/relationships/notesSlide" Target="../notesSlides/notesSlide54.xml"/><Relationship Id="rId3" Type="http://schemas.openxmlformats.org/officeDocument/2006/relationships/image" Target="../media/image9.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56.xml"/><Relationship Id="rId3" Type="http://schemas.openxmlformats.org/officeDocument/2006/relationships/image" Target="../media/image9.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57.xml"/><Relationship Id="rId3" Type="http://schemas.openxmlformats.org/officeDocument/2006/relationships/image" Target="../media/image40.png"/><Relationship Id="rId4" Type="http://schemas.openxmlformats.org/officeDocument/2006/relationships/image" Target="../media/image9.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58.xml"/><Relationship Id="rId3" Type="http://schemas.openxmlformats.org/officeDocument/2006/relationships/image" Target="../media/image9.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9.png"/><Relationship Id="rId4" Type="http://schemas.openxmlformats.org/officeDocument/2006/relationships/image" Target="../media/image1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60.xml"/><Relationship Id="rId3" Type="http://schemas.openxmlformats.org/officeDocument/2006/relationships/image" Target="../media/image9.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61.xml"/><Relationship Id="rId3" Type="http://schemas.openxmlformats.org/officeDocument/2006/relationships/image" Target="../media/image45.png"/><Relationship Id="rId4" Type="http://schemas.openxmlformats.org/officeDocument/2006/relationships/image" Target="../media/image9.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63.xml"/><Relationship Id="rId3" Type="http://schemas.openxmlformats.org/officeDocument/2006/relationships/image" Target="../media/image9.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64.xml"/><Relationship Id="rId3" Type="http://schemas.openxmlformats.org/officeDocument/2006/relationships/image" Target="../media/image34.png"/><Relationship Id="rId4" Type="http://schemas.openxmlformats.org/officeDocument/2006/relationships/image" Target="../media/image9.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65.xml"/><Relationship Id="rId3" Type="http://schemas.openxmlformats.org/officeDocument/2006/relationships/image" Target="../media/image9.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66.xml"/><Relationship Id="rId3" Type="http://schemas.openxmlformats.org/officeDocument/2006/relationships/hyperlink" Target="https://nirn.fpg.unc.edu/resources/communication-plan-template" TargetMode="External"/><Relationship Id="rId4" Type="http://schemas.openxmlformats.org/officeDocument/2006/relationships/hyperlink" Target="https://unc-fpg-cdi.adobeconnect.com/_a992899727/ai-lesson9/" TargetMode="External"/><Relationship Id="rId5" Type="http://schemas.openxmlformats.org/officeDocument/2006/relationships/hyperlink" Target="https://nirn.fpg.unc.edu/resources/handout-8-communication-protocols-worksheet" TargetMode="External"/><Relationship Id="rId6" Type="http://schemas.openxmlformats.org/officeDocument/2006/relationships/image" Target="../media/image9.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68.xml"/><Relationship Id="rId3" Type="http://schemas.openxmlformats.org/officeDocument/2006/relationships/image" Target="../media/image39.jpg"/><Relationship Id="rId4" Type="http://schemas.openxmlformats.org/officeDocument/2006/relationships/image" Target="../media/image9.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69.xml"/><Relationship Id="rId3"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2.png"/><Relationship Id="rId4" Type="http://schemas.openxmlformats.org/officeDocument/2006/relationships/image" Target="../media/image11.png"/><Relationship Id="rId5" Type="http://schemas.openxmlformats.org/officeDocument/2006/relationships/image" Target="../media/image9.png"/><Relationship Id="rId6" Type="http://schemas.openxmlformats.org/officeDocument/2006/relationships/image" Target="../media/image13.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70.xml"/><Relationship Id="rId3" Type="http://schemas.openxmlformats.org/officeDocument/2006/relationships/image" Target="../media/image9.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71.xml"/><Relationship Id="rId3" Type="http://schemas.openxmlformats.org/officeDocument/2006/relationships/image" Target="../media/image9.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72.xml"/><Relationship Id="rId3" Type="http://schemas.openxmlformats.org/officeDocument/2006/relationships/image" Target="../media/image9.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73.xml"/><Relationship Id="rId3" Type="http://schemas.openxmlformats.org/officeDocument/2006/relationships/image" Target="../media/image9.png"/><Relationship Id="rId4" Type="http://schemas.openxmlformats.org/officeDocument/2006/relationships/image" Target="../media/image27.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74.xml"/><Relationship Id="rId3" Type="http://schemas.openxmlformats.org/officeDocument/2006/relationships/image" Target="../media/image9.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75.xml"/><Relationship Id="rId3" Type="http://schemas.openxmlformats.org/officeDocument/2006/relationships/image" Target="../media/image9.png"/><Relationship Id="rId4" Type="http://schemas.openxmlformats.org/officeDocument/2006/relationships/image" Target="../media/image37.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76.xml"/><Relationship Id="rId3" Type="http://schemas.openxmlformats.org/officeDocument/2006/relationships/image" Target="../media/image9.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77.xml"/><Relationship Id="rId3" Type="http://schemas.openxmlformats.org/officeDocument/2006/relationships/image" Target="../media/image27.png"/><Relationship Id="rId4" Type="http://schemas.openxmlformats.org/officeDocument/2006/relationships/image" Target="../media/image36.png"/><Relationship Id="rId5" Type="http://schemas.openxmlformats.org/officeDocument/2006/relationships/image" Target="../media/image9.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79.xml"/><Relationship Id="rId3"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8.xml"/><Relationship Id="rId3" Type="http://schemas.openxmlformats.org/officeDocument/2006/relationships/image" Target="../media/image22.png"/><Relationship Id="rId4" Type="http://schemas.openxmlformats.org/officeDocument/2006/relationships/image" Target="../media/image11.png"/><Relationship Id="rId5" Type="http://schemas.openxmlformats.org/officeDocument/2006/relationships/image" Target="../media/image9.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80.xml"/><Relationship Id="rId3" Type="http://schemas.openxmlformats.org/officeDocument/2006/relationships/image" Target="../media/image9.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81.xml"/><Relationship Id="rId3" Type="http://schemas.openxmlformats.org/officeDocument/2006/relationships/image" Target="../media/image9.png"/><Relationship Id="rId4" Type="http://schemas.openxmlformats.org/officeDocument/2006/relationships/image" Target="../media/image42.png"/><Relationship Id="rId5" Type="http://schemas.openxmlformats.org/officeDocument/2006/relationships/image" Target="../media/image38.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9.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83.xml"/><Relationship Id="rId3" Type="http://schemas.openxmlformats.org/officeDocument/2006/relationships/hyperlink" Target="http://buildingrti.utexas.org/" TargetMode="External"/><Relationship Id="rId4" Type="http://schemas.openxmlformats.org/officeDocument/2006/relationships/hyperlink" Target="http://www.intensiveintervention.org/" TargetMode="External"/><Relationship Id="rId5" Type="http://schemas.openxmlformats.org/officeDocument/2006/relationships/hyperlink" Target="http://nirn.fpg.unc.edu/" TargetMode="External"/><Relationship Id="rId6" Type="http://schemas.openxmlformats.org/officeDocument/2006/relationships/image" Target="../media/image9.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84.xml"/><Relationship Id="rId3" Type="http://schemas.openxmlformats.org/officeDocument/2006/relationships/hyperlink" Target="http://www.highleveragepractices.org" TargetMode="External"/><Relationship Id="rId4" Type="http://schemas.openxmlformats.org/officeDocument/2006/relationships/hyperlink" Target="http://www.ccsso.org/projects/SCASS/" TargetMode="External"/><Relationship Id="rId5" Type="http://schemas.openxmlformats.org/officeDocument/2006/relationships/image" Target="../media/image9.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85.xml"/><Relationship Id="rId3" Type="http://schemas.openxmlformats.org/officeDocument/2006/relationships/image" Target="../media/image9.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86.xml"/><Relationship Id="rId3" Type="http://schemas.openxmlformats.org/officeDocument/2006/relationships/hyperlink" Target="http://www.ccsso.org/Projects/SCASS/Projects/Comprehensive_Assessment_Systems_for_ESEA_Title_I/" TargetMode="Externa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9.xml"/><Relationship Id="rId3" Type="http://schemas.openxmlformats.org/officeDocument/2006/relationships/image" Target="../media/image16.png"/><Relationship Id="rId4" Type="http://schemas.openxmlformats.org/officeDocument/2006/relationships/image" Target="../media/image22.png"/><Relationship Id="rId5"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sp>
        <p:nvSpPr>
          <p:cNvPr id="360" name="Google Shape;360;p1"/>
          <p:cNvSpPr txBox="1"/>
          <p:nvPr>
            <p:ph idx="1" type="body"/>
          </p:nvPr>
        </p:nvSpPr>
        <p:spPr>
          <a:xfrm>
            <a:off x="0" y="2226688"/>
            <a:ext cx="9144000" cy="11448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SzPts val="3600"/>
              <a:buNone/>
            </a:pPr>
            <a:r>
              <a:rPr b="1" lang="en-US" sz="3600">
                <a:solidFill>
                  <a:schemeClr val="dk2"/>
                </a:solidFill>
              </a:rPr>
              <a:t>Module 2</a:t>
            </a:r>
            <a:endParaRPr sz="3600">
              <a:solidFill>
                <a:schemeClr val="dk2"/>
              </a:solidFill>
            </a:endParaRPr>
          </a:p>
          <a:p>
            <a:pPr indent="0" lvl="0" marL="0" rtl="0" algn="ctr">
              <a:lnSpc>
                <a:spcPct val="100000"/>
              </a:lnSpc>
              <a:spcBef>
                <a:spcPts val="600"/>
              </a:spcBef>
              <a:spcAft>
                <a:spcPts val="0"/>
              </a:spcAft>
              <a:buSzPts val="3600"/>
              <a:buNone/>
            </a:pPr>
            <a:r>
              <a:rPr lang="en-US" sz="3600">
                <a:solidFill>
                  <a:schemeClr val="dk2"/>
                </a:solidFill>
              </a:rPr>
              <a:t>Leadership in Response to Intervention</a:t>
            </a:r>
            <a:endParaRPr/>
          </a:p>
          <a:p>
            <a:pPr indent="0" lvl="0" marL="0" rtl="0" algn="ctr">
              <a:lnSpc>
                <a:spcPct val="100000"/>
              </a:lnSpc>
              <a:spcBef>
                <a:spcPts val="600"/>
              </a:spcBef>
              <a:spcAft>
                <a:spcPts val="0"/>
              </a:spcAft>
              <a:buSzPts val="3600"/>
              <a:buNone/>
            </a:pPr>
            <a:r>
              <a:t/>
            </a:r>
            <a:endParaRPr sz="3600">
              <a:solidFill>
                <a:schemeClr val="dk2"/>
              </a:solidFill>
            </a:endParaRPr>
          </a:p>
          <a:p>
            <a:pPr indent="0" lvl="0" marL="0" rtl="0" algn="ctr">
              <a:lnSpc>
                <a:spcPct val="100000"/>
              </a:lnSpc>
              <a:spcBef>
                <a:spcPts val="600"/>
              </a:spcBef>
              <a:spcAft>
                <a:spcPts val="0"/>
              </a:spcAft>
              <a:buSzPts val="3600"/>
              <a:buNone/>
            </a:pPr>
            <a:br>
              <a:rPr lang="en-US" sz="3600">
                <a:solidFill>
                  <a:schemeClr val="dk2"/>
                </a:solidFill>
              </a:rPr>
            </a:br>
            <a:endParaRPr sz="3600">
              <a:solidFill>
                <a:schemeClr val="dk2"/>
              </a:solidFill>
            </a:endParaRPr>
          </a:p>
        </p:txBody>
      </p:sp>
      <p:sp>
        <p:nvSpPr>
          <p:cNvPr id="361" name="Google Shape;361;p1"/>
          <p:cNvSpPr/>
          <p:nvPr/>
        </p:nvSpPr>
        <p:spPr>
          <a:xfrm>
            <a:off x="6682154" y="450166"/>
            <a:ext cx="2335200" cy="520500"/>
          </a:xfrm>
          <a:prstGeom prst="rect">
            <a:avLst/>
          </a:prstGeom>
          <a:solidFill>
            <a:schemeClr val="lt1"/>
          </a:solidFill>
          <a:ln cap="flat" cmpd="sng" w="254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Arial"/>
              <a:ea typeface="Arial"/>
              <a:cs typeface="Arial"/>
              <a:sym typeface="Arial"/>
            </a:endParaRPr>
          </a:p>
        </p:txBody>
      </p:sp>
      <p:pic>
        <p:nvPicPr>
          <p:cNvPr descr="RTI Arkansas Logo.png" id="362" name="Google Shape;362;p1"/>
          <p:cNvPicPr preferRelativeResize="0"/>
          <p:nvPr/>
        </p:nvPicPr>
        <p:blipFill rotWithShape="1">
          <a:blip r:embed="rId3">
            <a:alphaModFix/>
          </a:blip>
          <a:srcRect b="0" l="0" r="0" t="0"/>
          <a:stretch/>
        </p:blipFill>
        <p:spPr>
          <a:xfrm>
            <a:off x="900684" y="384600"/>
            <a:ext cx="7708394" cy="1423416"/>
          </a:xfrm>
          <a:prstGeom prst="rect">
            <a:avLst/>
          </a:prstGeom>
          <a:noFill/>
          <a:ln>
            <a:noFill/>
          </a:ln>
        </p:spPr>
      </p:pic>
      <p:pic>
        <p:nvPicPr>
          <p:cNvPr descr="A close up of a sign&#10;&#10;Description automatically generated" id="363" name="Google Shape;363;p1"/>
          <p:cNvPicPr preferRelativeResize="0"/>
          <p:nvPr/>
        </p:nvPicPr>
        <p:blipFill rotWithShape="1">
          <a:blip r:embed="rId4">
            <a:alphaModFix/>
          </a:blip>
          <a:srcRect b="0" l="0" r="0" t="0"/>
          <a:stretch/>
        </p:blipFill>
        <p:spPr>
          <a:xfrm>
            <a:off x="3926612" y="4198973"/>
            <a:ext cx="1446212" cy="144621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sp>
        <p:nvSpPr>
          <p:cNvPr id="462" name="Google Shape;462;p10"/>
          <p:cNvSpPr txBox="1"/>
          <p:nvPr>
            <p:ph idx="1" type="body"/>
          </p:nvPr>
        </p:nvSpPr>
        <p:spPr>
          <a:xfrm>
            <a:off x="687526" y="1979613"/>
            <a:ext cx="8224800" cy="3852000"/>
          </a:xfrm>
          <a:prstGeom prst="rect">
            <a:avLst/>
          </a:prstGeom>
          <a:noFill/>
          <a:ln>
            <a:noFill/>
          </a:ln>
        </p:spPr>
        <p:txBody>
          <a:bodyPr anchorCtr="0" anchor="t" bIns="0" lIns="0" spcFirstLastPara="1" rIns="0" wrap="square" tIns="0">
            <a:noAutofit/>
          </a:bodyPr>
          <a:lstStyle/>
          <a:p>
            <a:pPr indent="-381000" lvl="0" marL="457200" rtl="0" algn="l">
              <a:lnSpc>
                <a:spcPct val="100000"/>
              </a:lnSpc>
              <a:spcBef>
                <a:spcPts val="600"/>
              </a:spcBef>
              <a:spcAft>
                <a:spcPts val="0"/>
              </a:spcAft>
              <a:buSzPts val="2400"/>
              <a:buChar char="▪"/>
            </a:pPr>
            <a:r>
              <a:rPr lang="en-US"/>
              <a:t>How do I know if the school and/or district RTI model and components are being implemented with fidelity?</a:t>
            </a:r>
            <a:endParaRPr/>
          </a:p>
          <a:p>
            <a:pPr indent="-381000" lvl="0" marL="457200" rtl="0" algn="l">
              <a:lnSpc>
                <a:spcPct val="100000"/>
              </a:lnSpc>
              <a:spcBef>
                <a:spcPts val="1000"/>
              </a:spcBef>
              <a:spcAft>
                <a:spcPts val="0"/>
              </a:spcAft>
              <a:buSzPts val="2400"/>
              <a:buChar char="▪"/>
            </a:pPr>
            <a:r>
              <a:rPr lang="en-US"/>
              <a:t>How do I determine if the school and/or district RTI model is working and to what extent is it working?</a:t>
            </a:r>
            <a:endParaRPr/>
          </a:p>
          <a:p>
            <a:pPr indent="-381000" lvl="0" marL="457200" rtl="0" algn="l">
              <a:lnSpc>
                <a:spcPct val="100000"/>
              </a:lnSpc>
              <a:spcBef>
                <a:spcPts val="1000"/>
              </a:spcBef>
              <a:spcAft>
                <a:spcPts val="1000"/>
              </a:spcAft>
              <a:buSzPts val="2400"/>
              <a:buChar char="▪"/>
            </a:pPr>
            <a:r>
              <a:rPr lang="en-US"/>
              <a:t>If the RTI model is working, what changes are needed to scale-up RTI for students, schools, and the district?</a:t>
            </a:r>
            <a:endParaRPr/>
          </a:p>
        </p:txBody>
      </p:sp>
      <p:sp>
        <p:nvSpPr>
          <p:cNvPr id="463" name="Google Shape;463;p10"/>
          <p:cNvSpPr txBox="1"/>
          <p:nvPr>
            <p:ph type="title"/>
          </p:nvPr>
        </p:nvSpPr>
        <p:spPr>
          <a:xfrm>
            <a:off x="687388" y="318052"/>
            <a:ext cx="8224800" cy="1541100"/>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1400"/>
              <a:buNone/>
            </a:pPr>
            <a:r>
              <a:rPr lang="en-US"/>
              <a:t>Reflection	</a:t>
            </a:r>
            <a:endParaRPr/>
          </a:p>
        </p:txBody>
      </p:sp>
      <p:grpSp>
        <p:nvGrpSpPr>
          <p:cNvPr id="464" name="Google Shape;464;p10"/>
          <p:cNvGrpSpPr/>
          <p:nvPr/>
        </p:nvGrpSpPr>
        <p:grpSpPr>
          <a:xfrm>
            <a:off x="6867064" y="5887477"/>
            <a:ext cx="1680381" cy="918000"/>
            <a:chOff x="6939451" y="5887473"/>
            <a:chExt cx="1608174" cy="918000"/>
          </a:xfrm>
        </p:grpSpPr>
        <p:sp>
          <p:nvSpPr>
            <p:cNvPr id="465" name="Google Shape;465;p10"/>
            <p:cNvSpPr/>
            <p:nvPr/>
          </p:nvSpPr>
          <p:spPr>
            <a:xfrm>
              <a:off x="6939451" y="5887473"/>
              <a:ext cx="1608174" cy="918000"/>
            </a:xfrm>
            <a:prstGeom prst="irregularSeal1">
              <a:avLst/>
            </a:prstGeom>
            <a:solidFill>
              <a:srgbClr val="FFFF0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FFFFFF"/>
                </a:solidFill>
                <a:latin typeface="Arial"/>
                <a:ea typeface="Arial"/>
                <a:cs typeface="Arial"/>
                <a:sym typeface="Arial"/>
              </a:endParaRPr>
            </a:p>
          </p:txBody>
        </p:sp>
        <p:sp>
          <p:nvSpPr>
            <p:cNvPr id="466" name="Google Shape;466;p10"/>
            <p:cNvSpPr txBox="1"/>
            <p:nvPr/>
          </p:nvSpPr>
          <p:spPr>
            <a:xfrm>
              <a:off x="7344700" y="6196025"/>
              <a:ext cx="1050900" cy="322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Discuss </a:t>
              </a:r>
              <a:endParaRPr b="0" i="0" sz="1400" u="none" cap="none" strike="noStrike">
                <a:solidFill>
                  <a:srgbClr val="000000"/>
                </a:solidFill>
                <a:latin typeface="Arial"/>
                <a:ea typeface="Arial"/>
                <a:cs typeface="Arial"/>
                <a:sym typeface="Arial"/>
              </a:endParaRPr>
            </a:p>
          </p:txBody>
        </p:sp>
      </p:grpSp>
      <p:sp>
        <p:nvSpPr>
          <p:cNvPr id="467" name="Google Shape;467;p10"/>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US">
                <a:solidFill>
                  <a:srgbClr val="999999"/>
                </a:solidFill>
              </a:rPr>
              <a:t>‹#›</a:t>
            </a:fld>
            <a:endParaRPr>
              <a:solidFill>
                <a:srgbClr val="999999"/>
              </a:solidFill>
            </a:endParaRPr>
          </a:p>
        </p:txBody>
      </p:sp>
      <p:sp>
        <p:nvSpPr>
          <p:cNvPr id="468" name="Google Shape;468;p10"/>
          <p:cNvSpPr/>
          <p:nvPr/>
        </p:nvSpPr>
        <p:spPr>
          <a:xfrm>
            <a:off x="6643700" y="314325"/>
            <a:ext cx="2500200" cy="5715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RTI Arkansas Logo.png" id="469" name="Google Shape;469;p10"/>
          <p:cNvPicPr preferRelativeResize="0"/>
          <p:nvPr/>
        </p:nvPicPr>
        <p:blipFill rotWithShape="1">
          <a:blip r:embed="rId3">
            <a:alphaModFix/>
          </a:blip>
          <a:srcRect b="0" l="0" r="0" t="0"/>
          <a:stretch/>
        </p:blipFill>
        <p:spPr>
          <a:xfrm>
            <a:off x="6887173" y="336608"/>
            <a:ext cx="2025052" cy="37394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sp>
        <p:nvSpPr>
          <p:cNvPr id="475" name="Google Shape;475;p11"/>
          <p:cNvSpPr txBox="1"/>
          <p:nvPr>
            <p:ph type="title"/>
          </p:nvPr>
        </p:nvSpPr>
        <p:spPr>
          <a:xfrm>
            <a:off x="687388" y="3709988"/>
            <a:ext cx="8229600" cy="769500"/>
          </a:xfrm>
          <a:prstGeom prst="rect">
            <a:avLst/>
          </a:prstGeom>
          <a:noFill/>
          <a:ln>
            <a:noFill/>
          </a:ln>
        </p:spPr>
        <p:txBody>
          <a:bodyPr anchorCtr="0" anchor="b" bIns="45700" lIns="0" spcFirstLastPara="1" rIns="0" wrap="square" tIns="45700">
            <a:noAutofit/>
          </a:bodyPr>
          <a:lstStyle/>
          <a:p>
            <a:pPr indent="0" lvl="0" marL="0" rtl="0" algn="l">
              <a:lnSpc>
                <a:spcPct val="100000"/>
              </a:lnSpc>
              <a:spcBef>
                <a:spcPts val="0"/>
              </a:spcBef>
              <a:spcAft>
                <a:spcPts val="0"/>
              </a:spcAft>
              <a:buSzPts val="4400"/>
              <a:buNone/>
            </a:pPr>
            <a:r>
              <a:rPr lang="en-US"/>
              <a:t>RTI Implementation Fidelity Rubric</a:t>
            </a:r>
            <a:endParaRPr/>
          </a:p>
        </p:txBody>
      </p:sp>
      <p:sp>
        <p:nvSpPr>
          <p:cNvPr id="476" name="Google Shape;476;p11"/>
          <p:cNvSpPr txBox="1"/>
          <p:nvPr>
            <p:ph idx="12" type="sldNum"/>
          </p:nvPr>
        </p:nvSpPr>
        <p:spPr>
          <a:xfrm>
            <a:off x="8755130" y="6507316"/>
            <a:ext cx="157200" cy="1539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1" name="Shape 481"/>
        <p:cNvGrpSpPr/>
        <p:nvPr/>
      </p:nvGrpSpPr>
      <p:grpSpPr>
        <a:xfrm>
          <a:off x="0" y="0"/>
          <a:ext cx="0" cy="0"/>
          <a:chOff x="0" y="0"/>
          <a:chExt cx="0" cy="0"/>
        </a:xfrm>
      </p:grpSpPr>
      <p:sp>
        <p:nvSpPr>
          <p:cNvPr id="482" name="Google Shape;482;p12"/>
          <p:cNvSpPr txBox="1"/>
          <p:nvPr>
            <p:ph idx="1" type="body"/>
          </p:nvPr>
        </p:nvSpPr>
        <p:spPr>
          <a:xfrm>
            <a:off x="687400" y="1984800"/>
            <a:ext cx="4749000" cy="2888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600"/>
              </a:spcBef>
              <a:spcAft>
                <a:spcPts val="0"/>
              </a:spcAft>
              <a:buSzPts val="2400"/>
              <a:buNone/>
            </a:pPr>
            <a:r>
              <a:rPr b="1" i="0" lang="en-US" u="none" cap="none" strike="noStrike">
                <a:solidFill>
                  <a:srgbClr val="25496F"/>
                </a:solidFill>
              </a:rPr>
              <a:t>Assessment</a:t>
            </a:r>
            <a:endParaRPr b="1"/>
          </a:p>
          <a:p>
            <a:pPr indent="-220661" lvl="1" marL="463550" marR="0" rtl="0" algn="l">
              <a:lnSpc>
                <a:spcPct val="100000"/>
              </a:lnSpc>
              <a:spcBef>
                <a:spcPts val="600"/>
              </a:spcBef>
              <a:spcAft>
                <a:spcPts val="0"/>
              </a:spcAft>
              <a:buClr>
                <a:srgbClr val="A5A5A5"/>
              </a:buClr>
              <a:buSzPts val="1600"/>
              <a:buFont typeface="Noto Sans Symbols"/>
              <a:buChar char="■"/>
            </a:pPr>
            <a:r>
              <a:rPr b="0" i="0" lang="en-US" sz="2200" u="none" cap="none" strike="noStrike">
                <a:solidFill>
                  <a:srgbClr val="25496F"/>
                </a:solidFill>
                <a:latin typeface="Arial"/>
                <a:ea typeface="Arial"/>
                <a:cs typeface="Arial"/>
                <a:sym typeface="Arial"/>
              </a:rPr>
              <a:t>Screening</a:t>
            </a:r>
            <a:endParaRPr sz="2200"/>
          </a:p>
          <a:p>
            <a:pPr indent="-228600" lvl="2" marL="687387" marR="0" rtl="0" algn="l">
              <a:lnSpc>
                <a:spcPct val="100000"/>
              </a:lnSpc>
              <a:spcBef>
                <a:spcPts val="600"/>
              </a:spcBef>
              <a:spcAft>
                <a:spcPts val="0"/>
              </a:spcAft>
              <a:buClr>
                <a:srgbClr val="A5A5A5"/>
              </a:buClr>
              <a:buSzPts val="1400"/>
              <a:buFont typeface="Source Sans Pro"/>
              <a:buChar char="●"/>
            </a:pPr>
            <a:r>
              <a:rPr b="0" i="0" lang="en-US" sz="2000" u="none" cap="none" strike="noStrike">
                <a:solidFill>
                  <a:srgbClr val="25496F"/>
                </a:solidFill>
                <a:latin typeface="Arial"/>
                <a:ea typeface="Arial"/>
                <a:cs typeface="Arial"/>
                <a:sym typeface="Arial"/>
              </a:rPr>
              <a:t>Tools</a:t>
            </a:r>
            <a:endParaRPr b="0" i="0" sz="2000" u="none" cap="none" strike="noStrike">
              <a:solidFill>
                <a:srgbClr val="25496F"/>
              </a:solidFill>
              <a:latin typeface="Arial"/>
              <a:ea typeface="Arial"/>
              <a:cs typeface="Arial"/>
              <a:sym typeface="Arial"/>
            </a:endParaRPr>
          </a:p>
          <a:p>
            <a:pPr indent="-228600" lvl="2" marL="687387" marR="0" rtl="0" algn="l">
              <a:lnSpc>
                <a:spcPct val="100000"/>
              </a:lnSpc>
              <a:spcBef>
                <a:spcPts val="600"/>
              </a:spcBef>
              <a:spcAft>
                <a:spcPts val="0"/>
              </a:spcAft>
              <a:buSzPts val="1400"/>
              <a:buChar char="●"/>
            </a:pPr>
            <a:r>
              <a:rPr lang="en-US" sz="2000"/>
              <a:t>Universal Screening</a:t>
            </a:r>
            <a:endParaRPr sz="2000"/>
          </a:p>
          <a:p>
            <a:pPr indent="-228600" lvl="2" marL="687387" marR="0" rtl="0" algn="l">
              <a:lnSpc>
                <a:spcPct val="100000"/>
              </a:lnSpc>
              <a:spcBef>
                <a:spcPts val="600"/>
              </a:spcBef>
              <a:spcAft>
                <a:spcPts val="0"/>
              </a:spcAft>
              <a:buSzPts val="1400"/>
              <a:buChar char="●"/>
            </a:pPr>
            <a:r>
              <a:rPr lang="en-US" sz="2000"/>
              <a:t>Data Points to Verify Risk</a:t>
            </a:r>
            <a:endParaRPr sz="2000"/>
          </a:p>
          <a:p>
            <a:pPr indent="-220661" lvl="1" marL="463550" marR="0" rtl="0" algn="l">
              <a:lnSpc>
                <a:spcPct val="100000"/>
              </a:lnSpc>
              <a:spcBef>
                <a:spcPts val="600"/>
              </a:spcBef>
              <a:spcAft>
                <a:spcPts val="0"/>
              </a:spcAft>
              <a:buClr>
                <a:srgbClr val="A5A5A5"/>
              </a:buClr>
              <a:buSzPts val="1600"/>
              <a:buFont typeface="Noto Sans Symbols"/>
              <a:buChar char="■"/>
            </a:pPr>
            <a:r>
              <a:rPr b="0" i="0" lang="en-US" sz="2200" u="none" cap="none" strike="noStrike">
                <a:solidFill>
                  <a:srgbClr val="25496F"/>
                </a:solidFill>
                <a:latin typeface="Arial"/>
                <a:ea typeface="Arial"/>
                <a:cs typeface="Arial"/>
                <a:sym typeface="Arial"/>
              </a:rPr>
              <a:t>Monitor Progress</a:t>
            </a:r>
            <a:endParaRPr sz="2200"/>
          </a:p>
          <a:p>
            <a:pPr indent="-228600" lvl="2" marL="687387" marR="0" rtl="0" algn="l">
              <a:lnSpc>
                <a:spcPct val="100000"/>
              </a:lnSpc>
              <a:spcBef>
                <a:spcPts val="600"/>
              </a:spcBef>
              <a:spcAft>
                <a:spcPts val="0"/>
              </a:spcAft>
              <a:buClr>
                <a:srgbClr val="A5A5A5"/>
              </a:buClr>
              <a:buSzPts val="1400"/>
              <a:buFont typeface="Source Sans Pro"/>
              <a:buChar char="●"/>
            </a:pPr>
            <a:r>
              <a:rPr b="0" i="0" lang="en-US" sz="2000" u="none" cap="none" strike="noStrike">
                <a:solidFill>
                  <a:srgbClr val="25496F"/>
                </a:solidFill>
                <a:latin typeface="Arial"/>
                <a:ea typeface="Arial"/>
                <a:cs typeface="Arial"/>
                <a:sym typeface="Arial"/>
              </a:rPr>
              <a:t>Tools</a:t>
            </a:r>
            <a:endParaRPr b="0" i="0" sz="2000" u="none" cap="none" strike="noStrike">
              <a:solidFill>
                <a:srgbClr val="25496F"/>
              </a:solidFill>
              <a:latin typeface="Arial"/>
              <a:ea typeface="Arial"/>
              <a:cs typeface="Arial"/>
              <a:sym typeface="Arial"/>
            </a:endParaRPr>
          </a:p>
          <a:p>
            <a:pPr indent="-228600" lvl="2" marL="687387" marR="0" rtl="0" algn="l">
              <a:lnSpc>
                <a:spcPct val="100000"/>
              </a:lnSpc>
              <a:spcBef>
                <a:spcPts val="600"/>
              </a:spcBef>
              <a:spcAft>
                <a:spcPts val="0"/>
              </a:spcAft>
              <a:buSzPts val="1400"/>
              <a:buChar char="●"/>
            </a:pPr>
            <a:r>
              <a:rPr lang="en-US" sz="2000"/>
              <a:t>Process</a:t>
            </a:r>
            <a:endParaRPr sz="2000"/>
          </a:p>
          <a:p>
            <a:pPr indent="0" lvl="0" marL="0" rtl="0" algn="l">
              <a:lnSpc>
                <a:spcPct val="100000"/>
              </a:lnSpc>
              <a:spcBef>
                <a:spcPts val="600"/>
              </a:spcBef>
              <a:spcAft>
                <a:spcPts val="0"/>
              </a:spcAft>
              <a:buSzPts val="2400"/>
              <a:buNone/>
            </a:pPr>
            <a:r>
              <a:t/>
            </a:r>
            <a:endParaRPr sz="2000"/>
          </a:p>
        </p:txBody>
      </p:sp>
      <p:sp>
        <p:nvSpPr>
          <p:cNvPr id="483" name="Google Shape;483;p12"/>
          <p:cNvSpPr txBox="1"/>
          <p:nvPr>
            <p:ph type="title"/>
          </p:nvPr>
        </p:nvSpPr>
        <p:spPr>
          <a:xfrm>
            <a:off x="687388" y="318052"/>
            <a:ext cx="8224800" cy="1541100"/>
          </a:xfrm>
          <a:prstGeom prst="rect">
            <a:avLst/>
          </a:prstGeom>
          <a:noFill/>
          <a:ln>
            <a:noFill/>
          </a:ln>
        </p:spPr>
        <p:txBody>
          <a:bodyPr anchorCtr="0" anchor="b" bIns="0" lIns="0" spcFirstLastPara="1" rIns="0" wrap="square" tIns="0">
            <a:noAutofit/>
          </a:bodyPr>
          <a:lstStyle/>
          <a:p>
            <a:pPr indent="0" lvl="0" marL="0" marR="0" rtl="0" algn="l">
              <a:lnSpc>
                <a:spcPct val="90000"/>
              </a:lnSpc>
              <a:spcBef>
                <a:spcPts val="0"/>
              </a:spcBef>
              <a:spcAft>
                <a:spcPts val="0"/>
              </a:spcAft>
              <a:buSzPts val="1400"/>
              <a:buNone/>
            </a:pPr>
            <a:r>
              <a:rPr b="0" i="0" lang="en-US" sz="4800" u="none" cap="none" strike="noStrike">
                <a:solidFill>
                  <a:srgbClr val="A5A5A5"/>
                </a:solidFill>
                <a:latin typeface="Arial Narrow"/>
                <a:ea typeface="Arial Narrow"/>
                <a:cs typeface="Arial Narrow"/>
                <a:sym typeface="Arial Narrow"/>
              </a:rPr>
              <a:t>RTI Implementation Fidelity Rubric</a:t>
            </a:r>
            <a:endParaRPr b="0" i="0" sz="4800" u="none" cap="none" strike="noStrike">
              <a:solidFill>
                <a:srgbClr val="FF0000"/>
              </a:solidFill>
              <a:latin typeface="Arial Narrow"/>
              <a:ea typeface="Arial Narrow"/>
              <a:cs typeface="Arial Narrow"/>
              <a:sym typeface="Arial Narrow"/>
            </a:endParaRPr>
          </a:p>
        </p:txBody>
      </p:sp>
      <p:pic>
        <p:nvPicPr>
          <p:cNvPr id="484" name="Google Shape;484;p12"/>
          <p:cNvPicPr preferRelativeResize="0"/>
          <p:nvPr/>
        </p:nvPicPr>
        <p:blipFill rotWithShape="1">
          <a:blip r:embed="rId3">
            <a:alphaModFix/>
          </a:blip>
          <a:srcRect b="0" l="0" r="0" t="0"/>
          <a:stretch/>
        </p:blipFill>
        <p:spPr>
          <a:xfrm>
            <a:off x="5323950" y="2266348"/>
            <a:ext cx="3106825" cy="3213939"/>
          </a:xfrm>
          <a:prstGeom prst="rect">
            <a:avLst/>
          </a:prstGeom>
          <a:noFill/>
          <a:ln>
            <a:noFill/>
          </a:ln>
        </p:spPr>
      </p:pic>
      <p:sp>
        <p:nvSpPr>
          <p:cNvPr id="485" name="Google Shape;485;p12"/>
          <p:cNvSpPr/>
          <p:nvPr/>
        </p:nvSpPr>
        <p:spPr>
          <a:xfrm>
            <a:off x="5446917" y="6111714"/>
            <a:ext cx="1417200" cy="491400"/>
          </a:xfrm>
          <a:prstGeom prst="ellipse">
            <a:avLst/>
          </a:prstGeom>
          <a:solidFill>
            <a:srgbClr val="BFBFBF"/>
          </a:solidFill>
          <a:ln>
            <a:noFill/>
          </a:ln>
          <a:effectLst>
            <a:outerShdw blurRad="44450" algn="ctr" dir="5400000" dist="2794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00"/>
              <a:buFont typeface="Arial"/>
              <a:buNone/>
            </a:pPr>
            <a:r>
              <a:rPr b="1" i="0" lang="en-US" sz="1300" u="none" cap="none" strike="noStrike">
                <a:solidFill>
                  <a:srgbClr val="000000"/>
                </a:solidFill>
                <a:latin typeface="Arial"/>
                <a:ea typeface="Arial"/>
                <a:cs typeface="Arial"/>
                <a:sym typeface="Arial"/>
              </a:rPr>
              <a:t>Workbook</a:t>
            </a:r>
            <a:endParaRPr b="1" i="0" sz="1300" u="none" cap="none" strike="noStrike">
              <a:solidFill>
                <a:srgbClr val="000000"/>
              </a:solidFill>
              <a:latin typeface="Arial"/>
              <a:ea typeface="Arial"/>
              <a:cs typeface="Arial"/>
              <a:sym typeface="Arial"/>
            </a:endParaRPr>
          </a:p>
        </p:txBody>
      </p:sp>
      <p:grpSp>
        <p:nvGrpSpPr>
          <p:cNvPr id="486" name="Google Shape;486;p12"/>
          <p:cNvGrpSpPr/>
          <p:nvPr/>
        </p:nvGrpSpPr>
        <p:grpSpPr>
          <a:xfrm>
            <a:off x="6867064" y="5887477"/>
            <a:ext cx="1680381" cy="918000"/>
            <a:chOff x="6939451" y="5887473"/>
            <a:chExt cx="1608174" cy="918000"/>
          </a:xfrm>
        </p:grpSpPr>
        <p:sp>
          <p:nvSpPr>
            <p:cNvPr id="487" name="Google Shape;487;p12"/>
            <p:cNvSpPr/>
            <p:nvPr/>
          </p:nvSpPr>
          <p:spPr>
            <a:xfrm>
              <a:off x="6939451" y="5887473"/>
              <a:ext cx="1608174" cy="918000"/>
            </a:xfrm>
            <a:prstGeom prst="irregularSeal1">
              <a:avLst/>
            </a:prstGeom>
            <a:solidFill>
              <a:srgbClr val="FFFF0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FFFFFF"/>
                </a:solidFill>
                <a:latin typeface="Arial"/>
                <a:ea typeface="Arial"/>
                <a:cs typeface="Arial"/>
                <a:sym typeface="Arial"/>
              </a:endParaRPr>
            </a:p>
          </p:txBody>
        </p:sp>
        <p:sp>
          <p:nvSpPr>
            <p:cNvPr id="488" name="Google Shape;488;p12"/>
            <p:cNvSpPr txBox="1"/>
            <p:nvPr/>
          </p:nvSpPr>
          <p:spPr>
            <a:xfrm>
              <a:off x="7344700" y="6196025"/>
              <a:ext cx="1050900" cy="322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Discuss </a:t>
              </a:r>
              <a:endParaRPr b="0" i="0" sz="1400" u="none" cap="none" strike="noStrike">
                <a:solidFill>
                  <a:srgbClr val="000000"/>
                </a:solidFill>
                <a:latin typeface="Arial"/>
                <a:ea typeface="Arial"/>
                <a:cs typeface="Arial"/>
                <a:sym typeface="Arial"/>
              </a:endParaRPr>
            </a:p>
          </p:txBody>
        </p:sp>
      </p:grpSp>
      <p:sp>
        <p:nvSpPr>
          <p:cNvPr id="489" name="Google Shape;489;p12"/>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sp>
        <p:nvSpPr>
          <p:cNvPr id="490" name="Google Shape;490;p12"/>
          <p:cNvSpPr/>
          <p:nvPr/>
        </p:nvSpPr>
        <p:spPr>
          <a:xfrm>
            <a:off x="6643700" y="314325"/>
            <a:ext cx="2500200" cy="5715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RTI Arkansas Logo.png" id="491" name="Google Shape;491;p12"/>
          <p:cNvPicPr preferRelativeResize="0"/>
          <p:nvPr/>
        </p:nvPicPr>
        <p:blipFill rotWithShape="1">
          <a:blip r:embed="rId4">
            <a:alphaModFix/>
          </a:blip>
          <a:srcRect b="0" l="0" r="0" t="0"/>
          <a:stretch/>
        </p:blipFill>
        <p:spPr>
          <a:xfrm>
            <a:off x="6887173" y="336608"/>
            <a:ext cx="2025052" cy="37394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pic>
        <p:nvPicPr>
          <p:cNvPr id="497" name="Google Shape;497;p13"/>
          <p:cNvPicPr preferRelativeResize="0"/>
          <p:nvPr/>
        </p:nvPicPr>
        <p:blipFill rotWithShape="1">
          <a:blip r:embed="rId3">
            <a:alphaModFix/>
          </a:blip>
          <a:srcRect b="6313" l="0" r="0" t="0"/>
          <a:stretch/>
        </p:blipFill>
        <p:spPr>
          <a:xfrm>
            <a:off x="4350416" y="2174725"/>
            <a:ext cx="4633310" cy="3568738"/>
          </a:xfrm>
          <a:prstGeom prst="rect">
            <a:avLst/>
          </a:prstGeom>
          <a:noFill/>
          <a:ln>
            <a:noFill/>
          </a:ln>
        </p:spPr>
      </p:pic>
      <p:sp>
        <p:nvSpPr>
          <p:cNvPr id="498" name="Google Shape;498;p13"/>
          <p:cNvSpPr txBox="1"/>
          <p:nvPr>
            <p:ph idx="1" type="body"/>
          </p:nvPr>
        </p:nvSpPr>
        <p:spPr>
          <a:xfrm>
            <a:off x="687400" y="1942675"/>
            <a:ext cx="4883700" cy="39447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2400"/>
              <a:buNone/>
            </a:pPr>
            <a:r>
              <a:rPr b="1" lang="en-US"/>
              <a:t>Data-Based Decision Making</a:t>
            </a:r>
            <a:endParaRPr b="1"/>
          </a:p>
          <a:p>
            <a:pPr indent="-368300" lvl="0" marL="457200" rtl="0" algn="l">
              <a:lnSpc>
                <a:spcPct val="100000"/>
              </a:lnSpc>
              <a:spcBef>
                <a:spcPts val="600"/>
              </a:spcBef>
              <a:spcAft>
                <a:spcPts val="0"/>
              </a:spcAft>
              <a:buSzPts val="2200"/>
              <a:buChar char="▪"/>
            </a:pPr>
            <a:r>
              <a:rPr lang="en-US" sz="2200"/>
              <a:t>Process</a:t>
            </a:r>
            <a:endParaRPr sz="2200"/>
          </a:p>
          <a:p>
            <a:pPr indent="-368300" lvl="0" marL="457200" rtl="0" algn="l">
              <a:lnSpc>
                <a:spcPct val="100000"/>
              </a:lnSpc>
              <a:spcBef>
                <a:spcPts val="0"/>
              </a:spcBef>
              <a:spcAft>
                <a:spcPts val="0"/>
              </a:spcAft>
              <a:buSzPts val="2200"/>
              <a:buChar char="▪"/>
            </a:pPr>
            <a:r>
              <a:rPr lang="en-US" sz="2200"/>
              <a:t>System</a:t>
            </a:r>
            <a:endParaRPr sz="2200"/>
          </a:p>
          <a:p>
            <a:pPr indent="-368300" lvl="0" marL="457200" rtl="0" algn="l">
              <a:lnSpc>
                <a:spcPct val="100000"/>
              </a:lnSpc>
              <a:spcBef>
                <a:spcPts val="0"/>
              </a:spcBef>
              <a:spcAft>
                <a:spcPts val="0"/>
              </a:spcAft>
              <a:buSzPts val="2200"/>
              <a:buChar char="▪"/>
            </a:pPr>
            <a:r>
              <a:rPr lang="en-US" sz="2200"/>
              <a:t>Responsiveness to Interventions</a:t>
            </a:r>
            <a:endParaRPr sz="2200"/>
          </a:p>
        </p:txBody>
      </p:sp>
      <p:sp>
        <p:nvSpPr>
          <p:cNvPr id="499" name="Google Shape;499;p13"/>
          <p:cNvSpPr txBox="1"/>
          <p:nvPr>
            <p:ph type="title"/>
          </p:nvPr>
        </p:nvSpPr>
        <p:spPr>
          <a:xfrm>
            <a:off x="687400" y="318050"/>
            <a:ext cx="8224800" cy="1488300"/>
          </a:xfrm>
          <a:prstGeom prst="rect">
            <a:avLst/>
          </a:prstGeom>
          <a:noFill/>
          <a:ln>
            <a:noFill/>
          </a:ln>
        </p:spPr>
        <p:txBody>
          <a:bodyPr anchorCtr="0" anchor="b" bIns="0" lIns="0" spcFirstLastPara="1" rIns="0" wrap="square" tIns="0">
            <a:noAutofit/>
          </a:bodyPr>
          <a:lstStyle/>
          <a:p>
            <a:pPr indent="0" lvl="0" marL="0" marR="0" rtl="0" algn="l">
              <a:lnSpc>
                <a:spcPct val="90000"/>
              </a:lnSpc>
              <a:spcBef>
                <a:spcPts val="0"/>
              </a:spcBef>
              <a:spcAft>
                <a:spcPts val="0"/>
              </a:spcAft>
              <a:buSzPts val="1400"/>
              <a:buNone/>
            </a:pPr>
            <a:r>
              <a:rPr b="0" i="0" lang="en-US" sz="4800" u="none" cap="none" strike="noStrike">
                <a:solidFill>
                  <a:srgbClr val="A5A5A5"/>
                </a:solidFill>
                <a:latin typeface="Arial Narrow"/>
                <a:ea typeface="Arial Narrow"/>
                <a:cs typeface="Arial Narrow"/>
                <a:sym typeface="Arial Narrow"/>
              </a:rPr>
              <a:t>RTI Implementation Fidelity Rubric</a:t>
            </a:r>
            <a:endParaRPr b="0" i="0" sz="4800" u="none" cap="none" strike="noStrike">
              <a:solidFill>
                <a:srgbClr val="FF0000"/>
              </a:solidFill>
              <a:latin typeface="Arial Narrow"/>
              <a:ea typeface="Arial Narrow"/>
              <a:cs typeface="Arial Narrow"/>
              <a:sym typeface="Arial Narrow"/>
            </a:endParaRPr>
          </a:p>
        </p:txBody>
      </p:sp>
      <p:sp>
        <p:nvSpPr>
          <p:cNvPr id="500" name="Google Shape;500;p13"/>
          <p:cNvSpPr/>
          <p:nvPr/>
        </p:nvSpPr>
        <p:spPr>
          <a:xfrm>
            <a:off x="5446917" y="6111714"/>
            <a:ext cx="1417200" cy="491400"/>
          </a:xfrm>
          <a:prstGeom prst="ellipse">
            <a:avLst/>
          </a:prstGeom>
          <a:solidFill>
            <a:srgbClr val="BFBFBF"/>
          </a:solidFill>
          <a:ln>
            <a:noFill/>
          </a:ln>
          <a:effectLst>
            <a:outerShdw blurRad="44450" algn="ctr" dir="5400000" dist="2794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00"/>
              <a:buFont typeface="Arial"/>
              <a:buNone/>
            </a:pPr>
            <a:r>
              <a:rPr b="1" i="0" lang="en-US" sz="1300" u="none" cap="none" strike="noStrike">
                <a:solidFill>
                  <a:srgbClr val="000000"/>
                </a:solidFill>
                <a:latin typeface="Arial"/>
                <a:ea typeface="Arial"/>
                <a:cs typeface="Arial"/>
                <a:sym typeface="Arial"/>
              </a:rPr>
              <a:t>Workbook</a:t>
            </a:r>
            <a:endParaRPr b="1" i="0" sz="1300" u="none" cap="none" strike="noStrike">
              <a:solidFill>
                <a:srgbClr val="000000"/>
              </a:solidFill>
              <a:latin typeface="Arial"/>
              <a:ea typeface="Arial"/>
              <a:cs typeface="Arial"/>
              <a:sym typeface="Arial"/>
            </a:endParaRPr>
          </a:p>
        </p:txBody>
      </p:sp>
      <p:grpSp>
        <p:nvGrpSpPr>
          <p:cNvPr id="501" name="Google Shape;501;p13"/>
          <p:cNvGrpSpPr/>
          <p:nvPr/>
        </p:nvGrpSpPr>
        <p:grpSpPr>
          <a:xfrm>
            <a:off x="6867064" y="5887477"/>
            <a:ext cx="1680381" cy="918000"/>
            <a:chOff x="6939451" y="5887473"/>
            <a:chExt cx="1608174" cy="918000"/>
          </a:xfrm>
        </p:grpSpPr>
        <p:sp>
          <p:nvSpPr>
            <p:cNvPr id="502" name="Google Shape;502;p13"/>
            <p:cNvSpPr/>
            <p:nvPr/>
          </p:nvSpPr>
          <p:spPr>
            <a:xfrm>
              <a:off x="6939451" y="5887473"/>
              <a:ext cx="1608174" cy="918000"/>
            </a:xfrm>
            <a:prstGeom prst="irregularSeal1">
              <a:avLst/>
            </a:prstGeom>
            <a:solidFill>
              <a:srgbClr val="FFFF0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FFFFFF"/>
                </a:solidFill>
                <a:latin typeface="Arial"/>
                <a:ea typeface="Arial"/>
                <a:cs typeface="Arial"/>
                <a:sym typeface="Arial"/>
              </a:endParaRPr>
            </a:p>
          </p:txBody>
        </p:sp>
        <p:sp>
          <p:nvSpPr>
            <p:cNvPr id="503" name="Google Shape;503;p13"/>
            <p:cNvSpPr txBox="1"/>
            <p:nvPr/>
          </p:nvSpPr>
          <p:spPr>
            <a:xfrm>
              <a:off x="7344700" y="6196025"/>
              <a:ext cx="1050900" cy="322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Discuss </a:t>
              </a:r>
              <a:endParaRPr b="0" i="0" sz="1400" u="none" cap="none" strike="noStrike">
                <a:solidFill>
                  <a:srgbClr val="000000"/>
                </a:solidFill>
                <a:latin typeface="Arial"/>
                <a:ea typeface="Arial"/>
                <a:cs typeface="Arial"/>
                <a:sym typeface="Arial"/>
              </a:endParaRPr>
            </a:p>
          </p:txBody>
        </p:sp>
      </p:grpSp>
      <p:sp>
        <p:nvSpPr>
          <p:cNvPr id="504" name="Google Shape;504;p13"/>
          <p:cNvSpPr txBox="1"/>
          <p:nvPr>
            <p:ph idx="11" type="ftr"/>
          </p:nvPr>
        </p:nvSpPr>
        <p:spPr>
          <a:xfrm>
            <a:off x="7849425" y="5445275"/>
            <a:ext cx="1134300" cy="298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18314A"/>
                </a:solidFill>
                <a:latin typeface="Arial"/>
                <a:ea typeface="Arial"/>
                <a:cs typeface="Arial"/>
                <a:sym typeface="Arial"/>
              </a:rPr>
              <a:t>Elliott, 2016</a:t>
            </a:r>
            <a:endParaRPr b="0" i="0" sz="1400" u="none" cap="none" strike="noStrike">
              <a:solidFill>
                <a:srgbClr val="18314A"/>
              </a:solidFill>
              <a:latin typeface="Arial"/>
              <a:ea typeface="Arial"/>
              <a:cs typeface="Arial"/>
              <a:sym typeface="Arial"/>
            </a:endParaRPr>
          </a:p>
        </p:txBody>
      </p:sp>
      <p:sp>
        <p:nvSpPr>
          <p:cNvPr id="505" name="Google Shape;505;p13"/>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sp>
        <p:nvSpPr>
          <p:cNvPr id="506" name="Google Shape;506;p13"/>
          <p:cNvSpPr/>
          <p:nvPr/>
        </p:nvSpPr>
        <p:spPr>
          <a:xfrm>
            <a:off x="6643700" y="314325"/>
            <a:ext cx="2500200" cy="5715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RTI Arkansas Logo.png" id="507" name="Google Shape;507;p13"/>
          <p:cNvPicPr preferRelativeResize="0"/>
          <p:nvPr/>
        </p:nvPicPr>
        <p:blipFill rotWithShape="1">
          <a:blip r:embed="rId4">
            <a:alphaModFix/>
          </a:blip>
          <a:srcRect b="0" l="0" r="0" t="0"/>
          <a:stretch/>
        </p:blipFill>
        <p:spPr>
          <a:xfrm>
            <a:off x="6887173" y="336608"/>
            <a:ext cx="2025052" cy="37394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2" name="Shape 512"/>
        <p:cNvGrpSpPr/>
        <p:nvPr/>
      </p:nvGrpSpPr>
      <p:grpSpPr>
        <a:xfrm>
          <a:off x="0" y="0"/>
          <a:ext cx="0" cy="0"/>
          <a:chOff x="0" y="0"/>
          <a:chExt cx="0" cy="0"/>
        </a:xfrm>
      </p:grpSpPr>
      <p:pic>
        <p:nvPicPr>
          <p:cNvPr id="513" name="Google Shape;513;p14"/>
          <p:cNvPicPr preferRelativeResize="0"/>
          <p:nvPr/>
        </p:nvPicPr>
        <p:blipFill rotWithShape="1">
          <a:blip r:embed="rId3">
            <a:alphaModFix/>
          </a:blip>
          <a:srcRect b="0" l="0" r="0" t="0"/>
          <a:stretch/>
        </p:blipFill>
        <p:spPr>
          <a:xfrm>
            <a:off x="5306325" y="2069802"/>
            <a:ext cx="3241125" cy="3658047"/>
          </a:xfrm>
          <a:prstGeom prst="rect">
            <a:avLst/>
          </a:prstGeom>
          <a:noFill/>
          <a:ln>
            <a:noFill/>
          </a:ln>
        </p:spPr>
      </p:pic>
      <p:sp>
        <p:nvSpPr>
          <p:cNvPr id="514" name="Google Shape;514;p14"/>
          <p:cNvSpPr txBox="1"/>
          <p:nvPr>
            <p:ph type="title"/>
          </p:nvPr>
        </p:nvSpPr>
        <p:spPr>
          <a:xfrm>
            <a:off x="687388" y="318052"/>
            <a:ext cx="8224800" cy="1541100"/>
          </a:xfrm>
          <a:prstGeom prst="rect">
            <a:avLst/>
          </a:prstGeom>
          <a:noFill/>
          <a:ln>
            <a:noFill/>
          </a:ln>
        </p:spPr>
        <p:txBody>
          <a:bodyPr anchorCtr="0" anchor="b" bIns="0" lIns="0" spcFirstLastPara="1" rIns="0" wrap="square" tIns="0">
            <a:noAutofit/>
          </a:bodyPr>
          <a:lstStyle/>
          <a:p>
            <a:pPr indent="0" lvl="0" marL="0" marR="0" rtl="0" algn="l">
              <a:lnSpc>
                <a:spcPct val="90000"/>
              </a:lnSpc>
              <a:spcBef>
                <a:spcPts val="0"/>
              </a:spcBef>
              <a:spcAft>
                <a:spcPts val="0"/>
              </a:spcAft>
              <a:buSzPts val="1400"/>
              <a:buNone/>
            </a:pPr>
            <a:r>
              <a:rPr b="0" i="0" lang="en-US" sz="4800" u="none" cap="none" strike="noStrike">
                <a:solidFill>
                  <a:srgbClr val="A5A5A5"/>
                </a:solidFill>
                <a:latin typeface="Arial Narrow"/>
                <a:ea typeface="Arial Narrow"/>
                <a:cs typeface="Arial Narrow"/>
                <a:sym typeface="Arial Narrow"/>
              </a:rPr>
              <a:t>RTI Implementation Fidelity Rubric</a:t>
            </a:r>
            <a:endParaRPr b="0" i="0" sz="4800" u="none" cap="none" strike="noStrike">
              <a:solidFill>
                <a:srgbClr val="FF0000"/>
              </a:solidFill>
              <a:latin typeface="Arial Narrow"/>
              <a:ea typeface="Arial Narrow"/>
              <a:cs typeface="Arial Narrow"/>
              <a:sym typeface="Arial Narrow"/>
            </a:endParaRPr>
          </a:p>
        </p:txBody>
      </p:sp>
      <p:sp>
        <p:nvSpPr>
          <p:cNvPr id="515" name="Google Shape;515;p14"/>
          <p:cNvSpPr txBox="1"/>
          <p:nvPr>
            <p:ph idx="2" type="body"/>
          </p:nvPr>
        </p:nvSpPr>
        <p:spPr>
          <a:xfrm>
            <a:off x="744250" y="2041600"/>
            <a:ext cx="6122700" cy="1541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SzPts val="2400"/>
              <a:buNone/>
            </a:pPr>
            <a:r>
              <a:rPr b="1" i="0" lang="en-US" u="none" cap="none" strike="noStrike">
                <a:solidFill>
                  <a:srgbClr val="25496F"/>
                </a:solidFill>
              </a:rPr>
              <a:t>Multi-Level </a:t>
            </a:r>
            <a:r>
              <a:rPr b="1" lang="en-US"/>
              <a:t>Instruction</a:t>
            </a:r>
            <a:endParaRPr b="1"/>
          </a:p>
          <a:p>
            <a:pPr indent="-368300" lvl="0" marL="457200" marR="0" rtl="0" algn="l">
              <a:lnSpc>
                <a:spcPct val="100000"/>
              </a:lnSpc>
              <a:spcBef>
                <a:spcPts val="600"/>
              </a:spcBef>
              <a:spcAft>
                <a:spcPts val="0"/>
              </a:spcAft>
              <a:buSzPts val="2200"/>
              <a:buChar char="▪"/>
            </a:pPr>
            <a:r>
              <a:rPr b="0" i="0" lang="en-US" sz="2200" u="none" cap="none" strike="noStrike">
                <a:solidFill>
                  <a:srgbClr val="25496F"/>
                </a:solidFill>
                <a:latin typeface="Arial"/>
                <a:ea typeface="Arial"/>
                <a:cs typeface="Arial"/>
                <a:sym typeface="Arial"/>
              </a:rPr>
              <a:t>Tier 1- </a:t>
            </a:r>
            <a:r>
              <a:rPr lang="en-US" sz="2200"/>
              <a:t>Core Instruction</a:t>
            </a:r>
            <a:endParaRPr sz="2200"/>
          </a:p>
          <a:p>
            <a:pPr indent="-368300" lvl="0" marL="457200" marR="0" rtl="0" algn="l">
              <a:lnSpc>
                <a:spcPct val="100000"/>
              </a:lnSpc>
              <a:spcBef>
                <a:spcPts val="0"/>
              </a:spcBef>
              <a:spcAft>
                <a:spcPts val="0"/>
              </a:spcAft>
              <a:buSzPts val="2200"/>
              <a:buChar char="▪"/>
            </a:pPr>
            <a:r>
              <a:rPr b="0" i="0" lang="en-US" sz="2200" u="none" cap="none" strike="noStrike">
                <a:solidFill>
                  <a:srgbClr val="25496F"/>
                </a:solidFill>
                <a:latin typeface="Arial"/>
                <a:ea typeface="Arial"/>
                <a:cs typeface="Arial"/>
                <a:sym typeface="Arial"/>
              </a:rPr>
              <a:t>Tier 2- </a:t>
            </a:r>
            <a:r>
              <a:rPr lang="en-US" sz="2200"/>
              <a:t>S</a:t>
            </a:r>
            <a:r>
              <a:rPr b="0" i="0" lang="en-US" sz="2200" u="none" cap="none" strike="noStrike">
                <a:solidFill>
                  <a:srgbClr val="25496F"/>
                </a:solidFill>
                <a:latin typeface="Arial"/>
                <a:ea typeface="Arial"/>
                <a:cs typeface="Arial"/>
                <a:sym typeface="Arial"/>
              </a:rPr>
              <a:t>uppl</a:t>
            </a:r>
            <a:r>
              <a:rPr lang="en-US" sz="2200"/>
              <a:t>emental Intervention</a:t>
            </a:r>
            <a:endParaRPr sz="2200"/>
          </a:p>
          <a:p>
            <a:pPr indent="-368300" lvl="0" marL="457200" marR="0" rtl="0" algn="l">
              <a:lnSpc>
                <a:spcPct val="100000"/>
              </a:lnSpc>
              <a:spcBef>
                <a:spcPts val="0"/>
              </a:spcBef>
              <a:spcAft>
                <a:spcPts val="0"/>
              </a:spcAft>
              <a:buSzPts val="2200"/>
              <a:buChar char="▪"/>
            </a:pPr>
            <a:r>
              <a:rPr b="0" i="0" lang="en-US" sz="2200" u="none" cap="none" strike="noStrike">
                <a:solidFill>
                  <a:srgbClr val="25496F"/>
                </a:solidFill>
                <a:latin typeface="Arial"/>
                <a:ea typeface="Arial"/>
                <a:cs typeface="Arial"/>
                <a:sym typeface="Arial"/>
              </a:rPr>
              <a:t>Tier 3- Inten</a:t>
            </a:r>
            <a:r>
              <a:rPr lang="en-US" sz="2200"/>
              <a:t>sive Intervention</a:t>
            </a:r>
            <a:endParaRPr sz="2200"/>
          </a:p>
          <a:p>
            <a:pPr indent="0" lvl="0" marL="914400" marR="0" rtl="0" algn="l">
              <a:lnSpc>
                <a:spcPct val="100000"/>
              </a:lnSpc>
              <a:spcBef>
                <a:spcPts val="600"/>
              </a:spcBef>
              <a:spcAft>
                <a:spcPts val="0"/>
              </a:spcAft>
              <a:buSzPts val="2400"/>
              <a:buNone/>
            </a:pPr>
            <a:r>
              <a:t/>
            </a:r>
            <a:endParaRPr sz="2000"/>
          </a:p>
          <a:p>
            <a:pPr indent="0" lvl="0" marL="0" rtl="0" algn="l">
              <a:lnSpc>
                <a:spcPct val="100000"/>
              </a:lnSpc>
              <a:spcBef>
                <a:spcPts val="600"/>
              </a:spcBef>
              <a:spcAft>
                <a:spcPts val="0"/>
              </a:spcAft>
              <a:buSzPts val="2400"/>
              <a:buNone/>
            </a:pPr>
            <a:r>
              <a:rPr b="1" lang="en-US" sz="2000"/>
              <a:t> </a:t>
            </a:r>
            <a:endParaRPr b="1" sz="2000"/>
          </a:p>
        </p:txBody>
      </p:sp>
      <p:sp>
        <p:nvSpPr>
          <p:cNvPr id="516" name="Google Shape;516;p14"/>
          <p:cNvSpPr/>
          <p:nvPr/>
        </p:nvSpPr>
        <p:spPr>
          <a:xfrm rot="3209863">
            <a:off x="7616108" y="3053713"/>
            <a:ext cx="654613" cy="1287325"/>
          </a:xfrm>
          <a:prstGeom prst="downArrow">
            <a:avLst>
              <a:gd fmla="val 50000" name="adj1"/>
              <a:gd fmla="val 50000" name="adj2"/>
            </a:avLst>
          </a:prstGeom>
          <a:solidFill>
            <a:srgbClr val="FFFFFF"/>
          </a:solid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7" name="Google Shape;517;p14"/>
          <p:cNvSpPr/>
          <p:nvPr/>
        </p:nvSpPr>
        <p:spPr>
          <a:xfrm>
            <a:off x="5446917" y="6111714"/>
            <a:ext cx="1417200" cy="491400"/>
          </a:xfrm>
          <a:prstGeom prst="ellipse">
            <a:avLst/>
          </a:prstGeom>
          <a:solidFill>
            <a:srgbClr val="BFBFBF"/>
          </a:solidFill>
          <a:ln>
            <a:noFill/>
          </a:ln>
          <a:effectLst>
            <a:outerShdw blurRad="44450" algn="ctr" dir="5400000" dist="2794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00"/>
              <a:buFont typeface="Arial"/>
              <a:buNone/>
            </a:pPr>
            <a:r>
              <a:rPr b="1" i="0" lang="en-US" sz="1300" u="none" cap="none" strike="noStrike">
                <a:solidFill>
                  <a:srgbClr val="000000"/>
                </a:solidFill>
                <a:latin typeface="Arial"/>
                <a:ea typeface="Arial"/>
                <a:cs typeface="Arial"/>
                <a:sym typeface="Arial"/>
              </a:rPr>
              <a:t>Workbook</a:t>
            </a:r>
            <a:endParaRPr b="1" i="0" sz="1300" u="none" cap="none" strike="noStrike">
              <a:solidFill>
                <a:srgbClr val="000000"/>
              </a:solidFill>
              <a:latin typeface="Arial"/>
              <a:ea typeface="Arial"/>
              <a:cs typeface="Arial"/>
              <a:sym typeface="Arial"/>
            </a:endParaRPr>
          </a:p>
        </p:txBody>
      </p:sp>
      <p:grpSp>
        <p:nvGrpSpPr>
          <p:cNvPr id="518" name="Google Shape;518;p14"/>
          <p:cNvGrpSpPr/>
          <p:nvPr/>
        </p:nvGrpSpPr>
        <p:grpSpPr>
          <a:xfrm>
            <a:off x="6867064" y="5887477"/>
            <a:ext cx="1680381" cy="918000"/>
            <a:chOff x="6939451" y="5887473"/>
            <a:chExt cx="1608174" cy="918000"/>
          </a:xfrm>
        </p:grpSpPr>
        <p:sp>
          <p:nvSpPr>
            <p:cNvPr id="519" name="Google Shape;519;p14"/>
            <p:cNvSpPr/>
            <p:nvPr/>
          </p:nvSpPr>
          <p:spPr>
            <a:xfrm>
              <a:off x="6939451" y="5887473"/>
              <a:ext cx="1608174" cy="918000"/>
            </a:xfrm>
            <a:prstGeom prst="irregularSeal1">
              <a:avLst/>
            </a:prstGeom>
            <a:solidFill>
              <a:srgbClr val="FFFF0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FFFFFF"/>
                </a:solidFill>
                <a:latin typeface="Arial"/>
                <a:ea typeface="Arial"/>
                <a:cs typeface="Arial"/>
                <a:sym typeface="Arial"/>
              </a:endParaRPr>
            </a:p>
          </p:txBody>
        </p:sp>
        <p:sp>
          <p:nvSpPr>
            <p:cNvPr id="520" name="Google Shape;520;p14"/>
            <p:cNvSpPr txBox="1"/>
            <p:nvPr/>
          </p:nvSpPr>
          <p:spPr>
            <a:xfrm>
              <a:off x="7344700" y="6196025"/>
              <a:ext cx="1050900" cy="322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Discuss </a:t>
              </a:r>
              <a:endParaRPr b="0" i="0" sz="1400" u="none" cap="none" strike="noStrike">
                <a:solidFill>
                  <a:srgbClr val="000000"/>
                </a:solidFill>
                <a:latin typeface="Arial"/>
                <a:ea typeface="Arial"/>
                <a:cs typeface="Arial"/>
                <a:sym typeface="Arial"/>
              </a:endParaRPr>
            </a:p>
          </p:txBody>
        </p:sp>
      </p:grpSp>
      <p:sp>
        <p:nvSpPr>
          <p:cNvPr id="521" name="Google Shape;521;p14"/>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sp>
        <p:nvSpPr>
          <p:cNvPr id="522" name="Google Shape;522;p14"/>
          <p:cNvSpPr/>
          <p:nvPr/>
        </p:nvSpPr>
        <p:spPr>
          <a:xfrm>
            <a:off x="6643700" y="314325"/>
            <a:ext cx="2500200" cy="5715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RTI Arkansas Logo.png" id="523" name="Google Shape;523;p14"/>
          <p:cNvPicPr preferRelativeResize="0"/>
          <p:nvPr/>
        </p:nvPicPr>
        <p:blipFill rotWithShape="1">
          <a:blip r:embed="rId4">
            <a:alphaModFix/>
          </a:blip>
          <a:srcRect b="0" l="0" r="0" t="0"/>
          <a:stretch/>
        </p:blipFill>
        <p:spPr>
          <a:xfrm>
            <a:off x="6887173" y="336608"/>
            <a:ext cx="2025052" cy="37394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 name="Shape 528"/>
        <p:cNvGrpSpPr/>
        <p:nvPr/>
      </p:nvGrpSpPr>
      <p:grpSpPr>
        <a:xfrm>
          <a:off x="0" y="0"/>
          <a:ext cx="0" cy="0"/>
          <a:chOff x="0" y="0"/>
          <a:chExt cx="0" cy="0"/>
        </a:xfrm>
      </p:grpSpPr>
      <p:sp>
        <p:nvSpPr>
          <p:cNvPr id="529" name="Google Shape;529;p15"/>
          <p:cNvSpPr txBox="1"/>
          <p:nvPr>
            <p:ph idx="1" type="body"/>
          </p:nvPr>
        </p:nvSpPr>
        <p:spPr>
          <a:xfrm>
            <a:off x="687525" y="1859150"/>
            <a:ext cx="8224800" cy="24762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600"/>
              </a:spcBef>
              <a:spcAft>
                <a:spcPts val="0"/>
              </a:spcAft>
              <a:buClr>
                <a:schemeClr val="dk1"/>
              </a:buClr>
              <a:buSzPts val="1100"/>
              <a:buFont typeface="Arial"/>
              <a:buNone/>
            </a:pPr>
            <a:r>
              <a:rPr b="1" lang="en-US">
                <a:solidFill>
                  <a:srgbClr val="17365D"/>
                </a:solidFill>
              </a:rPr>
              <a:t>Infrastructure and Support Mechanisms</a:t>
            </a:r>
            <a:endParaRPr b="1">
              <a:solidFill>
                <a:srgbClr val="17365D"/>
              </a:solidFill>
            </a:endParaRPr>
          </a:p>
          <a:p>
            <a:pPr indent="-361950" lvl="0" marL="457200" rtl="0" algn="l">
              <a:lnSpc>
                <a:spcPct val="100000"/>
              </a:lnSpc>
              <a:spcBef>
                <a:spcPts val="600"/>
              </a:spcBef>
              <a:spcAft>
                <a:spcPts val="0"/>
              </a:spcAft>
              <a:buSzPts val="2100"/>
              <a:buChar char="▪"/>
            </a:pPr>
            <a:r>
              <a:rPr lang="en-US" sz="2100"/>
              <a:t>Prevention Focus</a:t>
            </a:r>
            <a:endParaRPr sz="2100"/>
          </a:p>
          <a:p>
            <a:pPr indent="-361950" lvl="0" marL="457200" rtl="0" algn="l">
              <a:lnSpc>
                <a:spcPct val="100000"/>
              </a:lnSpc>
              <a:spcBef>
                <a:spcPts val="0"/>
              </a:spcBef>
              <a:spcAft>
                <a:spcPts val="0"/>
              </a:spcAft>
              <a:buSzPts val="2100"/>
              <a:buChar char="▪"/>
            </a:pPr>
            <a:r>
              <a:rPr lang="en-US" sz="2100"/>
              <a:t>Leadership Personnel</a:t>
            </a:r>
            <a:endParaRPr sz="2100"/>
          </a:p>
          <a:p>
            <a:pPr indent="-361950" lvl="0" marL="457200" rtl="0" algn="l">
              <a:lnSpc>
                <a:spcPct val="100000"/>
              </a:lnSpc>
              <a:spcBef>
                <a:spcPts val="0"/>
              </a:spcBef>
              <a:spcAft>
                <a:spcPts val="0"/>
              </a:spcAft>
              <a:buSzPts val="2100"/>
              <a:buChar char="▪"/>
            </a:pPr>
            <a:r>
              <a:rPr lang="en-US" sz="2100"/>
              <a:t>School-based PD</a:t>
            </a:r>
            <a:endParaRPr sz="2100"/>
          </a:p>
          <a:p>
            <a:pPr indent="-361950" lvl="0" marL="457200" rtl="0" algn="l">
              <a:lnSpc>
                <a:spcPct val="100000"/>
              </a:lnSpc>
              <a:spcBef>
                <a:spcPts val="0"/>
              </a:spcBef>
              <a:spcAft>
                <a:spcPts val="0"/>
              </a:spcAft>
              <a:buSzPts val="2100"/>
              <a:buChar char="▪"/>
            </a:pPr>
            <a:r>
              <a:rPr lang="en-US" sz="2100"/>
              <a:t>Schedules</a:t>
            </a:r>
            <a:endParaRPr sz="2100"/>
          </a:p>
          <a:p>
            <a:pPr indent="-361950" lvl="0" marL="457200" rtl="0" algn="l">
              <a:lnSpc>
                <a:spcPct val="100000"/>
              </a:lnSpc>
              <a:spcBef>
                <a:spcPts val="0"/>
              </a:spcBef>
              <a:spcAft>
                <a:spcPts val="0"/>
              </a:spcAft>
              <a:buSzPts val="2100"/>
              <a:buChar char="▪"/>
            </a:pPr>
            <a:r>
              <a:rPr lang="en-US" sz="2100"/>
              <a:t>Resources</a:t>
            </a:r>
            <a:endParaRPr sz="2100"/>
          </a:p>
          <a:p>
            <a:pPr indent="-361950" lvl="0" marL="457200" rtl="0" algn="l">
              <a:lnSpc>
                <a:spcPct val="100000"/>
              </a:lnSpc>
              <a:spcBef>
                <a:spcPts val="0"/>
              </a:spcBef>
              <a:spcAft>
                <a:spcPts val="0"/>
              </a:spcAft>
              <a:buSzPts val="2100"/>
              <a:buChar char="▪"/>
            </a:pPr>
            <a:r>
              <a:rPr lang="en-US" sz="2100"/>
              <a:t>Culture and Linguistic Responsiveness</a:t>
            </a:r>
            <a:endParaRPr sz="2100"/>
          </a:p>
          <a:p>
            <a:pPr indent="0" lvl="0" marL="0" rtl="0" algn="l">
              <a:lnSpc>
                <a:spcPct val="100000"/>
              </a:lnSpc>
              <a:spcBef>
                <a:spcPts val="600"/>
              </a:spcBef>
              <a:spcAft>
                <a:spcPts val="0"/>
              </a:spcAft>
              <a:buClr>
                <a:schemeClr val="dk1"/>
              </a:buClr>
              <a:buSzPts val="1100"/>
              <a:buFont typeface="Arial"/>
              <a:buNone/>
            </a:pPr>
            <a:r>
              <a:t/>
            </a:r>
            <a:endParaRPr b="1" sz="2000"/>
          </a:p>
          <a:p>
            <a:pPr indent="0" lvl="0" marL="0" rtl="0" algn="l">
              <a:lnSpc>
                <a:spcPct val="100000"/>
              </a:lnSpc>
              <a:spcBef>
                <a:spcPts val="600"/>
              </a:spcBef>
              <a:spcAft>
                <a:spcPts val="0"/>
              </a:spcAft>
              <a:buSzPts val="2400"/>
              <a:buNone/>
            </a:pPr>
            <a:r>
              <a:t/>
            </a:r>
            <a:endParaRPr sz="2000"/>
          </a:p>
        </p:txBody>
      </p:sp>
      <p:sp>
        <p:nvSpPr>
          <p:cNvPr id="530" name="Google Shape;530;p15"/>
          <p:cNvSpPr txBox="1"/>
          <p:nvPr>
            <p:ph type="title"/>
          </p:nvPr>
        </p:nvSpPr>
        <p:spPr>
          <a:xfrm>
            <a:off x="687525" y="318050"/>
            <a:ext cx="8420100" cy="1541100"/>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1400"/>
              <a:buNone/>
            </a:pPr>
            <a:r>
              <a:rPr lang="en-US"/>
              <a:t>RTI Implementation Fidelity Rubric</a:t>
            </a:r>
            <a:endParaRPr/>
          </a:p>
        </p:txBody>
      </p:sp>
      <p:sp>
        <p:nvSpPr>
          <p:cNvPr id="531" name="Google Shape;531;p15"/>
          <p:cNvSpPr txBox="1"/>
          <p:nvPr>
            <p:ph idx="1" type="body"/>
          </p:nvPr>
        </p:nvSpPr>
        <p:spPr>
          <a:xfrm>
            <a:off x="687525" y="4532450"/>
            <a:ext cx="3544800" cy="12462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600"/>
              </a:spcBef>
              <a:spcAft>
                <a:spcPts val="0"/>
              </a:spcAft>
              <a:buClr>
                <a:schemeClr val="dk1"/>
              </a:buClr>
              <a:buSzPts val="1100"/>
              <a:buFont typeface="Arial"/>
              <a:buNone/>
            </a:pPr>
            <a:r>
              <a:rPr b="1" lang="en-US">
                <a:solidFill>
                  <a:srgbClr val="17365D"/>
                </a:solidFill>
              </a:rPr>
              <a:t>Fidelity and Evaluation</a:t>
            </a:r>
            <a:endParaRPr b="1">
              <a:solidFill>
                <a:srgbClr val="17365D"/>
              </a:solidFill>
            </a:endParaRPr>
          </a:p>
          <a:p>
            <a:pPr indent="-361950" lvl="0" marL="457200" rtl="0" algn="l">
              <a:lnSpc>
                <a:spcPct val="100000"/>
              </a:lnSpc>
              <a:spcBef>
                <a:spcPts val="600"/>
              </a:spcBef>
              <a:spcAft>
                <a:spcPts val="0"/>
              </a:spcAft>
              <a:buSzPts val="2100"/>
              <a:buChar char="▪"/>
            </a:pPr>
            <a:r>
              <a:rPr lang="en-US" sz="2100"/>
              <a:t>Fidelity</a:t>
            </a:r>
            <a:endParaRPr sz="2100"/>
          </a:p>
          <a:p>
            <a:pPr indent="-361950" lvl="0" marL="457200" rtl="0" algn="l">
              <a:lnSpc>
                <a:spcPct val="100000"/>
              </a:lnSpc>
              <a:spcBef>
                <a:spcPts val="0"/>
              </a:spcBef>
              <a:spcAft>
                <a:spcPts val="0"/>
              </a:spcAft>
              <a:buSzPts val="2100"/>
              <a:buChar char="▪"/>
            </a:pPr>
            <a:r>
              <a:rPr lang="en-US" sz="2100"/>
              <a:t>Evaluation</a:t>
            </a:r>
            <a:r>
              <a:rPr lang="en-US" sz="2100">
                <a:solidFill>
                  <a:srgbClr val="FF0000"/>
                </a:solidFill>
              </a:rPr>
              <a:t> </a:t>
            </a:r>
            <a:endParaRPr sz="2100"/>
          </a:p>
        </p:txBody>
      </p:sp>
      <p:sp>
        <p:nvSpPr>
          <p:cNvPr id="532" name="Google Shape;532;p15"/>
          <p:cNvSpPr/>
          <p:nvPr/>
        </p:nvSpPr>
        <p:spPr>
          <a:xfrm>
            <a:off x="5446917" y="6111714"/>
            <a:ext cx="1417200" cy="491400"/>
          </a:xfrm>
          <a:prstGeom prst="ellipse">
            <a:avLst/>
          </a:prstGeom>
          <a:solidFill>
            <a:srgbClr val="BFBFBF"/>
          </a:solidFill>
          <a:ln>
            <a:noFill/>
          </a:ln>
          <a:effectLst>
            <a:outerShdw blurRad="44450" algn="ctr" dir="5400000" dist="2794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00"/>
              <a:buFont typeface="Arial"/>
              <a:buNone/>
            </a:pPr>
            <a:r>
              <a:rPr b="1" i="0" lang="en-US" sz="1300" u="none" cap="none" strike="noStrike">
                <a:solidFill>
                  <a:srgbClr val="000000"/>
                </a:solidFill>
                <a:latin typeface="Arial"/>
                <a:ea typeface="Arial"/>
                <a:cs typeface="Arial"/>
                <a:sym typeface="Arial"/>
              </a:rPr>
              <a:t>Workbook</a:t>
            </a:r>
            <a:endParaRPr b="1" i="0" sz="1300" u="none" cap="none" strike="noStrike">
              <a:solidFill>
                <a:srgbClr val="000000"/>
              </a:solidFill>
              <a:latin typeface="Arial"/>
              <a:ea typeface="Arial"/>
              <a:cs typeface="Arial"/>
              <a:sym typeface="Arial"/>
            </a:endParaRPr>
          </a:p>
        </p:txBody>
      </p:sp>
      <p:grpSp>
        <p:nvGrpSpPr>
          <p:cNvPr id="533" name="Google Shape;533;p15"/>
          <p:cNvGrpSpPr/>
          <p:nvPr/>
        </p:nvGrpSpPr>
        <p:grpSpPr>
          <a:xfrm>
            <a:off x="6943264" y="5887477"/>
            <a:ext cx="1680381" cy="918000"/>
            <a:chOff x="6939451" y="5887473"/>
            <a:chExt cx="1608174" cy="918000"/>
          </a:xfrm>
        </p:grpSpPr>
        <p:sp>
          <p:nvSpPr>
            <p:cNvPr id="534" name="Google Shape;534;p15"/>
            <p:cNvSpPr/>
            <p:nvPr/>
          </p:nvSpPr>
          <p:spPr>
            <a:xfrm>
              <a:off x="6939451" y="5887473"/>
              <a:ext cx="1608174" cy="918000"/>
            </a:xfrm>
            <a:prstGeom prst="irregularSeal1">
              <a:avLst/>
            </a:prstGeom>
            <a:solidFill>
              <a:srgbClr val="FFFF0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FFFFFF"/>
                </a:solidFill>
                <a:latin typeface="Arial"/>
                <a:ea typeface="Arial"/>
                <a:cs typeface="Arial"/>
                <a:sym typeface="Arial"/>
              </a:endParaRPr>
            </a:p>
          </p:txBody>
        </p:sp>
        <p:sp>
          <p:nvSpPr>
            <p:cNvPr id="535" name="Google Shape;535;p15"/>
            <p:cNvSpPr txBox="1"/>
            <p:nvPr/>
          </p:nvSpPr>
          <p:spPr>
            <a:xfrm>
              <a:off x="7344700" y="6196025"/>
              <a:ext cx="1050900" cy="322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Discuss </a:t>
              </a:r>
              <a:endParaRPr b="0" i="0" sz="1400" u="none" cap="none" strike="noStrike">
                <a:solidFill>
                  <a:srgbClr val="000000"/>
                </a:solidFill>
                <a:latin typeface="Arial"/>
                <a:ea typeface="Arial"/>
                <a:cs typeface="Arial"/>
                <a:sym typeface="Arial"/>
              </a:endParaRPr>
            </a:p>
          </p:txBody>
        </p:sp>
      </p:grpSp>
      <p:sp>
        <p:nvSpPr>
          <p:cNvPr id="536" name="Google Shape;536;p15"/>
          <p:cNvSpPr txBox="1"/>
          <p:nvPr>
            <p:ph idx="1" type="body"/>
          </p:nvPr>
        </p:nvSpPr>
        <p:spPr>
          <a:xfrm>
            <a:off x="4466825" y="2316800"/>
            <a:ext cx="4549800" cy="1246200"/>
          </a:xfrm>
          <a:prstGeom prst="rect">
            <a:avLst/>
          </a:prstGeom>
          <a:noFill/>
          <a:ln>
            <a:noFill/>
          </a:ln>
        </p:spPr>
        <p:txBody>
          <a:bodyPr anchorCtr="0" anchor="t" bIns="0" lIns="0" spcFirstLastPara="1" rIns="0" wrap="square" tIns="0">
            <a:noAutofit/>
          </a:bodyPr>
          <a:lstStyle/>
          <a:p>
            <a:pPr indent="-361950" lvl="0" marL="457200" rtl="0" algn="l">
              <a:lnSpc>
                <a:spcPct val="100000"/>
              </a:lnSpc>
              <a:spcBef>
                <a:spcPts val="600"/>
              </a:spcBef>
              <a:spcAft>
                <a:spcPts val="0"/>
              </a:spcAft>
              <a:buSzPts val="2100"/>
              <a:buChar char="▪"/>
            </a:pPr>
            <a:r>
              <a:rPr lang="en-US" sz="2100"/>
              <a:t>Family and Community Involvement</a:t>
            </a:r>
            <a:endParaRPr sz="2100"/>
          </a:p>
          <a:p>
            <a:pPr indent="-361950" lvl="0" marL="457200" rtl="0" algn="l">
              <a:lnSpc>
                <a:spcPct val="100000"/>
              </a:lnSpc>
              <a:spcBef>
                <a:spcPts val="0"/>
              </a:spcBef>
              <a:spcAft>
                <a:spcPts val="0"/>
              </a:spcAft>
              <a:buSzPts val="2100"/>
              <a:buChar char="▪"/>
            </a:pPr>
            <a:r>
              <a:rPr lang="en-US" sz="2100"/>
              <a:t>Staff and Stakeholder Involvement</a:t>
            </a:r>
            <a:endParaRPr sz="2100"/>
          </a:p>
          <a:p>
            <a:pPr indent="-361950" lvl="0" marL="457200" rtl="0" algn="l">
              <a:lnSpc>
                <a:spcPct val="100000"/>
              </a:lnSpc>
              <a:spcBef>
                <a:spcPts val="0"/>
              </a:spcBef>
              <a:spcAft>
                <a:spcPts val="0"/>
              </a:spcAft>
              <a:buSzPts val="2100"/>
              <a:buChar char="▪"/>
            </a:pPr>
            <a:r>
              <a:rPr lang="en-US" sz="2100"/>
              <a:t>RTI Teams</a:t>
            </a:r>
            <a:endParaRPr sz="2100">
              <a:solidFill>
                <a:srgbClr val="000000"/>
              </a:solidFill>
            </a:endParaRPr>
          </a:p>
        </p:txBody>
      </p:sp>
      <p:sp>
        <p:nvSpPr>
          <p:cNvPr id="537" name="Google Shape;537;p15"/>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sp>
        <p:nvSpPr>
          <p:cNvPr id="538" name="Google Shape;538;p15"/>
          <p:cNvSpPr/>
          <p:nvPr/>
        </p:nvSpPr>
        <p:spPr>
          <a:xfrm>
            <a:off x="6643700" y="314325"/>
            <a:ext cx="2500200" cy="5715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RTI Arkansas Logo.png" id="539" name="Google Shape;539;p15"/>
          <p:cNvPicPr preferRelativeResize="0"/>
          <p:nvPr/>
        </p:nvPicPr>
        <p:blipFill rotWithShape="1">
          <a:blip r:embed="rId3">
            <a:alphaModFix/>
          </a:blip>
          <a:srcRect b="0" l="0" r="0" t="0"/>
          <a:stretch/>
        </p:blipFill>
        <p:spPr>
          <a:xfrm>
            <a:off x="6887173" y="336608"/>
            <a:ext cx="2025052" cy="373943"/>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sp>
        <p:nvSpPr>
          <p:cNvPr id="545" name="Google Shape;545;p16"/>
          <p:cNvSpPr txBox="1"/>
          <p:nvPr>
            <p:ph idx="1" type="body"/>
          </p:nvPr>
        </p:nvSpPr>
        <p:spPr>
          <a:xfrm>
            <a:off x="687526" y="2055813"/>
            <a:ext cx="8224800" cy="3852000"/>
          </a:xfrm>
          <a:prstGeom prst="rect">
            <a:avLst/>
          </a:prstGeom>
          <a:noFill/>
          <a:ln>
            <a:noFill/>
          </a:ln>
        </p:spPr>
        <p:txBody>
          <a:bodyPr anchorCtr="0" anchor="t" bIns="0" lIns="0" spcFirstLastPara="1" rIns="0" wrap="square" tIns="0">
            <a:noAutofit/>
          </a:bodyPr>
          <a:lstStyle/>
          <a:p>
            <a:pPr indent="-233361" lvl="0" marL="233361" rtl="0" algn="l">
              <a:lnSpc>
                <a:spcPct val="100000"/>
              </a:lnSpc>
              <a:spcBef>
                <a:spcPts val="0"/>
              </a:spcBef>
              <a:spcAft>
                <a:spcPts val="0"/>
              </a:spcAft>
              <a:buSzPts val="2400"/>
              <a:buChar char="▪"/>
            </a:pPr>
            <a:r>
              <a:rPr lang="en-US"/>
              <a:t>Does your district and/or schools have structures in place to support school-level implementation of RTI?</a:t>
            </a:r>
            <a:endParaRPr/>
          </a:p>
          <a:p>
            <a:pPr indent="-368300" lvl="1" marL="914400" rtl="0" algn="l">
              <a:lnSpc>
                <a:spcPct val="100000"/>
              </a:lnSpc>
              <a:spcBef>
                <a:spcPts val="0"/>
              </a:spcBef>
              <a:spcAft>
                <a:spcPts val="0"/>
              </a:spcAft>
              <a:buSzPts val="2200"/>
              <a:buChar char="•"/>
            </a:pPr>
            <a:r>
              <a:rPr lang="en-US" sz="2200"/>
              <a:t>If so, what structures does your district and/or school have in place?</a:t>
            </a:r>
            <a:endParaRPr sz="2200"/>
          </a:p>
          <a:p>
            <a:pPr indent="0" lvl="0" marL="457200" rtl="0" algn="l">
              <a:lnSpc>
                <a:spcPct val="100000"/>
              </a:lnSpc>
              <a:spcBef>
                <a:spcPts val="0"/>
              </a:spcBef>
              <a:spcAft>
                <a:spcPts val="0"/>
              </a:spcAft>
              <a:buSzPts val="2400"/>
              <a:buNone/>
            </a:pPr>
            <a:r>
              <a:t/>
            </a:r>
            <a:endParaRPr/>
          </a:p>
          <a:p>
            <a:pPr indent="-381000" lvl="0" marL="457200" rtl="0" algn="l">
              <a:lnSpc>
                <a:spcPct val="100000"/>
              </a:lnSpc>
              <a:spcBef>
                <a:spcPts val="0"/>
              </a:spcBef>
              <a:spcAft>
                <a:spcPts val="0"/>
              </a:spcAft>
              <a:buSzPts val="2400"/>
              <a:buChar char="▪"/>
            </a:pPr>
            <a:r>
              <a:rPr lang="en-US"/>
              <a:t>Is there alignment from the classroom to the district level of the educational cascade?</a:t>
            </a:r>
            <a:endParaRPr/>
          </a:p>
          <a:p>
            <a:pPr indent="0" lvl="0" marL="457200" rtl="0" algn="l">
              <a:lnSpc>
                <a:spcPct val="100000"/>
              </a:lnSpc>
              <a:spcBef>
                <a:spcPts val="1200"/>
              </a:spcBef>
              <a:spcAft>
                <a:spcPts val="0"/>
              </a:spcAft>
              <a:buSzPts val="2400"/>
              <a:buNone/>
            </a:pPr>
            <a:r>
              <a:t/>
            </a:r>
            <a:endParaRPr/>
          </a:p>
        </p:txBody>
      </p:sp>
      <p:sp>
        <p:nvSpPr>
          <p:cNvPr id="546" name="Google Shape;546;p16"/>
          <p:cNvSpPr txBox="1"/>
          <p:nvPr>
            <p:ph type="title"/>
          </p:nvPr>
        </p:nvSpPr>
        <p:spPr>
          <a:xfrm>
            <a:off x="687388" y="318053"/>
            <a:ext cx="8224800" cy="1486800"/>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SzPts val="1400"/>
              <a:buNone/>
            </a:pPr>
            <a:r>
              <a:rPr lang="en-US"/>
              <a:t>Stop and Think</a:t>
            </a:r>
            <a:endParaRPr/>
          </a:p>
        </p:txBody>
      </p:sp>
      <p:sp>
        <p:nvSpPr>
          <p:cNvPr id="547" name="Google Shape;547;p16"/>
          <p:cNvSpPr/>
          <p:nvPr/>
        </p:nvSpPr>
        <p:spPr>
          <a:xfrm>
            <a:off x="6665076" y="5907823"/>
            <a:ext cx="1608174" cy="918000"/>
          </a:xfrm>
          <a:prstGeom prst="irregularSeal1">
            <a:avLst/>
          </a:prstGeom>
          <a:solidFill>
            <a:srgbClr val="FFFF0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FFFFFF"/>
              </a:solidFill>
              <a:latin typeface="Arial"/>
              <a:ea typeface="Arial"/>
              <a:cs typeface="Arial"/>
              <a:sym typeface="Arial"/>
            </a:endParaRPr>
          </a:p>
        </p:txBody>
      </p:sp>
      <p:sp>
        <p:nvSpPr>
          <p:cNvPr id="548" name="Google Shape;548;p16"/>
          <p:cNvSpPr txBox="1"/>
          <p:nvPr/>
        </p:nvSpPr>
        <p:spPr>
          <a:xfrm>
            <a:off x="7034988" y="6205425"/>
            <a:ext cx="1050900" cy="322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Discuss </a:t>
            </a:r>
            <a:endParaRPr b="0" i="0" sz="1400" u="none" cap="none" strike="noStrike">
              <a:solidFill>
                <a:srgbClr val="000000"/>
              </a:solidFill>
              <a:latin typeface="Arial"/>
              <a:ea typeface="Arial"/>
              <a:cs typeface="Arial"/>
              <a:sym typeface="Arial"/>
            </a:endParaRPr>
          </a:p>
        </p:txBody>
      </p:sp>
      <p:sp>
        <p:nvSpPr>
          <p:cNvPr id="549" name="Google Shape;549;p16"/>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sp>
        <p:nvSpPr>
          <p:cNvPr id="550" name="Google Shape;550;p16"/>
          <p:cNvSpPr/>
          <p:nvPr/>
        </p:nvSpPr>
        <p:spPr>
          <a:xfrm>
            <a:off x="6643700" y="314325"/>
            <a:ext cx="2500200" cy="5715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RTI Arkansas Logo.png" id="551" name="Google Shape;551;p16"/>
          <p:cNvPicPr preferRelativeResize="0"/>
          <p:nvPr/>
        </p:nvPicPr>
        <p:blipFill rotWithShape="1">
          <a:blip r:embed="rId3">
            <a:alphaModFix/>
          </a:blip>
          <a:srcRect b="0" l="0" r="0" t="0"/>
          <a:stretch/>
        </p:blipFill>
        <p:spPr>
          <a:xfrm>
            <a:off x="6887173" y="336608"/>
            <a:ext cx="2025052" cy="373943"/>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6" name="Shape 556"/>
        <p:cNvGrpSpPr/>
        <p:nvPr/>
      </p:nvGrpSpPr>
      <p:grpSpPr>
        <a:xfrm>
          <a:off x="0" y="0"/>
          <a:ext cx="0" cy="0"/>
          <a:chOff x="0" y="0"/>
          <a:chExt cx="0" cy="0"/>
        </a:xfrm>
      </p:grpSpPr>
      <p:sp>
        <p:nvSpPr>
          <p:cNvPr id="557" name="Google Shape;557;p17"/>
          <p:cNvSpPr txBox="1"/>
          <p:nvPr>
            <p:ph type="title"/>
          </p:nvPr>
        </p:nvSpPr>
        <p:spPr>
          <a:xfrm>
            <a:off x="687388" y="318052"/>
            <a:ext cx="8224800" cy="1541100"/>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1400"/>
              <a:buNone/>
            </a:pPr>
            <a:r>
              <a:rPr lang="en-US"/>
              <a:t>RTI Fidelity Rubric</a:t>
            </a:r>
            <a:endParaRPr/>
          </a:p>
        </p:txBody>
      </p:sp>
      <p:pic>
        <p:nvPicPr>
          <p:cNvPr id="558" name="Google Shape;558;p17"/>
          <p:cNvPicPr preferRelativeResize="0"/>
          <p:nvPr/>
        </p:nvPicPr>
        <p:blipFill rotWithShape="1">
          <a:blip r:embed="rId3">
            <a:alphaModFix/>
          </a:blip>
          <a:srcRect b="12149" l="0" r="0" t="0"/>
          <a:stretch/>
        </p:blipFill>
        <p:spPr>
          <a:xfrm>
            <a:off x="762000" y="1935350"/>
            <a:ext cx="7737249" cy="3990726"/>
          </a:xfrm>
          <a:prstGeom prst="rect">
            <a:avLst/>
          </a:prstGeom>
          <a:noFill/>
          <a:ln cap="flat" cmpd="sng" w="9525">
            <a:solidFill>
              <a:srgbClr val="000000"/>
            </a:solidFill>
            <a:prstDash val="solid"/>
            <a:round/>
            <a:headEnd len="sm" w="sm" type="none"/>
            <a:tailEnd len="sm" w="sm" type="none"/>
          </a:ln>
        </p:spPr>
      </p:pic>
      <p:grpSp>
        <p:nvGrpSpPr>
          <p:cNvPr id="559" name="Google Shape;559;p17"/>
          <p:cNvGrpSpPr/>
          <p:nvPr/>
        </p:nvGrpSpPr>
        <p:grpSpPr>
          <a:xfrm>
            <a:off x="6939451" y="5898423"/>
            <a:ext cx="1608174" cy="918000"/>
            <a:chOff x="6939451" y="5898423"/>
            <a:chExt cx="1608174" cy="918000"/>
          </a:xfrm>
        </p:grpSpPr>
        <p:sp>
          <p:nvSpPr>
            <p:cNvPr id="560" name="Google Shape;560;p17"/>
            <p:cNvSpPr/>
            <p:nvPr/>
          </p:nvSpPr>
          <p:spPr>
            <a:xfrm>
              <a:off x="6939451" y="5898423"/>
              <a:ext cx="1608174" cy="918000"/>
            </a:xfrm>
            <a:prstGeom prst="irregularSeal1">
              <a:avLst/>
            </a:prstGeom>
            <a:solidFill>
              <a:srgbClr val="FFFF0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FFFFFF"/>
                </a:solidFill>
                <a:latin typeface="Arial"/>
                <a:ea typeface="Arial"/>
                <a:cs typeface="Arial"/>
                <a:sym typeface="Arial"/>
              </a:endParaRPr>
            </a:p>
          </p:txBody>
        </p:sp>
        <p:sp>
          <p:nvSpPr>
            <p:cNvPr id="561" name="Google Shape;561;p17"/>
            <p:cNvSpPr txBox="1"/>
            <p:nvPr/>
          </p:nvSpPr>
          <p:spPr>
            <a:xfrm>
              <a:off x="7344700" y="6196025"/>
              <a:ext cx="1050900" cy="322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Activity </a:t>
              </a:r>
              <a:endParaRPr b="0" i="0" sz="1400" u="none" cap="none" strike="noStrike">
                <a:solidFill>
                  <a:srgbClr val="000000"/>
                </a:solidFill>
                <a:latin typeface="Arial"/>
                <a:ea typeface="Arial"/>
                <a:cs typeface="Arial"/>
                <a:sym typeface="Arial"/>
              </a:endParaRPr>
            </a:p>
          </p:txBody>
        </p:sp>
      </p:grpSp>
      <p:sp>
        <p:nvSpPr>
          <p:cNvPr id="562" name="Google Shape;562;p17"/>
          <p:cNvSpPr/>
          <p:nvPr/>
        </p:nvSpPr>
        <p:spPr>
          <a:xfrm>
            <a:off x="5446917" y="6111714"/>
            <a:ext cx="1417200" cy="491400"/>
          </a:xfrm>
          <a:prstGeom prst="ellipse">
            <a:avLst/>
          </a:prstGeom>
          <a:solidFill>
            <a:srgbClr val="BFBFBF"/>
          </a:solidFill>
          <a:ln>
            <a:noFill/>
          </a:ln>
          <a:effectLst>
            <a:outerShdw blurRad="44450" algn="ctr" dir="5400000" dist="2794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00"/>
              <a:buFont typeface="Arial"/>
              <a:buNone/>
            </a:pPr>
            <a:r>
              <a:rPr b="1" i="0" lang="en-US" sz="1300" u="none" cap="none" strike="noStrike">
                <a:solidFill>
                  <a:srgbClr val="000000"/>
                </a:solidFill>
                <a:latin typeface="Arial"/>
                <a:ea typeface="Arial"/>
                <a:cs typeface="Arial"/>
                <a:sym typeface="Arial"/>
              </a:rPr>
              <a:t>Workbook</a:t>
            </a:r>
            <a:endParaRPr b="1" i="0" sz="1300" u="none" cap="none" strike="noStrike">
              <a:solidFill>
                <a:srgbClr val="000000"/>
              </a:solidFill>
              <a:latin typeface="Arial"/>
              <a:ea typeface="Arial"/>
              <a:cs typeface="Arial"/>
              <a:sym typeface="Arial"/>
            </a:endParaRPr>
          </a:p>
        </p:txBody>
      </p:sp>
      <p:sp>
        <p:nvSpPr>
          <p:cNvPr id="563" name="Google Shape;563;p17"/>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sp>
        <p:nvSpPr>
          <p:cNvPr id="564" name="Google Shape;564;p17"/>
          <p:cNvSpPr/>
          <p:nvPr/>
        </p:nvSpPr>
        <p:spPr>
          <a:xfrm>
            <a:off x="6643700" y="314325"/>
            <a:ext cx="2500200" cy="5715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RTI Arkansas Logo.png" id="565" name="Google Shape;565;p17"/>
          <p:cNvPicPr preferRelativeResize="0"/>
          <p:nvPr/>
        </p:nvPicPr>
        <p:blipFill rotWithShape="1">
          <a:blip r:embed="rId4">
            <a:alphaModFix/>
          </a:blip>
          <a:srcRect b="0" l="0" r="0" t="0"/>
          <a:stretch/>
        </p:blipFill>
        <p:spPr>
          <a:xfrm>
            <a:off x="6887173" y="336608"/>
            <a:ext cx="2025052" cy="37394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0" name="Shape 570"/>
        <p:cNvGrpSpPr/>
        <p:nvPr/>
      </p:nvGrpSpPr>
      <p:grpSpPr>
        <a:xfrm>
          <a:off x="0" y="0"/>
          <a:ext cx="0" cy="0"/>
          <a:chOff x="0" y="0"/>
          <a:chExt cx="0" cy="0"/>
        </a:xfrm>
      </p:grpSpPr>
      <p:sp>
        <p:nvSpPr>
          <p:cNvPr id="571" name="Google Shape;571;p18"/>
          <p:cNvSpPr txBox="1"/>
          <p:nvPr>
            <p:ph type="title"/>
          </p:nvPr>
        </p:nvSpPr>
        <p:spPr>
          <a:xfrm>
            <a:off x="687388" y="3709988"/>
            <a:ext cx="8229600" cy="769500"/>
          </a:xfrm>
          <a:prstGeom prst="rect">
            <a:avLst/>
          </a:prstGeom>
          <a:noFill/>
          <a:ln>
            <a:noFill/>
          </a:ln>
        </p:spPr>
        <p:txBody>
          <a:bodyPr anchorCtr="0" anchor="b" bIns="45700" lIns="0" spcFirstLastPara="1" rIns="0" wrap="square" tIns="45700">
            <a:noAutofit/>
          </a:bodyPr>
          <a:lstStyle/>
          <a:p>
            <a:pPr indent="0" lvl="0" marL="0" rtl="0" algn="l">
              <a:lnSpc>
                <a:spcPct val="100000"/>
              </a:lnSpc>
              <a:spcBef>
                <a:spcPts val="0"/>
              </a:spcBef>
              <a:spcAft>
                <a:spcPts val="0"/>
              </a:spcAft>
              <a:buSzPts val="4400"/>
              <a:buNone/>
            </a:pPr>
            <a:r>
              <a:rPr lang="en-US"/>
              <a:t>Implementation Science</a:t>
            </a:r>
            <a:endParaRPr/>
          </a:p>
        </p:txBody>
      </p:sp>
      <p:sp>
        <p:nvSpPr>
          <p:cNvPr id="572" name="Google Shape;572;p18"/>
          <p:cNvSpPr txBox="1"/>
          <p:nvPr>
            <p:ph idx="12" type="sldNum"/>
          </p:nvPr>
        </p:nvSpPr>
        <p:spPr>
          <a:xfrm>
            <a:off x="8755130" y="6507316"/>
            <a:ext cx="157200" cy="1539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7" name="Shape 577"/>
        <p:cNvGrpSpPr/>
        <p:nvPr/>
      </p:nvGrpSpPr>
      <p:grpSpPr>
        <a:xfrm>
          <a:off x="0" y="0"/>
          <a:ext cx="0" cy="0"/>
          <a:chOff x="0" y="0"/>
          <a:chExt cx="0" cy="0"/>
        </a:xfrm>
      </p:grpSpPr>
      <p:sp>
        <p:nvSpPr>
          <p:cNvPr id="578" name="Google Shape;578;p19"/>
          <p:cNvSpPr txBox="1"/>
          <p:nvPr>
            <p:ph type="title"/>
          </p:nvPr>
        </p:nvSpPr>
        <p:spPr>
          <a:xfrm>
            <a:off x="687388" y="318052"/>
            <a:ext cx="8224800" cy="1541100"/>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1400"/>
              <a:buNone/>
            </a:pPr>
            <a:r>
              <a:rPr lang="en-US"/>
              <a:t>Reflection</a:t>
            </a:r>
            <a:endParaRPr/>
          </a:p>
        </p:txBody>
      </p:sp>
      <p:sp>
        <p:nvSpPr>
          <p:cNvPr id="579" name="Google Shape;579;p19"/>
          <p:cNvSpPr txBox="1"/>
          <p:nvPr>
            <p:ph idx="1" type="body"/>
          </p:nvPr>
        </p:nvSpPr>
        <p:spPr>
          <a:xfrm>
            <a:off x="687388" y="2055812"/>
            <a:ext cx="8224800" cy="3794100"/>
          </a:xfrm>
          <a:prstGeom prst="rect">
            <a:avLst/>
          </a:prstGeom>
          <a:noFill/>
          <a:ln>
            <a:noFill/>
          </a:ln>
        </p:spPr>
        <p:txBody>
          <a:bodyPr anchorCtr="0" anchor="t" bIns="0" lIns="0" spcFirstLastPara="1" rIns="0" wrap="square" tIns="0">
            <a:noAutofit/>
          </a:bodyPr>
          <a:lstStyle/>
          <a:p>
            <a:pPr indent="-431800" lvl="0" marL="512762" rtl="0" algn="l">
              <a:lnSpc>
                <a:spcPct val="100000"/>
              </a:lnSpc>
              <a:spcBef>
                <a:spcPts val="0"/>
              </a:spcBef>
              <a:spcAft>
                <a:spcPts val="0"/>
              </a:spcAft>
              <a:buClr>
                <a:srgbClr val="A5A5A5"/>
              </a:buClr>
              <a:buSzPts val="2400"/>
              <a:buChar char="▪"/>
            </a:pPr>
            <a:r>
              <a:rPr lang="en-US"/>
              <a:t>What is your district’s and/or school’s process for implementing a new initiative?</a:t>
            </a:r>
            <a:endParaRPr/>
          </a:p>
          <a:p>
            <a:pPr indent="-431800" lvl="0" marL="512762" rtl="0" algn="l">
              <a:lnSpc>
                <a:spcPct val="100000"/>
              </a:lnSpc>
              <a:spcBef>
                <a:spcPts val="1000"/>
              </a:spcBef>
              <a:spcAft>
                <a:spcPts val="0"/>
              </a:spcAft>
              <a:buClr>
                <a:srgbClr val="A5A5A5"/>
              </a:buClr>
              <a:buSzPts val="2400"/>
              <a:buChar char="▪"/>
            </a:pPr>
            <a:r>
              <a:rPr lang="en-US"/>
              <a:t>How does your district and/or school determine if the initiative has been implemented with fidelity?</a:t>
            </a:r>
            <a:endParaRPr/>
          </a:p>
          <a:p>
            <a:pPr indent="-431800" lvl="0" marL="512762" rtl="0" algn="l">
              <a:lnSpc>
                <a:spcPct val="100000"/>
              </a:lnSpc>
              <a:spcBef>
                <a:spcPts val="1000"/>
              </a:spcBef>
              <a:spcAft>
                <a:spcPts val="1000"/>
              </a:spcAft>
              <a:buClr>
                <a:srgbClr val="A5A5A5"/>
              </a:buClr>
              <a:buSzPts val="2400"/>
              <a:buChar char="▪"/>
            </a:pPr>
            <a:r>
              <a:rPr lang="en-US"/>
              <a:t>How does your district and/or school create sustainability?</a:t>
            </a:r>
            <a:endParaRPr/>
          </a:p>
        </p:txBody>
      </p:sp>
      <p:grpSp>
        <p:nvGrpSpPr>
          <p:cNvPr id="580" name="Google Shape;580;p19"/>
          <p:cNvGrpSpPr/>
          <p:nvPr/>
        </p:nvGrpSpPr>
        <p:grpSpPr>
          <a:xfrm>
            <a:off x="6943265" y="5887477"/>
            <a:ext cx="1680372" cy="918000"/>
            <a:chOff x="6943265" y="5887477"/>
            <a:chExt cx="1680372" cy="918000"/>
          </a:xfrm>
        </p:grpSpPr>
        <p:sp>
          <p:nvSpPr>
            <p:cNvPr id="581" name="Google Shape;581;p19"/>
            <p:cNvSpPr/>
            <p:nvPr/>
          </p:nvSpPr>
          <p:spPr>
            <a:xfrm>
              <a:off x="6943265" y="5887477"/>
              <a:ext cx="1680372" cy="918000"/>
            </a:xfrm>
            <a:prstGeom prst="irregularSeal1">
              <a:avLst/>
            </a:prstGeom>
            <a:solidFill>
              <a:srgbClr val="FFFF0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FFFFFF"/>
                </a:solidFill>
                <a:latin typeface="Arial"/>
                <a:ea typeface="Arial"/>
                <a:cs typeface="Arial"/>
                <a:sym typeface="Arial"/>
              </a:endParaRPr>
            </a:p>
          </p:txBody>
        </p:sp>
        <p:sp>
          <p:nvSpPr>
            <p:cNvPr id="582" name="Google Shape;582;p19"/>
            <p:cNvSpPr txBox="1"/>
            <p:nvPr/>
          </p:nvSpPr>
          <p:spPr>
            <a:xfrm>
              <a:off x="7378834" y="6185079"/>
              <a:ext cx="1098000" cy="322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Discuss </a:t>
              </a:r>
              <a:endParaRPr b="0" i="0" sz="1400" u="none" cap="none" strike="noStrike">
                <a:solidFill>
                  <a:srgbClr val="000000"/>
                </a:solidFill>
                <a:latin typeface="Arial"/>
                <a:ea typeface="Arial"/>
                <a:cs typeface="Arial"/>
                <a:sym typeface="Arial"/>
              </a:endParaRPr>
            </a:p>
          </p:txBody>
        </p:sp>
      </p:grpSp>
      <p:sp>
        <p:nvSpPr>
          <p:cNvPr id="583" name="Google Shape;583;p19"/>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sp>
        <p:nvSpPr>
          <p:cNvPr id="584" name="Google Shape;584;p19"/>
          <p:cNvSpPr/>
          <p:nvPr/>
        </p:nvSpPr>
        <p:spPr>
          <a:xfrm>
            <a:off x="6643700" y="314325"/>
            <a:ext cx="2500200" cy="5715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RTI Arkansas Logo.png" id="585" name="Google Shape;585;p19"/>
          <p:cNvPicPr preferRelativeResize="0"/>
          <p:nvPr/>
        </p:nvPicPr>
        <p:blipFill rotWithShape="1">
          <a:blip r:embed="rId3">
            <a:alphaModFix/>
          </a:blip>
          <a:srcRect b="0" l="0" r="0" t="0"/>
          <a:stretch/>
        </p:blipFill>
        <p:spPr>
          <a:xfrm>
            <a:off x="6887173" y="336608"/>
            <a:ext cx="2025052" cy="37394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sp>
        <p:nvSpPr>
          <p:cNvPr id="369" name="Google Shape;369;p2"/>
          <p:cNvSpPr/>
          <p:nvPr/>
        </p:nvSpPr>
        <p:spPr>
          <a:xfrm>
            <a:off x="6815150" y="342900"/>
            <a:ext cx="2328900" cy="6858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 name="Google Shape;370;p2"/>
          <p:cNvSpPr txBox="1"/>
          <p:nvPr>
            <p:ph idx="1" type="body"/>
          </p:nvPr>
        </p:nvSpPr>
        <p:spPr>
          <a:xfrm>
            <a:off x="687526" y="2055813"/>
            <a:ext cx="8224800" cy="3852000"/>
          </a:xfrm>
          <a:prstGeom prst="rect">
            <a:avLst/>
          </a:prstGeom>
          <a:noFill/>
          <a:ln>
            <a:noFill/>
          </a:ln>
        </p:spPr>
        <p:txBody>
          <a:bodyPr anchorCtr="0" anchor="t" bIns="0" lIns="0" spcFirstLastPara="1" rIns="0" wrap="square" tIns="0">
            <a:noAutofit/>
          </a:bodyPr>
          <a:lstStyle/>
          <a:p>
            <a:pPr indent="-381000" lvl="0" marL="457200" rtl="0" algn="l">
              <a:lnSpc>
                <a:spcPct val="100000"/>
              </a:lnSpc>
              <a:spcBef>
                <a:spcPts val="0"/>
              </a:spcBef>
              <a:spcAft>
                <a:spcPts val="0"/>
              </a:spcAft>
              <a:buSzPts val="2400"/>
              <a:buChar char="▪"/>
            </a:pPr>
            <a:r>
              <a:rPr lang="en-US"/>
              <a:t>Response to Intervention (RTI) Overview</a:t>
            </a:r>
            <a:endParaRPr/>
          </a:p>
          <a:p>
            <a:pPr indent="-381000" lvl="0" marL="457200" rtl="0" algn="l">
              <a:lnSpc>
                <a:spcPct val="100000"/>
              </a:lnSpc>
              <a:spcBef>
                <a:spcPts val="1000"/>
              </a:spcBef>
              <a:spcAft>
                <a:spcPts val="0"/>
              </a:spcAft>
              <a:buSzPts val="2400"/>
              <a:buChar char="▪"/>
            </a:pPr>
            <a:r>
              <a:rPr b="1" lang="en-US"/>
              <a:t>Leadership in RTI</a:t>
            </a:r>
            <a:endParaRPr b="1"/>
          </a:p>
          <a:p>
            <a:pPr indent="-381000" lvl="0" marL="457200" rtl="0" algn="l">
              <a:lnSpc>
                <a:spcPct val="100000"/>
              </a:lnSpc>
              <a:spcBef>
                <a:spcPts val="1000"/>
              </a:spcBef>
              <a:spcAft>
                <a:spcPts val="0"/>
              </a:spcAft>
              <a:buSzPts val="2400"/>
              <a:buChar char="▪"/>
            </a:pPr>
            <a:r>
              <a:rPr lang="en-US"/>
              <a:t>Universal Screening</a:t>
            </a:r>
            <a:endParaRPr/>
          </a:p>
          <a:p>
            <a:pPr indent="-381000" lvl="0" marL="457200" rtl="0" algn="l">
              <a:lnSpc>
                <a:spcPct val="100000"/>
              </a:lnSpc>
              <a:spcBef>
                <a:spcPts val="1000"/>
              </a:spcBef>
              <a:spcAft>
                <a:spcPts val="0"/>
              </a:spcAft>
              <a:buSzPts val="2400"/>
              <a:buChar char="▪"/>
            </a:pPr>
            <a:r>
              <a:rPr lang="en-US"/>
              <a:t>Tier 1: Core Instruction </a:t>
            </a:r>
            <a:endParaRPr/>
          </a:p>
          <a:p>
            <a:pPr indent="-381000" lvl="0" marL="457200" rtl="0" algn="l">
              <a:lnSpc>
                <a:spcPct val="100000"/>
              </a:lnSpc>
              <a:spcBef>
                <a:spcPts val="1000"/>
              </a:spcBef>
              <a:spcAft>
                <a:spcPts val="0"/>
              </a:spcAft>
              <a:buSzPts val="2400"/>
              <a:buChar char="▪"/>
            </a:pPr>
            <a:r>
              <a:rPr lang="en-US"/>
              <a:t>Data-Based Decision Making and Progress Monitoring </a:t>
            </a:r>
            <a:endParaRPr/>
          </a:p>
          <a:p>
            <a:pPr indent="-381000" lvl="0" marL="457200" rtl="0" algn="l">
              <a:lnSpc>
                <a:spcPct val="100000"/>
              </a:lnSpc>
              <a:spcBef>
                <a:spcPts val="1000"/>
              </a:spcBef>
              <a:spcAft>
                <a:spcPts val="0"/>
              </a:spcAft>
              <a:buSzPts val="2400"/>
              <a:buChar char="▪"/>
            </a:pPr>
            <a:r>
              <a:rPr lang="en-US"/>
              <a:t>Tier 2: Supplemental Intervention</a:t>
            </a:r>
            <a:endParaRPr/>
          </a:p>
          <a:p>
            <a:pPr indent="-381000" lvl="0" marL="457200" rtl="0" algn="l">
              <a:lnSpc>
                <a:spcPct val="100000"/>
              </a:lnSpc>
              <a:spcBef>
                <a:spcPts val="1200"/>
              </a:spcBef>
              <a:spcAft>
                <a:spcPts val="1000"/>
              </a:spcAft>
              <a:buSzPts val="2400"/>
              <a:buChar char="▪"/>
            </a:pPr>
            <a:r>
              <a:rPr lang="en-US"/>
              <a:t>Tier 3: Intensive Intervention</a:t>
            </a:r>
            <a:endParaRPr/>
          </a:p>
        </p:txBody>
      </p:sp>
      <p:sp>
        <p:nvSpPr>
          <p:cNvPr id="371" name="Google Shape;371;p2"/>
          <p:cNvSpPr txBox="1"/>
          <p:nvPr>
            <p:ph type="title"/>
          </p:nvPr>
        </p:nvSpPr>
        <p:spPr>
          <a:xfrm>
            <a:off x="687425" y="623900"/>
            <a:ext cx="8224800" cy="1333200"/>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SzPts val="1400"/>
              <a:buNone/>
            </a:pPr>
            <a:r>
              <a:rPr lang="en-US"/>
              <a:t>RTI Professional Development </a:t>
            </a:r>
            <a:endParaRPr/>
          </a:p>
          <a:p>
            <a:pPr indent="0" lvl="0" marL="0" rtl="0" algn="l">
              <a:lnSpc>
                <a:spcPct val="100000"/>
              </a:lnSpc>
              <a:spcBef>
                <a:spcPts val="0"/>
              </a:spcBef>
              <a:spcAft>
                <a:spcPts val="0"/>
              </a:spcAft>
              <a:buSzPts val="1400"/>
              <a:buNone/>
            </a:pPr>
            <a:r>
              <a:rPr lang="en-US"/>
              <a:t>Series Overview</a:t>
            </a:r>
            <a:endParaRPr/>
          </a:p>
        </p:txBody>
      </p:sp>
      <p:sp>
        <p:nvSpPr>
          <p:cNvPr id="372" name="Google Shape;372;p2"/>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pic>
        <p:nvPicPr>
          <p:cNvPr descr="RTI Arkansas Logo.png" id="373" name="Google Shape;373;p2"/>
          <p:cNvPicPr preferRelativeResize="0"/>
          <p:nvPr/>
        </p:nvPicPr>
        <p:blipFill rotWithShape="1">
          <a:blip r:embed="rId3">
            <a:alphaModFix/>
          </a:blip>
          <a:srcRect b="0" l="0" r="0" t="0"/>
          <a:stretch/>
        </p:blipFill>
        <p:spPr>
          <a:xfrm>
            <a:off x="6887173" y="336608"/>
            <a:ext cx="2025052" cy="373943"/>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0" name="Shape 590"/>
        <p:cNvGrpSpPr/>
        <p:nvPr/>
      </p:nvGrpSpPr>
      <p:grpSpPr>
        <a:xfrm>
          <a:off x="0" y="0"/>
          <a:ext cx="0" cy="0"/>
          <a:chOff x="0" y="0"/>
          <a:chExt cx="0" cy="0"/>
        </a:xfrm>
      </p:grpSpPr>
      <p:sp>
        <p:nvSpPr>
          <p:cNvPr id="591" name="Google Shape;591;p20"/>
          <p:cNvSpPr/>
          <p:nvPr/>
        </p:nvSpPr>
        <p:spPr>
          <a:xfrm>
            <a:off x="6643700" y="314325"/>
            <a:ext cx="2500200" cy="5715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2" name="Google Shape;592;p20"/>
          <p:cNvSpPr/>
          <p:nvPr/>
        </p:nvSpPr>
        <p:spPr>
          <a:xfrm>
            <a:off x="555400" y="1497175"/>
            <a:ext cx="8588700" cy="772800"/>
          </a:xfrm>
          <a:prstGeom prst="rect">
            <a:avLst/>
          </a:prstGeom>
          <a:solidFill>
            <a:schemeClr val="lt2"/>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93" name="Google Shape;593;p20"/>
          <p:cNvPicPr preferRelativeResize="0"/>
          <p:nvPr/>
        </p:nvPicPr>
        <p:blipFill rotWithShape="1">
          <a:blip r:embed="rId3">
            <a:alphaModFix/>
          </a:blip>
          <a:srcRect b="0" l="0" r="0" t="0"/>
          <a:stretch/>
        </p:blipFill>
        <p:spPr>
          <a:xfrm>
            <a:off x="0" y="305250"/>
            <a:ext cx="9144000" cy="5593099"/>
          </a:xfrm>
          <a:prstGeom prst="rect">
            <a:avLst/>
          </a:prstGeom>
          <a:noFill/>
          <a:ln>
            <a:noFill/>
          </a:ln>
        </p:spPr>
      </p:pic>
      <p:sp>
        <p:nvSpPr>
          <p:cNvPr id="594" name="Google Shape;594;p20"/>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pic>
        <p:nvPicPr>
          <p:cNvPr descr="RTI Arkansas Logo.png" id="595" name="Google Shape;595;p20"/>
          <p:cNvPicPr preferRelativeResize="0"/>
          <p:nvPr/>
        </p:nvPicPr>
        <p:blipFill rotWithShape="1">
          <a:blip r:embed="rId4">
            <a:alphaModFix/>
          </a:blip>
          <a:srcRect b="0" l="0" r="0" t="0"/>
          <a:stretch/>
        </p:blipFill>
        <p:spPr>
          <a:xfrm>
            <a:off x="6887173" y="336608"/>
            <a:ext cx="2025052" cy="373943"/>
          </a:xfrm>
          <a:prstGeom prst="rect">
            <a:avLst/>
          </a:prstGeom>
          <a:noFill/>
          <a:ln>
            <a:noFill/>
          </a:ln>
        </p:spPr>
      </p:pic>
      <p:pic>
        <p:nvPicPr>
          <p:cNvPr id="596" name="Google Shape;596;p20"/>
          <p:cNvPicPr preferRelativeResize="0"/>
          <p:nvPr/>
        </p:nvPicPr>
        <p:blipFill rotWithShape="1">
          <a:blip r:embed="rId5">
            <a:alphaModFix/>
          </a:blip>
          <a:srcRect b="0" l="0" r="0" t="0"/>
          <a:stretch/>
        </p:blipFill>
        <p:spPr>
          <a:xfrm>
            <a:off x="514350" y="2038350"/>
            <a:ext cx="8115300" cy="2781300"/>
          </a:xfrm>
          <a:prstGeom prst="rect">
            <a:avLst/>
          </a:prstGeom>
          <a:noFill/>
          <a:ln>
            <a:noFill/>
          </a:ln>
        </p:spPr>
      </p:pic>
      <p:sp>
        <p:nvSpPr>
          <p:cNvPr id="597" name="Google Shape;597;p20"/>
          <p:cNvSpPr txBox="1"/>
          <p:nvPr>
            <p:ph idx="1" type="body"/>
          </p:nvPr>
        </p:nvSpPr>
        <p:spPr>
          <a:xfrm>
            <a:off x="514450" y="2038350"/>
            <a:ext cx="8115300" cy="2798400"/>
          </a:xfrm>
          <a:prstGeom prst="rect">
            <a:avLst/>
          </a:prstGeom>
          <a:noFill/>
          <a:ln cap="flat" cmpd="sng" w="38100">
            <a:solidFill>
              <a:srgbClr val="000000"/>
            </a:solidFill>
            <a:prstDash val="solid"/>
            <a:round/>
            <a:headEnd len="sm" w="sm" type="none"/>
            <a:tailEnd len="sm" w="sm" type="none"/>
          </a:ln>
        </p:spPr>
        <p:txBody>
          <a:bodyPr anchorCtr="0" anchor="t" bIns="0" lIns="0" spcFirstLastPara="1" rIns="0" wrap="square" tIns="0">
            <a:noAutofit/>
          </a:bodyPr>
          <a:lstStyle/>
          <a:p>
            <a:pPr indent="-361938" lvl="0" marL="514338" marR="0" rtl="0" algn="l">
              <a:lnSpc>
                <a:spcPct val="100000"/>
              </a:lnSpc>
              <a:spcBef>
                <a:spcPts val="0"/>
              </a:spcBef>
              <a:spcAft>
                <a:spcPts val="0"/>
              </a:spcAft>
              <a:buClr>
                <a:srgbClr val="A5A5A5"/>
              </a:buClr>
              <a:buSzPts val="2400"/>
              <a:buFont typeface="Arial Narrow"/>
              <a:buNone/>
            </a:pPr>
            <a:r>
              <a:t/>
            </a:r>
            <a:endParaRPr b="1" i="1" sz="2400" u="none" cap="none" strike="noStrike">
              <a:solidFill>
                <a:srgbClr val="25496F"/>
              </a:solidFill>
              <a:latin typeface="Arial"/>
              <a:ea typeface="Arial"/>
              <a:cs typeface="Arial"/>
              <a:sym typeface="Arial"/>
            </a:endParaRPr>
          </a:p>
          <a:p>
            <a:pPr indent="0" lvl="0" marL="0" marR="0" rtl="0" algn="ctr">
              <a:lnSpc>
                <a:spcPct val="100000"/>
              </a:lnSpc>
              <a:spcBef>
                <a:spcPts val="600"/>
              </a:spcBef>
              <a:spcAft>
                <a:spcPts val="0"/>
              </a:spcAft>
              <a:buSzPts val="2400"/>
              <a:buNone/>
            </a:pPr>
            <a:r>
              <a:rPr b="1" i="1" lang="en-US" sz="4200" u="none" cap="none" strike="noStrike">
                <a:solidFill>
                  <a:srgbClr val="3C5B98"/>
                </a:solidFill>
                <a:latin typeface="Arial"/>
                <a:ea typeface="Arial"/>
                <a:cs typeface="Arial"/>
                <a:sym typeface="Arial"/>
              </a:rPr>
              <a:t>How</a:t>
            </a:r>
            <a:r>
              <a:rPr b="0" i="0" lang="en-US" sz="4200" u="none" cap="none" strike="noStrike">
                <a:solidFill>
                  <a:srgbClr val="3C5B98"/>
                </a:solidFill>
                <a:latin typeface="Arial"/>
                <a:ea typeface="Arial"/>
                <a:cs typeface="Arial"/>
                <a:sym typeface="Arial"/>
              </a:rPr>
              <a:t> </a:t>
            </a:r>
            <a:r>
              <a:rPr b="0" i="0" lang="en-US" sz="4200" u="none" cap="none" strike="noStrike">
                <a:solidFill>
                  <a:srgbClr val="25496F"/>
                </a:solidFill>
                <a:latin typeface="Arial"/>
                <a:ea typeface="Arial"/>
                <a:cs typeface="Arial"/>
                <a:sym typeface="Arial"/>
              </a:rPr>
              <a:t>implementation occurs matters just as much as </a:t>
            </a:r>
            <a:r>
              <a:rPr b="1" i="1" lang="en-US" sz="4200" u="none" cap="none" strike="noStrike">
                <a:solidFill>
                  <a:srgbClr val="3C5B98"/>
                </a:solidFill>
                <a:latin typeface="Arial"/>
                <a:ea typeface="Arial"/>
                <a:cs typeface="Arial"/>
                <a:sym typeface="Arial"/>
              </a:rPr>
              <a:t>what</a:t>
            </a:r>
            <a:r>
              <a:rPr b="0" i="0" lang="en-US" sz="4200" u="none" cap="none" strike="noStrike">
                <a:solidFill>
                  <a:srgbClr val="3C5B98"/>
                </a:solidFill>
                <a:latin typeface="Arial"/>
                <a:ea typeface="Arial"/>
                <a:cs typeface="Arial"/>
                <a:sym typeface="Arial"/>
              </a:rPr>
              <a:t> </a:t>
            </a:r>
            <a:r>
              <a:rPr b="0" i="0" lang="en-US" sz="4200" u="none" cap="none" strike="noStrike">
                <a:solidFill>
                  <a:srgbClr val="25496F"/>
                </a:solidFill>
                <a:latin typeface="Arial"/>
                <a:ea typeface="Arial"/>
                <a:cs typeface="Arial"/>
                <a:sym typeface="Arial"/>
              </a:rPr>
              <a:t>is being implemented.</a:t>
            </a:r>
            <a:endParaRPr sz="42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02" name="Shape 602"/>
        <p:cNvGrpSpPr/>
        <p:nvPr/>
      </p:nvGrpSpPr>
      <p:grpSpPr>
        <a:xfrm>
          <a:off x="0" y="0"/>
          <a:ext cx="0" cy="0"/>
          <a:chOff x="0" y="0"/>
          <a:chExt cx="0" cy="0"/>
        </a:xfrm>
      </p:grpSpPr>
      <p:sp>
        <p:nvSpPr>
          <p:cNvPr id="603" name="Google Shape;603;p21"/>
          <p:cNvSpPr/>
          <p:nvPr/>
        </p:nvSpPr>
        <p:spPr>
          <a:xfrm>
            <a:off x="6643700" y="314325"/>
            <a:ext cx="2500200" cy="5715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4" name="Google Shape;604;p21"/>
          <p:cNvSpPr/>
          <p:nvPr/>
        </p:nvSpPr>
        <p:spPr>
          <a:xfrm>
            <a:off x="555400" y="1497175"/>
            <a:ext cx="8588700" cy="772800"/>
          </a:xfrm>
          <a:prstGeom prst="rect">
            <a:avLst/>
          </a:prstGeom>
          <a:solidFill>
            <a:schemeClr val="lt2"/>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5" name="Google Shape;605;p21"/>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pic>
        <p:nvPicPr>
          <p:cNvPr descr="RTI Arkansas Logo.png" id="606" name="Google Shape;606;p21"/>
          <p:cNvPicPr preferRelativeResize="0"/>
          <p:nvPr/>
        </p:nvPicPr>
        <p:blipFill rotWithShape="1">
          <a:blip r:embed="rId3">
            <a:alphaModFix/>
          </a:blip>
          <a:srcRect b="0" l="0" r="0" t="0"/>
          <a:stretch/>
        </p:blipFill>
        <p:spPr>
          <a:xfrm>
            <a:off x="6887173" y="336608"/>
            <a:ext cx="2025052" cy="373943"/>
          </a:xfrm>
          <a:prstGeom prst="rect">
            <a:avLst/>
          </a:prstGeom>
          <a:noFill/>
          <a:ln>
            <a:noFill/>
          </a:ln>
        </p:spPr>
      </p:pic>
      <p:sp>
        <p:nvSpPr>
          <p:cNvPr id="607" name="Google Shape;607;p21"/>
          <p:cNvSpPr txBox="1"/>
          <p:nvPr>
            <p:ph type="title"/>
          </p:nvPr>
        </p:nvSpPr>
        <p:spPr>
          <a:xfrm>
            <a:off x="687525" y="298900"/>
            <a:ext cx="8224800" cy="1356900"/>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1400"/>
              <a:buNone/>
            </a:pPr>
            <a:r>
              <a:rPr lang="en-US"/>
              <a:t>Active Implementation Formula</a:t>
            </a:r>
            <a:endParaRPr/>
          </a:p>
        </p:txBody>
      </p:sp>
      <p:pic>
        <p:nvPicPr>
          <p:cNvPr id="608" name="Google Shape;608;p21"/>
          <p:cNvPicPr preferRelativeResize="0"/>
          <p:nvPr/>
        </p:nvPicPr>
        <p:blipFill rotWithShape="1">
          <a:blip r:embed="rId4">
            <a:alphaModFix/>
          </a:blip>
          <a:srcRect b="0" l="0" r="0" t="0"/>
          <a:stretch/>
        </p:blipFill>
        <p:spPr>
          <a:xfrm>
            <a:off x="228600" y="2171538"/>
            <a:ext cx="8839199" cy="1306963"/>
          </a:xfrm>
          <a:prstGeom prst="rect">
            <a:avLst/>
          </a:prstGeom>
          <a:noFill/>
          <a:ln>
            <a:noFill/>
          </a:ln>
        </p:spPr>
      </p:pic>
      <p:pic>
        <p:nvPicPr>
          <p:cNvPr id="609" name="Google Shape;609;p21"/>
          <p:cNvPicPr preferRelativeResize="0"/>
          <p:nvPr/>
        </p:nvPicPr>
        <p:blipFill rotWithShape="1">
          <a:blip r:embed="rId5">
            <a:alphaModFix/>
          </a:blip>
          <a:srcRect b="0" l="0" r="0" t="0"/>
          <a:stretch/>
        </p:blipFill>
        <p:spPr>
          <a:xfrm>
            <a:off x="2859025" y="3707100"/>
            <a:ext cx="2986025" cy="1476250"/>
          </a:xfrm>
          <a:prstGeom prst="rect">
            <a:avLst/>
          </a:prstGeom>
          <a:noFill/>
          <a:ln>
            <a:noFill/>
          </a:ln>
        </p:spPr>
      </p:pic>
      <p:sp>
        <p:nvSpPr>
          <p:cNvPr id="610" name="Google Shape;610;p21"/>
          <p:cNvSpPr txBox="1"/>
          <p:nvPr/>
        </p:nvSpPr>
        <p:spPr>
          <a:xfrm>
            <a:off x="2394525" y="5567250"/>
            <a:ext cx="6733500" cy="365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1" lang="en-US" sz="1200" u="none" cap="none" strike="noStrike">
                <a:solidFill>
                  <a:srgbClr val="333333"/>
                </a:solidFill>
                <a:latin typeface="Arial"/>
                <a:ea typeface="Arial"/>
                <a:cs typeface="Arial"/>
                <a:sym typeface="Arial"/>
              </a:rPr>
              <a:t>National Implementation Research Network</a:t>
            </a:r>
            <a:r>
              <a:rPr b="0" i="0" lang="en-US" sz="1200" u="none" cap="none" strike="noStrike">
                <a:solidFill>
                  <a:srgbClr val="333333"/>
                </a:solidFill>
                <a:highlight>
                  <a:srgbClr val="FFFFFF"/>
                </a:highlight>
                <a:latin typeface="Arial"/>
                <a:ea typeface="Arial"/>
                <a:cs typeface="Arial"/>
                <a:sym typeface="Arial"/>
              </a:rPr>
              <a:t>, nirn.fpg.unc.edu/module-2/implementation-drivers.</a:t>
            </a:r>
            <a:endParaRPr b="0" i="0" sz="1200" u="none" cap="none" strike="noStrik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5" name="Shape 615"/>
        <p:cNvGrpSpPr/>
        <p:nvPr/>
      </p:nvGrpSpPr>
      <p:grpSpPr>
        <a:xfrm>
          <a:off x="0" y="0"/>
          <a:ext cx="0" cy="0"/>
          <a:chOff x="0" y="0"/>
          <a:chExt cx="0" cy="0"/>
        </a:xfrm>
      </p:grpSpPr>
      <p:sp>
        <p:nvSpPr>
          <p:cNvPr id="616" name="Google Shape;616;p22"/>
          <p:cNvSpPr/>
          <p:nvPr/>
        </p:nvSpPr>
        <p:spPr>
          <a:xfrm>
            <a:off x="6643700" y="314325"/>
            <a:ext cx="2500200" cy="5715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7" name="Google Shape;617;p22"/>
          <p:cNvSpPr/>
          <p:nvPr/>
        </p:nvSpPr>
        <p:spPr>
          <a:xfrm>
            <a:off x="555400" y="1497175"/>
            <a:ext cx="8588700" cy="772800"/>
          </a:xfrm>
          <a:prstGeom prst="rect">
            <a:avLst/>
          </a:prstGeom>
          <a:solidFill>
            <a:schemeClr val="lt2"/>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8" name="Google Shape;618;p22"/>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pic>
        <p:nvPicPr>
          <p:cNvPr descr="RTI Arkansas Logo.png" id="619" name="Google Shape;619;p22"/>
          <p:cNvPicPr preferRelativeResize="0"/>
          <p:nvPr/>
        </p:nvPicPr>
        <p:blipFill rotWithShape="1">
          <a:blip r:embed="rId3">
            <a:alphaModFix/>
          </a:blip>
          <a:srcRect b="0" l="0" r="0" t="0"/>
          <a:stretch/>
        </p:blipFill>
        <p:spPr>
          <a:xfrm>
            <a:off x="6887173" y="336608"/>
            <a:ext cx="2025052" cy="373943"/>
          </a:xfrm>
          <a:prstGeom prst="rect">
            <a:avLst/>
          </a:prstGeom>
          <a:noFill/>
          <a:ln>
            <a:noFill/>
          </a:ln>
        </p:spPr>
      </p:pic>
      <p:sp>
        <p:nvSpPr>
          <p:cNvPr id="620" name="Google Shape;620;p22"/>
          <p:cNvSpPr txBox="1"/>
          <p:nvPr>
            <p:ph type="title"/>
          </p:nvPr>
        </p:nvSpPr>
        <p:spPr>
          <a:xfrm>
            <a:off x="687525" y="298900"/>
            <a:ext cx="8224800" cy="1356900"/>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1400"/>
              <a:buNone/>
            </a:pPr>
            <a:r>
              <a:rPr lang="en-US"/>
              <a:t>Active Implementation Formula</a:t>
            </a:r>
            <a:endParaRPr/>
          </a:p>
        </p:txBody>
      </p:sp>
      <p:pic>
        <p:nvPicPr>
          <p:cNvPr id="621" name="Google Shape;621;p22"/>
          <p:cNvPicPr preferRelativeResize="0"/>
          <p:nvPr/>
        </p:nvPicPr>
        <p:blipFill rotWithShape="1">
          <a:blip r:embed="rId4">
            <a:alphaModFix/>
          </a:blip>
          <a:srcRect b="0" l="0" r="0" t="0"/>
          <a:stretch/>
        </p:blipFill>
        <p:spPr>
          <a:xfrm>
            <a:off x="228600" y="2171538"/>
            <a:ext cx="8839199" cy="1306963"/>
          </a:xfrm>
          <a:prstGeom prst="rect">
            <a:avLst/>
          </a:prstGeom>
          <a:noFill/>
          <a:ln>
            <a:noFill/>
          </a:ln>
        </p:spPr>
      </p:pic>
      <p:pic>
        <p:nvPicPr>
          <p:cNvPr id="622" name="Google Shape;622;p22"/>
          <p:cNvPicPr preferRelativeResize="0"/>
          <p:nvPr/>
        </p:nvPicPr>
        <p:blipFill rotWithShape="1">
          <a:blip r:embed="rId5">
            <a:alphaModFix/>
          </a:blip>
          <a:srcRect b="0" l="0" r="0" t="0"/>
          <a:stretch/>
        </p:blipFill>
        <p:spPr>
          <a:xfrm>
            <a:off x="2859025" y="3707100"/>
            <a:ext cx="2986025" cy="1476250"/>
          </a:xfrm>
          <a:prstGeom prst="rect">
            <a:avLst/>
          </a:prstGeom>
          <a:noFill/>
          <a:ln>
            <a:noFill/>
          </a:ln>
        </p:spPr>
      </p:pic>
      <p:sp>
        <p:nvSpPr>
          <p:cNvPr id="623" name="Google Shape;623;p22"/>
          <p:cNvSpPr txBox="1"/>
          <p:nvPr/>
        </p:nvSpPr>
        <p:spPr>
          <a:xfrm>
            <a:off x="2394525" y="5567250"/>
            <a:ext cx="6733500" cy="365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rPr b="0" i="1" lang="en-US" sz="1200" u="none" cap="none" strike="noStrike">
                <a:solidFill>
                  <a:srgbClr val="333333"/>
                </a:solidFill>
                <a:latin typeface="Arial"/>
                <a:ea typeface="Arial"/>
                <a:cs typeface="Arial"/>
                <a:sym typeface="Arial"/>
              </a:rPr>
              <a:t>National Implementation Research Network</a:t>
            </a:r>
            <a:r>
              <a:rPr b="0" i="0" lang="en-US" sz="1200" u="none" cap="none" strike="noStrike">
                <a:solidFill>
                  <a:srgbClr val="333333"/>
                </a:solidFill>
                <a:highlight>
                  <a:srgbClr val="FFFFFF"/>
                </a:highlight>
                <a:latin typeface="Arial"/>
                <a:ea typeface="Arial"/>
                <a:cs typeface="Arial"/>
                <a:sym typeface="Arial"/>
              </a:rPr>
              <a:t>, nirn.fpg.unc.edu/module-2/implementation-drivers.</a:t>
            </a:r>
            <a:endParaRPr b="0" i="0" sz="1200" u="none" cap="none" strike="noStrike">
              <a:solidFill>
                <a:srgbClr val="000000"/>
              </a:solidFill>
              <a:latin typeface="Arial"/>
              <a:ea typeface="Arial"/>
              <a:cs typeface="Arial"/>
              <a:sym typeface="Arial"/>
            </a:endParaRPr>
          </a:p>
        </p:txBody>
      </p:sp>
      <p:sp>
        <p:nvSpPr>
          <p:cNvPr id="624" name="Google Shape;624;p22"/>
          <p:cNvSpPr/>
          <p:nvPr/>
        </p:nvSpPr>
        <p:spPr>
          <a:xfrm>
            <a:off x="687525" y="448000"/>
            <a:ext cx="2427300" cy="1820100"/>
          </a:xfrm>
          <a:prstGeom prst="cloudCallout">
            <a:avLst>
              <a:gd fmla="val -26056" name="adj1"/>
              <a:gd fmla="val 61010" name="adj2"/>
            </a:avLst>
          </a:prstGeom>
          <a:solidFill>
            <a:srgbClr val="4B76A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400"/>
              <a:buFont typeface="Arial"/>
              <a:buNone/>
            </a:pPr>
            <a:r>
              <a:rPr b="1" i="0" lang="en-US" sz="1700" u="none" cap="none" strike="noStrike">
                <a:solidFill>
                  <a:schemeClr val="lt1"/>
                </a:solidFill>
                <a:latin typeface="Arial"/>
                <a:ea typeface="Arial"/>
                <a:cs typeface="Arial"/>
                <a:sym typeface="Arial"/>
              </a:rPr>
              <a:t>RTI Essential Components </a:t>
            </a:r>
            <a:endParaRPr b="1" i="0" sz="1700" u="none" cap="none" strike="noStrike">
              <a:solidFill>
                <a:schemeClr val="dk1"/>
              </a:solidFill>
              <a:latin typeface="Arial"/>
              <a:ea typeface="Arial"/>
              <a:cs typeface="Arial"/>
              <a:sym typeface="Arial"/>
            </a:endParaRPr>
          </a:p>
        </p:txBody>
      </p:sp>
      <p:sp>
        <p:nvSpPr>
          <p:cNvPr id="625" name="Google Shape;625;p22"/>
          <p:cNvSpPr/>
          <p:nvPr/>
        </p:nvSpPr>
        <p:spPr>
          <a:xfrm>
            <a:off x="3586750" y="365325"/>
            <a:ext cx="2503500" cy="1902900"/>
          </a:xfrm>
          <a:prstGeom prst="cloudCallout">
            <a:avLst>
              <a:gd fmla="val -26056" name="adj1"/>
              <a:gd fmla="val 61010" name="adj2"/>
            </a:avLst>
          </a:prstGeom>
          <a:solidFill>
            <a:srgbClr val="4B76A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00"/>
              <a:buFont typeface="Arial"/>
              <a:buNone/>
            </a:pPr>
            <a:r>
              <a:rPr b="1" i="0" lang="en-US" sz="1700" u="none" cap="none" strike="noStrike">
                <a:solidFill>
                  <a:schemeClr val="lt1"/>
                </a:solidFill>
                <a:latin typeface="Arial"/>
                <a:ea typeface="Arial"/>
                <a:cs typeface="Arial"/>
                <a:sym typeface="Arial"/>
              </a:rPr>
              <a:t>Systems and Structures</a:t>
            </a:r>
            <a:endParaRPr b="1" i="0" sz="17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700"/>
              <a:buFont typeface="Arial"/>
              <a:buNone/>
            </a:pPr>
            <a:r>
              <a:rPr b="1" i="0" lang="en-US" sz="1700" u="none" cap="none" strike="noStrike">
                <a:solidFill>
                  <a:schemeClr val="lt1"/>
                </a:solidFill>
                <a:latin typeface="Arial"/>
                <a:ea typeface="Arial"/>
                <a:cs typeface="Arial"/>
                <a:sym typeface="Arial"/>
              </a:rPr>
              <a:t>Procedures Teams</a:t>
            </a:r>
            <a:endParaRPr b="1" i="0" sz="1700" u="none" cap="none" strike="noStrike">
              <a:solidFill>
                <a:schemeClr val="lt1"/>
              </a:solidFill>
              <a:latin typeface="Arial"/>
              <a:ea typeface="Arial"/>
              <a:cs typeface="Arial"/>
              <a:sym typeface="Arial"/>
            </a:endParaRPr>
          </a:p>
        </p:txBody>
      </p:sp>
      <p:sp>
        <p:nvSpPr>
          <p:cNvPr id="626" name="Google Shape;626;p22"/>
          <p:cNvSpPr/>
          <p:nvPr/>
        </p:nvSpPr>
        <p:spPr>
          <a:xfrm>
            <a:off x="6250300" y="447175"/>
            <a:ext cx="2817600" cy="1820100"/>
          </a:xfrm>
          <a:prstGeom prst="cloudCallout">
            <a:avLst>
              <a:gd fmla="val -26056" name="adj1"/>
              <a:gd fmla="val 61010" name="adj2"/>
            </a:avLst>
          </a:prstGeom>
          <a:solidFill>
            <a:srgbClr val="4B76A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00"/>
              <a:buFont typeface="Arial"/>
              <a:buNone/>
            </a:pPr>
            <a:r>
              <a:rPr b="1" i="0" lang="en-US" sz="1700" u="none" cap="none" strike="noStrike">
                <a:solidFill>
                  <a:schemeClr val="lt1"/>
                </a:solidFill>
                <a:latin typeface="Arial"/>
                <a:ea typeface="Arial"/>
                <a:cs typeface="Arial"/>
                <a:sym typeface="Arial"/>
              </a:rPr>
              <a:t>Communication and </a:t>
            </a:r>
            <a:endParaRPr b="1" i="0" sz="17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700"/>
              <a:buFont typeface="Arial"/>
              <a:buNone/>
            </a:pPr>
            <a:r>
              <a:rPr b="1" i="0" lang="en-US" sz="1700" u="none" cap="none" strike="noStrike">
                <a:solidFill>
                  <a:schemeClr val="lt1"/>
                </a:solidFill>
                <a:latin typeface="Arial"/>
                <a:ea typeface="Arial"/>
                <a:cs typeface="Arial"/>
                <a:sym typeface="Arial"/>
              </a:rPr>
              <a:t>Collaboration Systems</a:t>
            </a:r>
            <a:endParaRPr b="1" i="0" sz="1700" u="none" cap="none" strike="noStrike">
              <a:solidFill>
                <a:schemeClr val="lt1"/>
              </a:solidFill>
              <a:latin typeface="Arial"/>
              <a:ea typeface="Arial"/>
              <a:cs typeface="Arial"/>
              <a:sym typeface="Arial"/>
            </a:endParaRPr>
          </a:p>
        </p:txBody>
      </p:sp>
      <p:sp>
        <p:nvSpPr>
          <p:cNvPr id="627" name="Google Shape;627;p22"/>
          <p:cNvSpPr/>
          <p:nvPr/>
        </p:nvSpPr>
        <p:spPr>
          <a:xfrm>
            <a:off x="5861650" y="3172450"/>
            <a:ext cx="2817600" cy="1820100"/>
          </a:xfrm>
          <a:prstGeom prst="cloudCallout">
            <a:avLst>
              <a:gd fmla="val -67542" name="adj1"/>
              <a:gd fmla="val 17142" name="adj2"/>
            </a:avLst>
          </a:prstGeom>
          <a:solidFill>
            <a:srgbClr val="4B76A0"/>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700"/>
              <a:buFont typeface="Arial"/>
              <a:buNone/>
            </a:pPr>
            <a:r>
              <a:rPr b="1" i="0" lang="en-US" sz="1700" u="none" cap="none" strike="noStrike">
                <a:solidFill>
                  <a:schemeClr val="lt1"/>
                </a:solidFill>
                <a:latin typeface="Arial"/>
                <a:ea typeface="Arial"/>
                <a:cs typeface="Arial"/>
                <a:sym typeface="Arial"/>
              </a:rPr>
              <a:t>Improved Outcomes for ALL Students in Academics and Behavior</a:t>
            </a:r>
            <a:endParaRPr b="1" i="0" sz="1700" u="none" cap="none" strike="noStrike">
              <a:solidFill>
                <a:schemeClr val="lt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2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2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2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2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2" name="Shape 632"/>
        <p:cNvGrpSpPr/>
        <p:nvPr/>
      </p:nvGrpSpPr>
      <p:grpSpPr>
        <a:xfrm>
          <a:off x="0" y="0"/>
          <a:ext cx="0" cy="0"/>
          <a:chOff x="0" y="0"/>
          <a:chExt cx="0" cy="0"/>
        </a:xfrm>
      </p:grpSpPr>
      <p:sp>
        <p:nvSpPr>
          <p:cNvPr id="633" name="Google Shape;633;p23"/>
          <p:cNvSpPr/>
          <p:nvPr/>
        </p:nvSpPr>
        <p:spPr>
          <a:xfrm>
            <a:off x="6643700" y="314325"/>
            <a:ext cx="2500200" cy="5715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34" name="Google Shape;634;p23"/>
          <p:cNvPicPr preferRelativeResize="0"/>
          <p:nvPr/>
        </p:nvPicPr>
        <p:blipFill rotWithShape="1">
          <a:blip r:embed="rId3">
            <a:alphaModFix/>
          </a:blip>
          <a:srcRect b="0" l="0" r="0" t="0"/>
          <a:stretch/>
        </p:blipFill>
        <p:spPr>
          <a:xfrm>
            <a:off x="304800" y="1656850"/>
            <a:ext cx="8839199" cy="543951"/>
          </a:xfrm>
          <a:prstGeom prst="rect">
            <a:avLst/>
          </a:prstGeom>
          <a:noFill/>
          <a:ln>
            <a:noFill/>
          </a:ln>
        </p:spPr>
      </p:pic>
      <p:pic>
        <p:nvPicPr>
          <p:cNvPr id="635" name="Google Shape;635;p23"/>
          <p:cNvPicPr preferRelativeResize="0"/>
          <p:nvPr/>
        </p:nvPicPr>
        <p:blipFill rotWithShape="1">
          <a:blip r:embed="rId4">
            <a:alphaModFix amt="83000"/>
          </a:blip>
          <a:srcRect b="0" l="0" r="0" t="0"/>
          <a:stretch/>
        </p:blipFill>
        <p:spPr>
          <a:xfrm>
            <a:off x="198850" y="854050"/>
            <a:ext cx="8713476" cy="4720923"/>
          </a:xfrm>
          <a:prstGeom prst="rect">
            <a:avLst/>
          </a:prstGeom>
          <a:noFill/>
          <a:ln cap="flat" cmpd="sng" w="9525">
            <a:solidFill>
              <a:srgbClr val="000000"/>
            </a:solidFill>
            <a:prstDash val="solid"/>
            <a:round/>
            <a:headEnd len="sm" w="sm" type="none"/>
            <a:tailEnd len="sm" w="sm" type="none"/>
          </a:ln>
        </p:spPr>
      </p:pic>
      <p:sp>
        <p:nvSpPr>
          <p:cNvPr id="636" name="Google Shape;636;p23"/>
          <p:cNvSpPr/>
          <p:nvPr/>
        </p:nvSpPr>
        <p:spPr>
          <a:xfrm>
            <a:off x="198853" y="5574975"/>
            <a:ext cx="53877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00"/>
              <a:buFont typeface="Arial"/>
              <a:buNone/>
            </a:pPr>
            <a:r>
              <a:rPr b="0" i="0" lang="en-US" sz="1300" u="none" cap="none" strike="noStrike">
                <a:solidFill>
                  <a:srgbClr val="000000"/>
                </a:solidFill>
                <a:latin typeface="Arial"/>
                <a:ea typeface="Arial"/>
                <a:cs typeface="Arial"/>
                <a:sym typeface="Arial"/>
              </a:rPr>
              <a:t>National Implementation Research Network (2012)</a:t>
            </a:r>
            <a:endParaRPr b="0" i="0" sz="900" u="none" cap="none" strike="noStrike">
              <a:solidFill>
                <a:srgbClr val="000000"/>
              </a:solidFill>
              <a:latin typeface="Arial"/>
              <a:ea typeface="Arial"/>
              <a:cs typeface="Arial"/>
              <a:sym typeface="Arial"/>
            </a:endParaRPr>
          </a:p>
        </p:txBody>
      </p:sp>
      <p:sp>
        <p:nvSpPr>
          <p:cNvPr id="637" name="Google Shape;637;p23"/>
          <p:cNvSpPr/>
          <p:nvPr/>
        </p:nvSpPr>
        <p:spPr>
          <a:xfrm>
            <a:off x="304800" y="854050"/>
            <a:ext cx="4529400" cy="3045600"/>
          </a:xfrm>
          <a:prstGeom prst="roundRect">
            <a:avLst>
              <a:gd fmla="val 16667" name="adj"/>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F1C232"/>
                </a:solidFill>
                <a:latin typeface="Arial"/>
                <a:ea typeface="Arial"/>
                <a:cs typeface="Arial"/>
                <a:sym typeface="Arial"/>
              </a:rPr>
              <a:t>Implementation Science</a:t>
            </a:r>
            <a:r>
              <a:rPr b="1" i="0" lang="en-US" sz="3000" u="none" cap="none" strike="noStrike">
                <a:solidFill>
                  <a:srgbClr val="FFE3C3"/>
                </a:solidFill>
                <a:latin typeface="Arial"/>
                <a:ea typeface="Arial"/>
                <a:cs typeface="Arial"/>
                <a:sym typeface="Arial"/>
              </a:rPr>
              <a:t> </a:t>
            </a:r>
            <a:r>
              <a:rPr b="0" i="0" lang="en-US" sz="3000" u="none" cap="none" strike="noStrike">
                <a:solidFill>
                  <a:srgbClr val="000000"/>
                </a:solidFill>
                <a:latin typeface="Arial"/>
                <a:ea typeface="Arial"/>
                <a:cs typeface="Arial"/>
                <a:sym typeface="Arial"/>
              </a:rPr>
              <a:t>is the study of factors that influence the </a:t>
            </a:r>
            <a:r>
              <a:rPr b="1" i="0" lang="en-US" sz="3000" u="none" cap="none" strike="noStrike">
                <a:solidFill>
                  <a:srgbClr val="000000"/>
                </a:solidFill>
                <a:latin typeface="Arial"/>
                <a:ea typeface="Arial"/>
                <a:cs typeface="Arial"/>
                <a:sym typeface="Arial"/>
              </a:rPr>
              <a:t>full</a:t>
            </a:r>
            <a:r>
              <a:rPr b="0" i="0" lang="en-US" sz="3000" u="none" cap="none" strike="noStrike">
                <a:solidFill>
                  <a:srgbClr val="000000"/>
                </a:solidFill>
                <a:latin typeface="Arial"/>
                <a:ea typeface="Arial"/>
                <a:cs typeface="Arial"/>
                <a:sym typeface="Arial"/>
              </a:rPr>
              <a:t> and </a:t>
            </a:r>
            <a:r>
              <a:rPr b="1" i="0" lang="en-US" sz="3000" u="none" cap="none" strike="noStrike">
                <a:solidFill>
                  <a:srgbClr val="000000"/>
                </a:solidFill>
                <a:latin typeface="Arial"/>
                <a:ea typeface="Arial"/>
                <a:cs typeface="Arial"/>
                <a:sym typeface="Arial"/>
              </a:rPr>
              <a:t>effective</a:t>
            </a:r>
            <a:r>
              <a:rPr b="0" i="0" lang="en-US" sz="3000" u="none" cap="none" strike="noStrike">
                <a:solidFill>
                  <a:srgbClr val="000000"/>
                </a:solidFill>
                <a:latin typeface="Arial"/>
                <a:ea typeface="Arial"/>
                <a:cs typeface="Arial"/>
                <a:sym typeface="Arial"/>
              </a:rPr>
              <a:t> </a:t>
            </a:r>
            <a:r>
              <a:rPr b="1" i="0" lang="en-US" sz="3000" u="none" cap="none" strike="noStrike">
                <a:solidFill>
                  <a:srgbClr val="000000"/>
                </a:solidFill>
                <a:latin typeface="Arial"/>
                <a:ea typeface="Arial"/>
                <a:cs typeface="Arial"/>
                <a:sym typeface="Arial"/>
              </a:rPr>
              <a:t>use</a:t>
            </a:r>
            <a:r>
              <a:rPr b="0" i="0" lang="en-US" sz="3000" u="none" cap="none" strike="noStrike">
                <a:solidFill>
                  <a:srgbClr val="000000"/>
                </a:solidFill>
                <a:latin typeface="Arial"/>
                <a:ea typeface="Arial"/>
                <a:cs typeface="Arial"/>
                <a:sym typeface="Arial"/>
              </a:rPr>
              <a:t> of </a:t>
            </a:r>
            <a:r>
              <a:rPr b="1" i="0" lang="en-US" sz="3000" u="none" cap="none" strike="noStrike">
                <a:solidFill>
                  <a:srgbClr val="000000"/>
                </a:solidFill>
                <a:latin typeface="Arial"/>
                <a:ea typeface="Arial"/>
                <a:cs typeface="Arial"/>
                <a:sym typeface="Arial"/>
              </a:rPr>
              <a:t>innovations</a:t>
            </a:r>
            <a:r>
              <a:rPr b="0" i="0" lang="en-US" sz="3000" u="none" cap="none" strike="noStrike">
                <a:solidFill>
                  <a:srgbClr val="000000"/>
                </a:solidFill>
                <a:latin typeface="Arial"/>
                <a:ea typeface="Arial"/>
                <a:cs typeface="Arial"/>
                <a:sym typeface="Arial"/>
              </a:rPr>
              <a:t> </a:t>
            </a:r>
            <a:r>
              <a:rPr b="1" i="0" lang="en-US" sz="3000" u="none" cap="none" strike="noStrike">
                <a:solidFill>
                  <a:srgbClr val="000000"/>
                </a:solidFill>
                <a:latin typeface="Arial"/>
                <a:ea typeface="Arial"/>
                <a:cs typeface="Arial"/>
                <a:sym typeface="Arial"/>
              </a:rPr>
              <a:t>in practice</a:t>
            </a:r>
            <a:r>
              <a:rPr b="0" i="0" lang="en-US" sz="3000" u="none" cap="none" strike="noStrike">
                <a:solidFill>
                  <a:srgbClr val="000000"/>
                </a:solidFill>
                <a:latin typeface="Arial"/>
                <a:ea typeface="Arial"/>
                <a:cs typeface="Arial"/>
                <a:sym typeface="Arial"/>
              </a:rPr>
              <a:t>.</a:t>
            </a:r>
            <a:r>
              <a:rPr b="0" i="0" lang="en-US" sz="32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638" name="Google Shape;638;p23"/>
          <p:cNvSpPr txBox="1"/>
          <p:nvPr>
            <p:ph idx="12" type="sldNum"/>
          </p:nvPr>
        </p:nvSpPr>
        <p:spPr>
          <a:xfrm>
            <a:off x="8755130" y="6507316"/>
            <a:ext cx="157200" cy="153900"/>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pic>
        <p:nvPicPr>
          <p:cNvPr descr="RTI Arkansas Logo.png" id="639" name="Google Shape;639;p23"/>
          <p:cNvPicPr preferRelativeResize="0"/>
          <p:nvPr/>
        </p:nvPicPr>
        <p:blipFill rotWithShape="1">
          <a:blip r:embed="rId5">
            <a:alphaModFix/>
          </a:blip>
          <a:srcRect b="0" l="0" r="0" t="0"/>
          <a:stretch/>
        </p:blipFill>
        <p:spPr>
          <a:xfrm>
            <a:off x="6887173" y="336608"/>
            <a:ext cx="2025052" cy="373943"/>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4" name="Shape 644"/>
        <p:cNvGrpSpPr/>
        <p:nvPr/>
      </p:nvGrpSpPr>
      <p:grpSpPr>
        <a:xfrm>
          <a:off x="0" y="0"/>
          <a:ext cx="0" cy="0"/>
          <a:chOff x="0" y="0"/>
          <a:chExt cx="0" cy="0"/>
        </a:xfrm>
      </p:grpSpPr>
      <p:sp>
        <p:nvSpPr>
          <p:cNvPr id="645" name="Google Shape;645;p24"/>
          <p:cNvSpPr/>
          <p:nvPr/>
        </p:nvSpPr>
        <p:spPr>
          <a:xfrm rot="8459265">
            <a:off x="4548579" y="2446084"/>
            <a:ext cx="3760093" cy="4362906"/>
          </a:xfrm>
          <a:prstGeom prst="triangle">
            <a:avLst>
              <a:gd fmla="val 43214" name="adj"/>
            </a:avLst>
          </a:prstGeom>
          <a:solidFill>
            <a:srgbClr val="D8D8D8"/>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646" name="Google Shape;646;p24"/>
          <p:cNvSpPr/>
          <p:nvPr/>
        </p:nvSpPr>
        <p:spPr>
          <a:xfrm>
            <a:off x="12757" y="2115491"/>
            <a:ext cx="6201438" cy="1197094"/>
          </a:xfrm>
          <a:prstGeom prst="rect">
            <a:avLst/>
          </a:prstGeom>
          <a:solidFill>
            <a:srgbClr val="D8D8D8"/>
          </a:solidFill>
          <a:ln cap="flat" cmpd="sng" w="25400">
            <a:solidFill>
              <a:srgbClr val="D8D8D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647" name="Google Shape;647;p24"/>
          <p:cNvSpPr/>
          <p:nvPr/>
        </p:nvSpPr>
        <p:spPr>
          <a:xfrm>
            <a:off x="6643700" y="314325"/>
            <a:ext cx="2500200" cy="5715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RTI Arkansas Logo.png" id="648" name="Google Shape;648;p24"/>
          <p:cNvPicPr preferRelativeResize="0"/>
          <p:nvPr/>
        </p:nvPicPr>
        <p:blipFill rotWithShape="1">
          <a:blip r:embed="rId3">
            <a:alphaModFix/>
          </a:blip>
          <a:srcRect b="0" l="0" r="0" t="0"/>
          <a:stretch/>
        </p:blipFill>
        <p:spPr>
          <a:xfrm>
            <a:off x="6887173" y="336608"/>
            <a:ext cx="2025052" cy="373943"/>
          </a:xfrm>
          <a:prstGeom prst="rect">
            <a:avLst/>
          </a:prstGeom>
          <a:noFill/>
          <a:ln>
            <a:noFill/>
          </a:ln>
        </p:spPr>
      </p:pic>
      <p:sp>
        <p:nvSpPr>
          <p:cNvPr id="649" name="Google Shape;649;p24"/>
          <p:cNvSpPr txBox="1"/>
          <p:nvPr>
            <p:ph type="title"/>
          </p:nvPr>
        </p:nvSpPr>
        <p:spPr>
          <a:xfrm>
            <a:off x="687400" y="318051"/>
            <a:ext cx="8224800" cy="927900"/>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1400"/>
              <a:buNone/>
            </a:pPr>
            <a:r>
              <a:rPr lang="en-US"/>
              <a:t>Active Implementation Stages</a:t>
            </a:r>
            <a:endParaRPr/>
          </a:p>
        </p:txBody>
      </p:sp>
      <p:sp>
        <p:nvSpPr>
          <p:cNvPr id="650" name="Google Shape;650;p24"/>
          <p:cNvSpPr/>
          <p:nvPr/>
        </p:nvSpPr>
        <p:spPr>
          <a:xfrm>
            <a:off x="167600" y="1911975"/>
            <a:ext cx="2219700" cy="1655100"/>
          </a:xfrm>
          <a:prstGeom prst="ellipse">
            <a:avLst/>
          </a:prstGeom>
          <a:solidFill>
            <a:srgbClr val="A6CDE2"/>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4A5B7C"/>
              </a:buClr>
              <a:buSzPts val="2000"/>
              <a:buFont typeface="Arial"/>
              <a:buNone/>
            </a:pPr>
            <a:r>
              <a:rPr b="1" i="0" lang="en-US" sz="1400" u="none" cap="none" strike="noStrike">
                <a:solidFill>
                  <a:srgbClr val="4A5B7C"/>
                </a:solidFill>
                <a:latin typeface="Arial"/>
                <a:ea typeface="Arial"/>
                <a:cs typeface="Arial"/>
                <a:sym typeface="Arial"/>
              </a:rPr>
              <a:t>Exploration</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1600"/>
              <a:buFont typeface="Arial"/>
              <a:buNone/>
            </a:pPr>
            <a:r>
              <a:t/>
            </a:r>
            <a:endParaRPr b="1" i="0" sz="1600" u="none" cap="none" strike="noStrike">
              <a:solidFill>
                <a:srgbClr val="4A5B7C"/>
              </a:solidFill>
              <a:latin typeface="Arial"/>
              <a:ea typeface="Arial"/>
              <a:cs typeface="Arial"/>
              <a:sym typeface="Arial"/>
            </a:endParaRPr>
          </a:p>
        </p:txBody>
      </p:sp>
      <p:sp>
        <p:nvSpPr>
          <p:cNvPr id="651" name="Google Shape;651;p24"/>
          <p:cNvSpPr/>
          <p:nvPr/>
        </p:nvSpPr>
        <p:spPr>
          <a:xfrm>
            <a:off x="2398025" y="1911850"/>
            <a:ext cx="2219700" cy="1554600"/>
          </a:xfrm>
          <a:prstGeom prst="ellipse">
            <a:avLst/>
          </a:prstGeom>
          <a:solidFill>
            <a:srgbClr val="FFFDE2"/>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4A5B7C"/>
              </a:buClr>
              <a:buSzPts val="2000"/>
              <a:buFont typeface="Arial"/>
              <a:buNone/>
            </a:pPr>
            <a:r>
              <a:rPr b="1" i="0" lang="en-US" sz="1400" u="none" cap="none" strike="noStrike">
                <a:solidFill>
                  <a:srgbClr val="4A5B7C"/>
                </a:solidFill>
                <a:latin typeface="Arial"/>
                <a:ea typeface="Arial"/>
                <a:cs typeface="Arial"/>
                <a:sym typeface="Arial"/>
              </a:rPr>
              <a:t>Installation</a:t>
            </a:r>
            <a:endParaRPr b="1" i="0" sz="1400" u="none" cap="none" strike="noStrike">
              <a:solidFill>
                <a:srgbClr val="4A5B7C"/>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1600"/>
              <a:buFont typeface="Arial"/>
              <a:buNone/>
            </a:pPr>
            <a:r>
              <a:t/>
            </a:r>
            <a:endParaRPr b="1" i="0" sz="1600" u="none" cap="none" strike="noStrike">
              <a:solidFill>
                <a:srgbClr val="4A5B7C"/>
              </a:solidFill>
              <a:latin typeface="Arial"/>
              <a:ea typeface="Arial"/>
              <a:cs typeface="Arial"/>
              <a:sym typeface="Arial"/>
            </a:endParaRPr>
          </a:p>
        </p:txBody>
      </p:sp>
      <p:sp>
        <p:nvSpPr>
          <p:cNvPr id="652" name="Google Shape;652;p24"/>
          <p:cNvSpPr/>
          <p:nvPr/>
        </p:nvSpPr>
        <p:spPr>
          <a:xfrm>
            <a:off x="4628450" y="1911825"/>
            <a:ext cx="2219700" cy="1554600"/>
          </a:xfrm>
          <a:prstGeom prst="ellipse">
            <a:avLst/>
          </a:prstGeom>
          <a:solidFill>
            <a:srgbClr val="EDFDDD"/>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4A5B7C"/>
              </a:buClr>
              <a:buSzPts val="2000"/>
              <a:buFont typeface="Arial"/>
              <a:buNone/>
            </a:pPr>
            <a:r>
              <a:rPr b="1" i="0" lang="en-US" sz="1400" u="none" cap="none" strike="noStrike">
                <a:solidFill>
                  <a:srgbClr val="4A5B7C"/>
                </a:solidFill>
                <a:latin typeface="Arial"/>
                <a:ea typeface="Arial"/>
                <a:cs typeface="Arial"/>
                <a:sym typeface="Arial"/>
              </a:rPr>
              <a:t>Initial Implementation</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1600"/>
              <a:buFont typeface="Arial"/>
              <a:buNone/>
            </a:pPr>
            <a:r>
              <a:t/>
            </a:r>
            <a:endParaRPr b="1" i="0" sz="1600" u="none" cap="none" strike="noStrike">
              <a:solidFill>
                <a:srgbClr val="4A5B7C"/>
              </a:solidFill>
              <a:latin typeface="Arial"/>
              <a:ea typeface="Arial"/>
              <a:cs typeface="Arial"/>
              <a:sym typeface="Arial"/>
            </a:endParaRPr>
          </a:p>
        </p:txBody>
      </p:sp>
      <p:sp>
        <p:nvSpPr>
          <p:cNvPr id="653" name="Google Shape;653;p24"/>
          <p:cNvSpPr/>
          <p:nvPr/>
        </p:nvSpPr>
        <p:spPr>
          <a:xfrm>
            <a:off x="6873125" y="1911825"/>
            <a:ext cx="2219700" cy="1554600"/>
          </a:xfrm>
          <a:prstGeom prst="ellipse">
            <a:avLst/>
          </a:prstGeom>
          <a:solidFill>
            <a:srgbClr val="E4D5EE"/>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4A5B7C"/>
              </a:buClr>
              <a:buSzPts val="2000"/>
              <a:buFont typeface="Arial"/>
              <a:buNone/>
            </a:pPr>
            <a:r>
              <a:rPr b="1" i="0" lang="en-US" sz="1400" u="none" cap="none" strike="noStrike">
                <a:solidFill>
                  <a:srgbClr val="4A5B7C"/>
                </a:solidFill>
                <a:latin typeface="Arial"/>
                <a:ea typeface="Arial"/>
                <a:cs typeface="Arial"/>
                <a:sym typeface="Arial"/>
              </a:rPr>
              <a:t>Full Implementation</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chemeClr val="lt1"/>
              </a:buClr>
              <a:buSzPts val="1600"/>
              <a:buFont typeface="Arial"/>
              <a:buNone/>
            </a:pPr>
            <a:r>
              <a:t/>
            </a:r>
            <a:endParaRPr b="1" i="0" sz="1600" u="none" cap="none" strike="noStrike">
              <a:solidFill>
                <a:srgbClr val="4A5B7C"/>
              </a:solidFill>
              <a:latin typeface="Arial"/>
              <a:ea typeface="Arial"/>
              <a:cs typeface="Arial"/>
              <a:sym typeface="Arial"/>
            </a:endParaRPr>
          </a:p>
        </p:txBody>
      </p:sp>
      <p:sp>
        <p:nvSpPr>
          <p:cNvPr id="654" name="Google Shape;654;p24"/>
          <p:cNvSpPr/>
          <p:nvPr/>
        </p:nvSpPr>
        <p:spPr>
          <a:xfrm>
            <a:off x="2109243" y="2460669"/>
            <a:ext cx="533700" cy="456900"/>
          </a:xfrm>
          <a:prstGeom prst="leftRightArrow">
            <a:avLst>
              <a:gd fmla="val 50000" name="adj1"/>
              <a:gd fmla="val 50000" name="adj2"/>
            </a:avLst>
          </a:prstGeom>
          <a:solidFill>
            <a:srgbClr val="90A7A2"/>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655" name="Google Shape;655;p24"/>
          <p:cNvSpPr/>
          <p:nvPr/>
        </p:nvSpPr>
        <p:spPr>
          <a:xfrm>
            <a:off x="6613943" y="2460669"/>
            <a:ext cx="533700" cy="456900"/>
          </a:xfrm>
          <a:prstGeom prst="leftRightArrow">
            <a:avLst>
              <a:gd fmla="val 50000" name="adj1"/>
              <a:gd fmla="val 50000" name="adj2"/>
            </a:avLst>
          </a:prstGeom>
          <a:solidFill>
            <a:srgbClr val="90A7A2"/>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656" name="Google Shape;656;p24"/>
          <p:cNvSpPr/>
          <p:nvPr/>
        </p:nvSpPr>
        <p:spPr>
          <a:xfrm>
            <a:off x="4361593" y="2460669"/>
            <a:ext cx="533700" cy="456900"/>
          </a:xfrm>
          <a:prstGeom prst="leftRightArrow">
            <a:avLst>
              <a:gd fmla="val 50000" name="adj1"/>
              <a:gd fmla="val 50000" name="adj2"/>
            </a:avLst>
          </a:prstGeom>
          <a:solidFill>
            <a:srgbClr val="90A7A2"/>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Arial"/>
              <a:ea typeface="Arial"/>
              <a:cs typeface="Arial"/>
              <a:sym typeface="Arial"/>
            </a:endParaRPr>
          </a:p>
        </p:txBody>
      </p:sp>
      <p:sp>
        <p:nvSpPr>
          <p:cNvPr id="657" name="Google Shape;657;p24"/>
          <p:cNvSpPr/>
          <p:nvPr/>
        </p:nvSpPr>
        <p:spPr>
          <a:xfrm>
            <a:off x="413370" y="1379388"/>
            <a:ext cx="1721100" cy="399000"/>
          </a:xfrm>
          <a:prstGeom prst="roundRect">
            <a:avLst>
              <a:gd fmla="val 16667" name="adj"/>
            </a:avLst>
          </a:prstGeom>
          <a:solidFill>
            <a:srgbClr val="3182B4"/>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Arial"/>
              <a:buNone/>
            </a:pPr>
            <a:r>
              <a:rPr b="0" i="0" lang="en-US" sz="1800" u="none" cap="none" strike="noStrike">
                <a:solidFill>
                  <a:srgbClr val="FFFFFF"/>
                </a:solidFill>
                <a:latin typeface="Arial"/>
                <a:ea typeface="Arial"/>
                <a:cs typeface="Arial"/>
                <a:sym typeface="Arial"/>
              </a:rPr>
              <a:t>Identify</a:t>
            </a:r>
            <a:endParaRPr b="0" i="0" sz="1400" u="none" cap="none" strike="noStrike">
              <a:solidFill>
                <a:srgbClr val="000000"/>
              </a:solidFill>
              <a:latin typeface="Arial"/>
              <a:ea typeface="Arial"/>
              <a:cs typeface="Arial"/>
              <a:sym typeface="Arial"/>
            </a:endParaRPr>
          </a:p>
        </p:txBody>
      </p:sp>
      <p:sp>
        <p:nvSpPr>
          <p:cNvPr id="658" name="Google Shape;658;p24"/>
          <p:cNvSpPr/>
          <p:nvPr/>
        </p:nvSpPr>
        <p:spPr>
          <a:xfrm>
            <a:off x="2583377" y="1379411"/>
            <a:ext cx="1721100" cy="399000"/>
          </a:xfrm>
          <a:prstGeom prst="roundRect">
            <a:avLst>
              <a:gd fmla="val 16667" name="adj"/>
            </a:avLst>
          </a:prstGeom>
          <a:solidFill>
            <a:srgbClr val="3182B4"/>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Arial"/>
              <a:buNone/>
            </a:pPr>
            <a:r>
              <a:rPr b="0" i="0" lang="en-US" sz="1800" u="none" cap="none" strike="noStrike">
                <a:solidFill>
                  <a:srgbClr val="FFFFFF"/>
                </a:solidFill>
                <a:latin typeface="Arial"/>
                <a:ea typeface="Arial"/>
                <a:cs typeface="Arial"/>
                <a:sym typeface="Arial"/>
              </a:rPr>
              <a:t>Plan</a:t>
            </a:r>
            <a:endParaRPr b="0" i="0" sz="1400" u="none" cap="none" strike="noStrike">
              <a:solidFill>
                <a:srgbClr val="000000"/>
              </a:solidFill>
              <a:latin typeface="Arial"/>
              <a:ea typeface="Arial"/>
              <a:cs typeface="Arial"/>
              <a:sym typeface="Arial"/>
            </a:endParaRPr>
          </a:p>
        </p:txBody>
      </p:sp>
      <p:sp>
        <p:nvSpPr>
          <p:cNvPr id="659" name="Google Shape;659;p24"/>
          <p:cNvSpPr/>
          <p:nvPr/>
        </p:nvSpPr>
        <p:spPr>
          <a:xfrm>
            <a:off x="4753385" y="1379387"/>
            <a:ext cx="1721100" cy="399000"/>
          </a:xfrm>
          <a:prstGeom prst="roundRect">
            <a:avLst>
              <a:gd fmla="val 16667" name="adj"/>
            </a:avLst>
          </a:prstGeom>
          <a:solidFill>
            <a:srgbClr val="3182B4"/>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Arial"/>
              <a:buNone/>
            </a:pPr>
            <a:r>
              <a:rPr b="0" i="0" lang="en-US" sz="1800" u="none" cap="none" strike="noStrike">
                <a:solidFill>
                  <a:srgbClr val="FFFFFF"/>
                </a:solidFill>
                <a:latin typeface="Arial"/>
                <a:ea typeface="Arial"/>
                <a:cs typeface="Arial"/>
                <a:sym typeface="Arial"/>
              </a:rPr>
              <a:t>Get Started</a:t>
            </a:r>
            <a:endParaRPr b="0" i="0" sz="1800" u="none" cap="none" strike="noStrike">
              <a:solidFill>
                <a:srgbClr val="FFFFFF"/>
              </a:solidFill>
              <a:latin typeface="Arial"/>
              <a:ea typeface="Arial"/>
              <a:cs typeface="Arial"/>
              <a:sym typeface="Arial"/>
            </a:endParaRPr>
          </a:p>
        </p:txBody>
      </p:sp>
      <p:sp>
        <p:nvSpPr>
          <p:cNvPr id="660" name="Google Shape;660;p24"/>
          <p:cNvSpPr/>
          <p:nvPr/>
        </p:nvSpPr>
        <p:spPr>
          <a:xfrm>
            <a:off x="7034017" y="1379389"/>
            <a:ext cx="1721100" cy="399000"/>
          </a:xfrm>
          <a:prstGeom prst="roundRect">
            <a:avLst>
              <a:gd fmla="val 16667" name="adj"/>
            </a:avLst>
          </a:prstGeom>
          <a:solidFill>
            <a:srgbClr val="3182B4"/>
          </a:solidFill>
          <a:ln>
            <a:noFill/>
          </a:ln>
          <a:effectLst>
            <a:outerShdw blurRad="50800" rotWithShape="0" algn="t" dir="54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1800"/>
              <a:buFont typeface="Arial"/>
              <a:buNone/>
            </a:pPr>
            <a:r>
              <a:rPr b="0" i="0" lang="en-US" sz="1800" u="none" cap="none" strike="noStrike">
                <a:solidFill>
                  <a:srgbClr val="FFFFFF"/>
                </a:solidFill>
                <a:latin typeface="Arial"/>
                <a:ea typeface="Arial"/>
                <a:cs typeface="Arial"/>
                <a:sym typeface="Arial"/>
              </a:rPr>
              <a:t>Get Better</a:t>
            </a:r>
            <a:endParaRPr b="0" i="0" sz="1400" u="none" cap="none" strike="noStrike">
              <a:solidFill>
                <a:srgbClr val="000000"/>
              </a:solidFill>
              <a:latin typeface="Arial"/>
              <a:ea typeface="Arial"/>
              <a:cs typeface="Arial"/>
              <a:sym typeface="Arial"/>
            </a:endParaRPr>
          </a:p>
        </p:txBody>
      </p:sp>
      <p:pic>
        <p:nvPicPr>
          <p:cNvPr descr="C:\Users\Leah Bartley\Dropbox\NCDTL\Products\Images\Illustrations\Icons\Analzying1-200x200.png" id="661" name="Google Shape;661;p24"/>
          <p:cNvPicPr preferRelativeResize="0"/>
          <p:nvPr/>
        </p:nvPicPr>
        <p:blipFill rotWithShape="1">
          <a:blip r:embed="rId4">
            <a:alphaModFix/>
          </a:blip>
          <a:srcRect b="0" l="0" r="0" t="0"/>
          <a:stretch/>
        </p:blipFill>
        <p:spPr>
          <a:xfrm>
            <a:off x="980533" y="2781515"/>
            <a:ext cx="586791" cy="586791"/>
          </a:xfrm>
          <a:prstGeom prst="rect">
            <a:avLst/>
          </a:prstGeom>
          <a:noFill/>
          <a:ln>
            <a:noFill/>
          </a:ln>
        </p:spPr>
      </p:pic>
      <p:pic>
        <p:nvPicPr>
          <p:cNvPr descr="C:\Users\Leah Bartley\Dropbox\NCDTL\Products\Images\Illustrations\Icons\Teaming1-200x200.png" id="662" name="Google Shape;662;p24"/>
          <p:cNvPicPr preferRelativeResize="0"/>
          <p:nvPr/>
        </p:nvPicPr>
        <p:blipFill rotWithShape="1">
          <a:blip r:embed="rId5">
            <a:alphaModFix/>
          </a:blip>
          <a:srcRect b="0" l="0" r="0" t="0"/>
          <a:stretch/>
        </p:blipFill>
        <p:spPr>
          <a:xfrm>
            <a:off x="3199113" y="2771761"/>
            <a:ext cx="606322" cy="606322"/>
          </a:xfrm>
          <a:prstGeom prst="rect">
            <a:avLst/>
          </a:prstGeom>
          <a:noFill/>
          <a:ln>
            <a:noFill/>
          </a:ln>
        </p:spPr>
      </p:pic>
      <p:pic>
        <p:nvPicPr>
          <p:cNvPr descr="C:\Users\Leah Bartley\Dropbox\NCDTL\Products\Images\Illustrations\Icons\Data1-200x200.png" id="663" name="Google Shape;663;p24"/>
          <p:cNvPicPr preferRelativeResize="0"/>
          <p:nvPr/>
        </p:nvPicPr>
        <p:blipFill rotWithShape="1">
          <a:blip r:embed="rId6">
            <a:alphaModFix/>
          </a:blip>
          <a:srcRect b="0" l="0" r="0" t="0"/>
          <a:stretch/>
        </p:blipFill>
        <p:spPr>
          <a:xfrm>
            <a:off x="5448419" y="2785021"/>
            <a:ext cx="579777" cy="579777"/>
          </a:xfrm>
          <a:prstGeom prst="rect">
            <a:avLst/>
          </a:prstGeom>
          <a:noFill/>
          <a:ln>
            <a:noFill/>
          </a:ln>
        </p:spPr>
      </p:pic>
      <p:pic>
        <p:nvPicPr>
          <p:cNvPr descr="C:\Users\Leah Bartley\Dropbox\NCDTL\Products\Images\Illustrations\Icons\Yes1-200x200.png" id="664" name="Google Shape;664;p24"/>
          <p:cNvPicPr preferRelativeResize="0"/>
          <p:nvPr/>
        </p:nvPicPr>
        <p:blipFill rotWithShape="1">
          <a:blip r:embed="rId7">
            <a:alphaModFix/>
          </a:blip>
          <a:srcRect b="0" l="0" r="0" t="0"/>
          <a:stretch/>
        </p:blipFill>
        <p:spPr>
          <a:xfrm>
            <a:off x="7671178" y="2791021"/>
            <a:ext cx="567777" cy="567777"/>
          </a:xfrm>
          <a:prstGeom prst="rect">
            <a:avLst/>
          </a:prstGeom>
          <a:noFill/>
          <a:ln>
            <a:noFill/>
          </a:ln>
        </p:spPr>
      </p:pic>
      <p:sp>
        <p:nvSpPr>
          <p:cNvPr id="665" name="Google Shape;665;p24"/>
          <p:cNvSpPr txBox="1"/>
          <p:nvPr/>
        </p:nvSpPr>
        <p:spPr>
          <a:xfrm>
            <a:off x="317525" y="3700650"/>
            <a:ext cx="1912800" cy="9279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676F7F"/>
              </a:buClr>
              <a:buSzPts val="1800"/>
              <a:buFont typeface="Arial"/>
              <a:buNone/>
            </a:pPr>
            <a:r>
              <a:rPr b="0" i="0" lang="en-US" sz="1800" u="none" cap="none" strike="noStrike">
                <a:solidFill>
                  <a:schemeClr val="dk2"/>
                </a:solidFill>
                <a:latin typeface="Arial"/>
                <a:ea typeface="Arial"/>
                <a:cs typeface="Arial"/>
                <a:sym typeface="Arial"/>
              </a:rPr>
              <a:t>Assess </a:t>
            </a:r>
            <a:r>
              <a:rPr b="1" i="0" lang="en-US" sz="1800" u="none" cap="none" strike="noStrike">
                <a:solidFill>
                  <a:schemeClr val="dk2"/>
                </a:solidFill>
                <a:latin typeface="Arial"/>
                <a:ea typeface="Arial"/>
                <a:cs typeface="Arial"/>
                <a:sym typeface="Arial"/>
              </a:rPr>
              <a:t>need</a:t>
            </a:r>
            <a:r>
              <a:rPr b="0" i="0" lang="en-US" sz="1800" u="none" cap="none" strike="noStrike">
                <a:solidFill>
                  <a:schemeClr val="dk2"/>
                </a:solidFill>
                <a:latin typeface="Arial"/>
                <a:ea typeface="Arial"/>
                <a:cs typeface="Arial"/>
                <a:sym typeface="Arial"/>
              </a:rPr>
              <a:t>;</a:t>
            </a:r>
            <a:endParaRPr b="0" i="0" sz="1800" u="none" cap="none" strike="noStrike">
              <a:solidFill>
                <a:schemeClr val="dk2"/>
              </a:solidFill>
              <a:latin typeface="Arial"/>
              <a:ea typeface="Arial"/>
              <a:cs typeface="Arial"/>
              <a:sym typeface="Arial"/>
            </a:endParaRPr>
          </a:p>
          <a:p>
            <a:pPr indent="0" lvl="0" marL="0" marR="0" rtl="0" algn="ctr">
              <a:lnSpc>
                <a:spcPct val="100000"/>
              </a:lnSpc>
              <a:spcBef>
                <a:spcPts val="0"/>
              </a:spcBef>
              <a:spcAft>
                <a:spcPts val="0"/>
              </a:spcAft>
              <a:buClr>
                <a:srgbClr val="676F7F"/>
              </a:buClr>
              <a:buSzPts val="1800"/>
              <a:buFont typeface="Arial"/>
              <a:buNone/>
            </a:pPr>
            <a:r>
              <a:rPr b="0" i="0" lang="en-US" sz="1800" u="none" cap="none" strike="noStrike">
                <a:solidFill>
                  <a:schemeClr val="dk2"/>
                </a:solidFill>
                <a:latin typeface="Arial"/>
                <a:ea typeface="Arial"/>
                <a:cs typeface="Arial"/>
                <a:sym typeface="Arial"/>
              </a:rPr>
              <a:t>Examine </a:t>
            </a:r>
            <a:r>
              <a:rPr b="1" i="0" lang="en-US" sz="1800" u="none" cap="none" strike="noStrike">
                <a:solidFill>
                  <a:schemeClr val="dk2"/>
                </a:solidFill>
                <a:latin typeface="Arial"/>
                <a:ea typeface="Arial"/>
                <a:cs typeface="Arial"/>
                <a:sym typeface="Arial"/>
              </a:rPr>
              <a:t>fit</a:t>
            </a:r>
            <a:r>
              <a:rPr b="0" i="0" lang="en-US" sz="1800" u="none" cap="none" strike="noStrike">
                <a:solidFill>
                  <a:schemeClr val="dk2"/>
                </a:solidFill>
                <a:latin typeface="Arial"/>
                <a:ea typeface="Arial"/>
                <a:cs typeface="Arial"/>
                <a:sym typeface="Arial"/>
              </a:rPr>
              <a:t> and </a:t>
            </a:r>
            <a:r>
              <a:rPr b="1" i="0" lang="en-US" sz="1800" u="none" cap="none" strike="noStrike">
                <a:solidFill>
                  <a:schemeClr val="dk2"/>
                </a:solidFill>
                <a:latin typeface="Arial"/>
                <a:ea typeface="Arial"/>
                <a:cs typeface="Arial"/>
                <a:sym typeface="Arial"/>
              </a:rPr>
              <a:t>feasibility</a:t>
            </a:r>
            <a:endParaRPr b="1" i="0" sz="1800" u="none" cap="none" strike="noStrike">
              <a:solidFill>
                <a:schemeClr val="dk2"/>
              </a:solidFill>
              <a:latin typeface="Arial"/>
              <a:ea typeface="Arial"/>
              <a:cs typeface="Arial"/>
              <a:sym typeface="Arial"/>
            </a:endParaRPr>
          </a:p>
        </p:txBody>
      </p:sp>
      <p:sp>
        <p:nvSpPr>
          <p:cNvPr id="666" name="Google Shape;666;p24"/>
          <p:cNvSpPr txBox="1"/>
          <p:nvPr/>
        </p:nvSpPr>
        <p:spPr>
          <a:xfrm>
            <a:off x="2477925" y="3700650"/>
            <a:ext cx="2048700" cy="1655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676F7F"/>
              </a:buClr>
              <a:buSzPts val="2400"/>
              <a:buFont typeface="Arial"/>
              <a:buNone/>
            </a:pPr>
            <a:r>
              <a:rPr b="1" i="0" lang="en-US" sz="1800" u="none" cap="none" strike="noStrike">
                <a:solidFill>
                  <a:schemeClr val="dk2"/>
                </a:solidFill>
                <a:latin typeface="Arial"/>
                <a:ea typeface="Arial"/>
                <a:cs typeface="Arial"/>
                <a:sym typeface="Arial"/>
              </a:rPr>
              <a:t>Assure</a:t>
            </a:r>
            <a:r>
              <a:rPr b="0" i="0" lang="en-US" sz="1800" u="none" cap="none" strike="noStrike">
                <a:solidFill>
                  <a:schemeClr val="dk2"/>
                </a:solidFill>
                <a:latin typeface="Arial"/>
                <a:ea typeface="Arial"/>
                <a:cs typeface="Arial"/>
                <a:sym typeface="Arial"/>
              </a:rPr>
              <a:t> resources;</a:t>
            </a:r>
            <a:endParaRPr b="0" i="0" sz="1800" u="none" cap="none" strike="noStrike">
              <a:solidFill>
                <a:schemeClr val="dk2"/>
              </a:solidFill>
              <a:latin typeface="Arial"/>
              <a:ea typeface="Arial"/>
              <a:cs typeface="Arial"/>
              <a:sym typeface="Arial"/>
            </a:endParaRPr>
          </a:p>
          <a:p>
            <a:pPr indent="0" lvl="0" marL="0" marR="0" rtl="0" algn="ctr">
              <a:lnSpc>
                <a:spcPct val="100000"/>
              </a:lnSpc>
              <a:spcBef>
                <a:spcPts val="0"/>
              </a:spcBef>
              <a:spcAft>
                <a:spcPts val="0"/>
              </a:spcAft>
              <a:buClr>
                <a:srgbClr val="676F7F"/>
              </a:buClr>
              <a:buSzPts val="2400"/>
              <a:buFont typeface="Arial"/>
              <a:buNone/>
            </a:pPr>
            <a:r>
              <a:rPr b="1" i="0" lang="en-US" sz="1800" u="none" cap="none" strike="noStrike">
                <a:solidFill>
                  <a:schemeClr val="dk2"/>
                </a:solidFill>
                <a:latin typeface="Arial"/>
                <a:ea typeface="Arial"/>
                <a:cs typeface="Arial"/>
                <a:sym typeface="Arial"/>
              </a:rPr>
              <a:t>Develop</a:t>
            </a:r>
            <a:r>
              <a:rPr b="0" i="0" lang="en-US" sz="1800" u="none" cap="none" strike="noStrike">
                <a:solidFill>
                  <a:schemeClr val="dk2"/>
                </a:solidFill>
                <a:latin typeface="Arial"/>
                <a:ea typeface="Arial"/>
                <a:cs typeface="Arial"/>
                <a:sym typeface="Arial"/>
              </a:rPr>
              <a:t> supports</a:t>
            </a:r>
            <a:endParaRPr b="0" i="0" sz="1800" u="none" cap="none" strike="noStrike">
              <a:solidFill>
                <a:schemeClr val="dk2"/>
              </a:solidFill>
              <a:latin typeface="Arial"/>
              <a:ea typeface="Arial"/>
              <a:cs typeface="Arial"/>
              <a:sym typeface="Arial"/>
            </a:endParaRPr>
          </a:p>
        </p:txBody>
      </p:sp>
      <p:sp>
        <p:nvSpPr>
          <p:cNvPr id="667" name="Google Shape;667;p24"/>
          <p:cNvSpPr txBox="1"/>
          <p:nvPr/>
        </p:nvSpPr>
        <p:spPr>
          <a:xfrm>
            <a:off x="4648262" y="3773775"/>
            <a:ext cx="2180100" cy="1846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676F7F"/>
              </a:buClr>
              <a:buSzPts val="2400"/>
              <a:buFont typeface="Arial"/>
              <a:buNone/>
            </a:pPr>
            <a:r>
              <a:rPr b="1" i="0" lang="en-US" sz="1800" u="none" cap="none" strike="noStrike">
                <a:solidFill>
                  <a:schemeClr val="dk2"/>
                </a:solidFill>
                <a:latin typeface="Arial"/>
                <a:ea typeface="Arial"/>
                <a:cs typeface="Arial"/>
                <a:sym typeface="Arial"/>
              </a:rPr>
              <a:t>Initiate </a:t>
            </a:r>
            <a:r>
              <a:rPr b="0" i="0" lang="en-US" sz="1800" u="none" cap="none" strike="noStrike">
                <a:solidFill>
                  <a:schemeClr val="dk2"/>
                </a:solidFill>
                <a:latin typeface="Arial"/>
                <a:ea typeface="Arial"/>
                <a:cs typeface="Arial"/>
                <a:sym typeface="Arial"/>
              </a:rPr>
              <a:t>practice; </a:t>
            </a:r>
            <a:r>
              <a:rPr b="1" i="0" lang="en-US" sz="1800" u="none" cap="none" strike="noStrike">
                <a:solidFill>
                  <a:schemeClr val="dk2"/>
                </a:solidFill>
                <a:latin typeface="Arial"/>
                <a:ea typeface="Arial"/>
                <a:cs typeface="Arial"/>
                <a:sym typeface="Arial"/>
              </a:rPr>
              <a:t>use data </a:t>
            </a:r>
            <a:r>
              <a:rPr b="0" i="0" lang="en-US" sz="1800" u="none" cap="none" strike="noStrike">
                <a:solidFill>
                  <a:schemeClr val="dk2"/>
                </a:solidFill>
                <a:latin typeface="Arial"/>
                <a:ea typeface="Arial"/>
                <a:cs typeface="Arial"/>
                <a:sym typeface="Arial"/>
              </a:rPr>
              <a:t>to </a:t>
            </a:r>
            <a:r>
              <a:rPr b="1" i="0" lang="en-US" sz="1800" u="none" cap="none" strike="noStrike">
                <a:solidFill>
                  <a:schemeClr val="dk2"/>
                </a:solidFill>
                <a:latin typeface="Arial"/>
                <a:ea typeface="Arial"/>
                <a:cs typeface="Arial"/>
                <a:sym typeface="Arial"/>
              </a:rPr>
              <a:t>improve</a:t>
            </a:r>
            <a:r>
              <a:rPr b="0" i="0" lang="en-US" sz="1800" u="none" cap="none" strike="noStrike">
                <a:solidFill>
                  <a:schemeClr val="dk2"/>
                </a:solidFill>
                <a:latin typeface="Arial"/>
                <a:ea typeface="Arial"/>
                <a:cs typeface="Arial"/>
                <a:sym typeface="Arial"/>
              </a:rPr>
              <a:t> supports</a:t>
            </a:r>
            <a:endParaRPr b="0" i="0" sz="1800" u="none" cap="none" strike="noStrike">
              <a:solidFill>
                <a:schemeClr val="dk2"/>
              </a:solidFill>
              <a:latin typeface="Arial"/>
              <a:ea typeface="Arial"/>
              <a:cs typeface="Arial"/>
              <a:sym typeface="Arial"/>
            </a:endParaRPr>
          </a:p>
        </p:txBody>
      </p:sp>
      <p:sp>
        <p:nvSpPr>
          <p:cNvPr id="668" name="Google Shape;668;p24"/>
          <p:cNvSpPr txBox="1"/>
          <p:nvPr/>
        </p:nvSpPr>
        <p:spPr>
          <a:xfrm>
            <a:off x="6828350" y="3773775"/>
            <a:ext cx="2242500" cy="1477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676F7F"/>
              </a:buClr>
              <a:buSzPts val="1800"/>
              <a:buFont typeface="Arial"/>
              <a:buNone/>
            </a:pPr>
            <a:r>
              <a:rPr b="0" i="0" lang="en-US" sz="1800" u="none" cap="none" strike="noStrike">
                <a:solidFill>
                  <a:schemeClr val="dk2"/>
                </a:solidFill>
                <a:latin typeface="Arial"/>
                <a:ea typeface="Arial"/>
                <a:cs typeface="Arial"/>
                <a:sym typeface="Arial"/>
              </a:rPr>
              <a:t>Practice is </a:t>
            </a:r>
            <a:r>
              <a:rPr b="1" i="0" lang="en-US" sz="1800" u="none" cap="none" strike="noStrike">
                <a:solidFill>
                  <a:schemeClr val="dk2"/>
                </a:solidFill>
                <a:latin typeface="Arial"/>
                <a:ea typeface="Arial"/>
                <a:cs typeface="Arial"/>
                <a:sym typeface="Arial"/>
              </a:rPr>
              <a:t>consistent;</a:t>
            </a:r>
            <a:r>
              <a:rPr b="0" i="0" lang="en-US" sz="1800" u="none" cap="none" strike="noStrike">
                <a:solidFill>
                  <a:schemeClr val="dk2"/>
                </a:solidFill>
                <a:latin typeface="Arial"/>
                <a:ea typeface="Arial"/>
                <a:cs typeface="Arial"/>
                <a:sym typeface="Arial"/>
              </a:rPr>
              <a:t> </a:t>
            </a:r>
            <a:r>
              <a:rPr b="1" i="0" lang="en-US" sz="1800" u="none" cap="none" strike="noStrike">
                <a:solidFill>
                  <a:schemeClr val="dk2"/>
                </a:solidFill>
                <a:latin typeface="Arial"/>
                <a:ea typeface="Arial"/>
                <a:cs typeface="Arial"/>
                <a:sym typeface="Arial"/>
              </a:rPr>
              <a:t>positive</a:t>
            </a:r>
            <a:r>
              <a:rPr b="0" i="0" lang="en-US" sz="1800" u="none" cap="none" strike="noStrike">
                <a:solidFill>
                  <a:schemeClr val="dk2"/>
                </a:solidFill>
                <a:latin typeface="Arial"/>
                <a:ea typeface="Arial"/>
                <a:cs typeface="Arial"/>
                <a:sym typeface="Arial"/>
              </a:rPr>
              <a:t> </a:t>
            </a:r>
            <a:r>
              <a:rPr b="1" i="0" lang="en-US" sz="1800" u="none" cap="none" strike="noStrike">
                <a:solidFill>
                  <a:schemeClr val="dk2"/>
                </a:solidFill>
                <a:latin typeface="Arial"/>
                <a:ea typeface="Arial"/>
                <a:cs typeface="Arial"/>
                <a:sym typeface="Arial"/>
              </a:rPr>
              <a:t>outcomes</a:t>
            </a:r>
            <a:endParaRPr b="1" i="0" sz="1800" u="none" cap="none" strike="noStrike">
              <a:solidFill>
                <a:schemeClr val="dk2"/>
              </a:solidFill>
              <a:latin typeface="Arial"/>
              <a:ea typeface="Arial"/>
              <a:cs typeface="Arial"/>
              <a:sym typeface="Arial"/>
            </a:endParaRPr>
          </a:p>
        </p:txBody>
      </p:sp>
      <p:sp>
        <p:nvSpPr>
          <p:cNvPr id="669" name="Google Shape;669;p24"/>
          <p:cNvSpPr txBox="1"/>
          <p:nvPr>
            <p:ph idx="12" type="sldNum"/>
          </p:nvPr>
        </p:nvSpPr>
        <p:spPr>
          <a:xfrm>
            <a:off x="8755130" y="6507316"/>
            <a:ext cx="157200" cy="153900"/>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sp>
        <p:nvSpPr>
          <p:cNvPr id="670" name="Google Shape;670;p24"/>
          <p:cNvSpPr/>
          <p:nvPr/>
        </p:nvSpPr>
        <p:spPr>
          <a:xfrm>
            <a:off x="7122877" y="5558325"/>
            <a:ext cx="20250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00"/>
              <a:buFont typeface="Arial"/>
              <a:buNone/>
            </a:pPr>
            <a:r>
              <a:rPr b="0" i="0" lang="en-US" sz="1300" u="none" cap="none" strike="noStrike">
                <a:solidFill>
                  <a:srgbClr val="000000"/>
                </a:solidFill>
                <a:latin typeface="Arial"/>
                <a:ea typeface="Arial"/>
                <a:cs typeface="Arial"/>
                <a:sym typeface="Arial"/>
              </a:rPr>
              <a:t>Fixsen et al., 2013</a:t>
            </a:r>
            <a:endParaRPr b="0" i="0" sz="900" u="none" cap="none" strike="noStrik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5" name="Shape 675"/>
        <p:cNvGrpSpPr/>
        <p:nvPr/>
      </p:nvGrpSpPr>
      <p:grpSpPr>
        <a:xfrm>
          <a:off x="0" y="0"/>
          <a:ext cx="0" cy="0"/>
          <a:chOff x="0" y="0"/>
          <a:chExt cx="0" cy="0"/>
        </a:xfrm>
      </p:grpSpPr>
      <p:sp>
        <p:nvSpPr>
          <p:cNvPr id="676" name="Google Shape;676;p25"/>
          <p:cNvSpPr/>
          <p:nvPr/>
        </p:nvSpPr>
        <p:spPr>
          <a:xfrm>
            <a:off x="6643700" y="314325"/>
            <a:ext cx="2500200" cy="5715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RTI Arkansas Logo.png" id="677" name="Google Shape;677;p25"/>
          <p:cNvPicPr preferRelativeResize="0"/>
          <p:nvPr/>
        </p:nvPicPr>
        <p:blipFill rotWithShape="1">
          <a:blip r:embed="rId3">
            <a:alphaModFix/>
          </a:blip>
          <a:srcRect b="0" l="0" r="0" t="0"/>
          <a:stretch/>
        </p:blipFill>
        <p:spPr>
          <a:xfrm>
            <a:off x="6887173" y="336608"/>
            <a:ext cx="2025052" cy="373943"/>
          </a:xfrm>
          <a:prstGeom prst="rect">
            <a:avLst/>
          </a:prstGeom>
          <a:noFill/>
          <a:ln>
            <a:noFill/>
          </a:ln>
        </p:spPr>
      </p:pic>
      <p:sp>
        <p:nvSpPr>
          <p:cNvPr id="678" name="Google Shape;678;p25"/>
          <p:cNvSpPr txBox="1"/>
          <p:nvPr>
            <p:ph idx="4294967295" type="title"/>
          </p:nvPr>
        </p:nvSpPr>
        <p:spPr>
          <a:xfrm>
            <a:off x="687400" y="394250"/>
            <a:ext cx="8224800" cy="1420500"/>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1400"/>
              <a:buNone/>
            </a:pPr>
            <a:r>
              <a:rPr lang="en-US"/>
              <a:t>Why Are Implementation </a:t>
            </a:r>
            <a:endParaRPr/>
          </a:p>
          <a:p>
            <a:pPr indent="0" lvl="0" marL="0" rtl="0" algn="l">
              <a:lnSpc>
                <a:spcPct val="90000"/>
              </a:lnSpc>
              <a:spcBef>
                <a:spcPts val="0"/>
              </a:spcBef>
              <a:spcAft>
                <a:spcPts val="0"/>
              </a:spcAft>
              <a:buSzPts val="1400"/>
              <a:buNone/>
            </a:pPr>
            <a:r>
              <a:rPr lang="en-US"/>
              <a:t>Stages Important?</a:t>
            </a:r>
            <a:endParaRPr/>
          </a:p>
        </p:txBody>
      </p:sp>
      <p:sp>
        <p:nvSpPr>
          <p:cNvPr id="679" name="Google Shape;679;p25"/>
          <p:cNvSpPr txBox="1"/>
          <p:nvPr/>
        </p:nvSpPr>
        <p:spPr>
          <a:xfrm>
            <a:off x="687400" y="1859150"/>
            <a:ext cx="8224800" cy="3966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700"/>
              <a:buFont typeface="Arial"/>
              <a:buNone/>
            </a:pPr>
            <a:r>
              <a:rPr b="0" i="0" lang="en-US" sz="2700" u="none" cap="none" strike="noStrike">
                <a:solidFill>
                  <a:srgbClr val="25496F"/>
                </a:solidFill>
                <a:latin typeface="Arial"/>
                <a:ea typeface="Arial"/>
                <a:cs typeface="Arial"/>
                <a:sym typeface="Arial"/>
              </a:rPr>
              <a:t>When we pay attention to the stages of implementation we can:</a:t>
            </a:r>
            <a:endParaRPr b="0" i="0" sz="2700" u="none" cap="none" strike="noStrike">
              <a:solidFill>
                <a:srgbClr val="25496F"/>
              </a:solidFill>
              <a:latin typeface="Arial"/>
              <a:ea typeface="Arial"/>
              <a:cs typeface="Arial"/>
              <a:sym typeface="Arial"/>
            </a:endParaRPr>
          </a:p>
          <a:p>
            <a:pPr indent="-431800" lvl="0" marL="512762" marR="0" rtl="0" algn="l">
              <a:lnSpc>
                <a:spcPct val="100000"/>
              </a:lnSpc>
              <a:spcBef>
                <a:spcPts val="1000"/>
              </a:spcBef>
              <a:spcAft>
                <a:spcPts val="0"/>
              </a:spcAft>
              <a:buClr>
                <a:srgbClr val="A5A5A5"/>
              </a:buClr>
              <a:buSzPts val="2400"/>
              <a:buFont typeface="Noto Sans Symbols"/>
              <a:buChar char="▪"/>
            </a:pPr>
            <a:r>
              <a:rPr b="0" i="0" lang="en-US" sz="2300" u="none" cap="none" strike="noStrike">
                <a:solidFill>
                  <a:srgbClr val="25496F"/>
                </a:solidFill>
                <a:latin typeface="Arial"/>
                <a:ea typeface="Arial"/>
                <a:cs typeface="Arial"/>
                <a:sym typeface="Arial"/>
              </a:rPr>
              <a:t>Match activities to the appropriate stage; increase the likelihood of successfully moving through one stage and on to the next</a:t>
            </a:r>
            <a:endParaRPr b="0" i="0" sz="2300" u="none" cap="none" strike="noStrike">
              <a:solidFill>
                <a:srgbClr val="25496F"/>
              </a:solidFill>
              <a:latin typeface="Arial"/>
              <a:ea typeface="Arial"/>
              <a:cs typeface="Arial"/>
              <a:sym typeface="Arial"/>
            </a:endParaRPr>
          </a:p>
          <a:p>
            <a:pPr indent="-431800" lvl="0" marL="512762" marR="0" rtl="0" algn="l">
              <a:lnSpc>
                <a:spcPct val="100000"/>
              </a:lnSpc>
              <a:spcBef>
                <a:spcPts val="0"/>
              </a:spcBef>
              <a:spcAft>
                <a:spcPts val="0"/>
              </a:spcAft>
              <a:buClr>
                <a:srgbClr val="A5A5A5"/>
              </a:buClr>
              <a:buSzPts val="2400"/>
              <a:buFont typeface="Noto Sans Symbols"/>
              <a:buChar char="▪"/>
            </a:pPr>
            <a:r>
              <a:rPr b="0" i="0" lang="en-US" sz="2300" u="none" cap="none" strike="noStrike">
                <a:solidFill>
                  <a:srgbClr val="25496F"/>
                </a:solidFill>
                <a:latin typeface="Arial"/>
                <a:ea typeface="Arial"/>
                <a:cs typeface="Arial"/>
                <a:sym typeface="Arial"/>
              </a:rPr>
              <a:t>Prepare activities and plan for challenges in the upcoming stage</a:t>
            </a:r>
            <a:endParaRPr b="0" i="0" sz="2300" u="none" cap="none" strike="noStrike">
              <a:solidFill>
                <a:srgbClr val="25496F"/>
              </a:solidFill>
              <a:latin typeface="Arial"/>
              <a:ea typeface="Arial"/>
              <a:cs typeface="Arial"/>
              <a:sym typeface="Arial"/>
            </a:endParaRPr>
          </a:p>
          <a:p>
            <a:pPr indent="-431800" lvl="0" marL="512762" marR="0" rtl="0" algn="l">
              <a:lnSpc>
                <a:spcPct val="100000"/>
              </a:lnSpc>
              <a:spcBef>
                <a:spcPts val="0"/>
              </a:spcBef>
              <a:spcAft>
                <a:spcPts val="0"/>
              </a:spcAft>
              <a:buClr>
                <a:srgbClr val="A5A5A5"/>
              </a:buClr>
              <a:buSzPts val="2400"/>
              <a:buFont typeface="Noto Sans Symbols"/>
              <a:buChar char="▪"/>
            </a:pPr>
            <a:r>
              <a:rPr b="0" i="0" lang="en-US" sz="2300" u="none" cap="none" strike="noStrike">
                <a:solidFill>
                  <a:srgbClr val="25496F"/>
                </a:solidFill>
                <a:latin typeface="Arial"/>
                <a:ea typeface="Arial"/>
                <a:cs typeface="Arial"/>
                <a:sym typeface="Arial"/>
              </a:rPr>
              <a:t>Reduce wasted time and resources</a:t>
            </a:r>
            <a:endParaRPr b="0" i="0" sz="2300" u="none" cap="none" strike="noStrike">
              <a:solidFill>
                <a:srgbClr val="25496F"/>
              </a:solidFill>
              <a:latin typeface="Arial"/>
              <a:ea typeface="Arial"/>
              <a:cs typeface="Arial"/>
              <a:sym typeface="Arial"/>
            </a:endParaRPr>
          </a:p>
          <a:p>
            <a:pPr indent="-431800" lvl="0" marL="512762" marR="0" rtl="0" algn="l">
              <a:lnSpc>
                <a:spcPct val="100000"/>
              </a:lnSpc>
              <a:spcBef>
                <a:spcPts val="0"/>
              </a:spcBef>
              <a:spcAft>
                <a:spcPts val="0"/>
              </a:spcAft>
              <a:buClr>
                <a:srgbClr val="A5A5A5"/>
              </a:buClr>
              <a:buSzPts val="2400"/>
              <a:buFont typeface="Noto Sans Symbols"/>
              <a:buChar char="▪"/>
            </a:pPr>
            <a:r>
              <a:rPr b="0" i="0" lang="en-US" sz="2300" u="none" cap="none" strike="noStrike">
                <a:solidFill>
                  <a:srgbClr val="25496F"/>
                </a:solidFill>
                <a:latin typeface="Arial"/>
                <a:ea typeface="Arial"/>
                <a:cs typeface="Arial"/>
                <a:sym typeface="Arial"/>
              </a:rPr>
              <a:t>Increase the likelihood of sustained and improved use of educational practices</a:t>
            </a:r>
            <a:endParaRPr b="0" i="0" sz="2300" u="none" cap="none" strike="noStrike">
              <a:solidFill>
                <a:srgbClr val="25496F"/>
              </a:solidFill>
              <a:latin typeface="Arial"/>
              <a:ea typeface="Arial"/>
              <a:cs typeface="Arial"/>
              <a:sym typeface="Arial"/>
            </a:endParaRPr>
          </a:p>
        </p:txBody>
      </p:sp>
      <p:sp>
        <p:nvSpPr>
          <p:cNvPr id="680" name="Google Shape;680;p25"/>
          <p:cNvSpPr/>
          <p:nvPr/>
        </p:nvSpPr>
        <p:spPr>
          <a:xfrm>
            <a:off x="4914301" y="5642475"/>
            <a:ext cx="42297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00"/>
              <a:buFont typeface="Arial"/>
              <a:buNone/>
            </a:pPr>
            <a:r>
              <a:rPr b="0" i="0" lang="en-US" sz="1300" u="none" cap="none" strike="noStrike">
                <a:solidFill>
                  <a:srgbClr val="000000"/>
                </a:solidFill>
                <a:latin typeface="Arial"/>
                <a:ea typeface="Arial"/>
                <a:cs typeface="Arial"/>
                <a:sym typeface="Arial"/>
              </a:rPr>
              <a:t>National Implementation Research Network (2012)</a:t>
            </a:r>
            <a:endParaRPr b="0" i="0" sz="900" u="none" cap="none" strike="noStrike">
              <a:solidFill>
                <a:srgbClr val="000000"/>
              </a:solidFill>
              <a:latin typeface="Arial"/>
              <a:ea typeface="Arial"/>
              <a:cs typeface="Arial"/>
              <a:sym typeface="Arial"/>
            </a:endParaRPr>
          </a:p>
        </p:txBody>
      </p:sp>
      <p:sp>
        <p:nvSpPr>
          <p:cNvPr id="681" name="Google Shape;681;p25"/>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6" name="Shape 686"/>
        <p:cNvGrpSpPr/>
        <p:nvPr/>
      </p:nvGrpSpPr>
      <p:grpSpPr>
        <a:xfrm>
          <a:off x="0" y="0"/>
          <a:ext cx="0" cy="0"/>
          <a:chOff x="0" y="0"/>
          <a:chExt cx="0" cy="0"/>
        </a:xfrm>
      </p:grpSpPr>
      <p:sp>
        <p:nvSpPr>
          <p:cNvPr id="687" name="Google Shape;687;p26"/>
          <p:cNvSpPr/>
          <p:nvPr/>
        </p:nvSpPr>
        <p:spPr>
          <a:xfrm>
            <a:off x="6643700" y="314325"/>
            <a:ext cx="2500200" cy="5715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RTI Arkansas Logo.png" id="688" name="Google Shape;688;p26"/>
          <p:cNvPicPr preferRelativeResize="0"/>
          <p:nvPr/>
        </p:nvPicPr>
        <p:blipFill rotWithShape="1">
          <a:blip r:embed="rId3">
            <a:alphaModFix/>
          </a:blip>
          <a:srcRect b="0" l="0" r="0" t="0"/>
          <a:stretch/>
        </p:blipFill>
        <p:spPr>
          <a:xfrm>
            <a:off x="6887173" y="336608"/>
            <a:ext cx="2025052" cy="373943"/>
          </a:xfrm>
          <a:prstGeom prst="rect">
            <a:avLst/>
          </a:prstGeom>
          <a:noFill/>
          <a:ln>
            <a:noFill/>
          </a:ln>
        </p:spPr>
      </p:pic>
      <p:pic>
        <p:nvPicPr>
          <p:cNvPr id="689" name="Google Shape;689;p26"/>
          <p:cNvPicPr preferRelativeResize="0"/>
          <p:nvPr/>
        </p:nvPicPr>
        <p:blipFill rotWithShape="1">
          <a:blip r:embed="rId4">
            <a:alphaModFix/>
          </a:blip>
          <a:srcRect b="0" l="0" r="0" t="0"/>
          <a:stretch/>
        </p:blipFill>
        <p:spPr>
          <a:xfrm>
            <a:off x="0" y="1647471"/>
            <a:ext cx="9144000" cy="562708"/>
          </a:xfrm>
          <a:prstGeom prst="rect">
            <a:avLst/>
          </a:prstGeom>
          <a:noFill/>
          <a:ln>
            <a:noFill/>
          </a:ln>
        </p:spPr>
      </p:pic>
      <p:sp>
        <p:nvSpPr>
          <p:cNvPr id="690" name="Google Shape;690;p26"/>
          <p:cNvSpPr txBox="1"/>
          <p:nvPr>
            <p:ph type="title"/>
          </p:nvPr>
        </p:nvSpPr>
        <p:spPr>
          <a:xfrm>
            <a:off x="687400" y="318050"/>
            <a:ext cx="8224800" cy="853500"/>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1400"/>
              <a:buNone/>
            </a:pPr>
            <a:r>
              <a:rPr lang="en-US"/>
              <a:t>Stages and Activities </a:t>
            </a:r>
            <a:endParaRPr/>
          </a:p>
        </p:txBody>
      </p:sp>
      <p:sp>
        <p:nvSpPr>
          <p:cNvPr id="691" name="Google Shape;691;p26"/>
          <p:cNvSpPr/>
          <p:nvPr/>
        </p:nvSpPr>
        <p:spPr>
          <a:xfrm>
            <a:off x="0" y="1241538"/>
            <a:ext cx="9144000" cy="91800"/>
          </a:xfrm>
          <a:prstGeom prst="rect">
            <a:avLst/>
          </a:prstGeom>
          <a:solidFill>
            <a:srgbClr val="B7B7B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692" name="Google Shape;692;p26"/>
          <p:cNvPicPr preferRelativeResize="0"/>
          <p:nvPr/>
        </p:nvPicPr>
        <p:blipFill rotWithShape="1">
          <a:blip r:embed="rId5">
            <a:alphaModFix/>
          </a:blip>
          <a:srcRect b="2391" l="0" r="0" t="0"/>
          <a:stretch/>
        </p:blipFill>
        <p:spPr>
          <a:xfrm>
            <a:off x="1395425" y="1333350"/>
            <a:ext cx="6177300" cy="4581675"/>
          </a:xfrm>
          <a:prstGeom prst="rect">
            <a:avLst/>
          </a:prstGeom>
          <a:noFill/>
          <a:ln cap="flat" cmpd="sng" w="9525">
            <a:solidFill>
              <a:srgbClr val="000000"/>
            </a:solidFill>
            <a:prstDash val="solid"/>
            <a:round/>
            <a:headEnd len="sm" w="sm" type="none"/>
            <a:tailEnd len="sm" w="sm" type="none"/>
          </a:ln>
        </p:spPr>
      </p:pic>
      <p:grpSp>
        <p:nvGrpSpPr>
          <p:cNvPr id="693" name="Google Shape;693;p26"/>
          <p:cNvGrpSpPr/>
          <p:nvPr/>
        </p:nvGrpSpPr>
        <p:grpSpPr>
          <a:xfrm>
            <a:off x="5446917" y="5898423"/>
            <a:ext cx="3100708" cy="918000"/>
            <a:chOff x="5446917" y="5898423"/>
            <a:chExt cx="3100708" cy="918000"/>
          </a:xfrm>
        </p:grpSpPr>
        <p:sp>
          <p:nvSpPr>
            <p:cNvPr id="694" name="Google Shape;694;p26"/>
            <p:cNvSpPr/>
            <p:nvPr/>
          </p:nvSpPr>
          <p:spPr>
            <a:xfrm>
              <a:off x="5446917" y="6111714"/>
              <a:ext cx="1417200" cy="491400"/>
            </a:xfrm>
            <a:prstGeom prst="ellipse">
              <a:avLst/>
            </a:prstGeom>
            <a:solidFill>
              <a:srgbClr val="BFBFBF"/>
            </a:solidFill>
            <a:ln>
              <a:noFill/>
            </a:ln>
            <a:effectLst>
              <a:outerShdw blurRad="44450" algn="ctr" dir="5400000" dist="2794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00"/>
                <a:buFont typeface="Arial"/>
                <a:buNone/>
              </a:pPr>
              <a:r>
                <a:rPr b="1" i="0" lang="en-US" sz="1300" u="none" cap="none" strike="noStrike">
                  <a:solidFill>
                    <a:srgbClr val="000000"/>
                  </a:solidFill>
                  <a:latin typeface="Arial"/>
                  <a:ea typeface="Arial"/>
                  <a:cs typeface="Arial"/>
                  <a:sym typeface="Arial"/>
                </a:rPr>
                <a:t>Workbook</a:t>
              </a:r>
              <a:endParaRPr b="1" i="0" sz="1300" u="none" cap="none" strike="noStrike">
                <a:solidFill>
                  <a:srgbClr val="000000"/>
                </a:solidFill>
                <a:latin typeface="Arial"/>
                <a:ea typeface="Arial"/>
                <a:cs typeface="Arial"/>
                <a:sym typeface="Arial"/>
              </a:endParaRPr>
            </a:p>
          </p:txBody>
        </p:sp>
        <p:grpSp>
          <p:nvGrpSpPr>
            <p:cNvPr id="695" name="Google Shape;695;p26"/>
            <p:cNvGrpSpPr/>
            <p:nvPr/>
          </p:nvGrpSpPr>
          <p:grpSpPr>
            <a:xfrm>
              <a:off x="6939451" y="5898423"/>
              <a:ext cx="1608174" cy="918000"/>
              <a:chOff x="6939451" y="5898423"/>
              <a:chExt cx="1608174" cy="918000"/>
            </a:xfrm>
          </p:grpSpPr>
          <p:sp>
            <p:nvSpPr>
              <p:cNvPr id="696" name="Google Shape;696;p26"/>
              <p:cNvSpPr/>
              <p:nvPr/>
            </p:nvSpPr>
            <p:spPr>
              <a:xfrm>
                <a:off x="6939451" y="5898423"/>
                <a:ext cx="1608174" cy="918000"/>
              </a:xfrm>
              <a:prstGeom prst="irregularSeal1">
                <a:avLst/>
              </a:prstGeom>
              <a:solidFill>
                <a:srgbClr val="FFFF0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FFFFFF"/>
                  </a:solidFill>
                  <a:latin typeface="Arial"/>
                  <a:ea typeface="Arial"/>
                  <a:cs typeface="Arial"/>
                  <a:sym typeface="Arial"/>
                </a:endParaRPr>
              </a:p>
            </p:txBody>
          </p:sp>
          <p:sp>
            <p:nvSpPr>
              <p:cNvPr id="697" name="Google Shape;697;p26"/>
              <p:cNvSpPr txBox="1"/>
              <p:nvPr/>
            </p:nvSpPr>
            <p:spPr>
              <a:xfrm>
                <a:off x="7344700" y="6196025"/>
                <a:ext cx="1050900" cy="322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Activity </a:t>
                </a:r>
                <a:endParaRPr b="0" i="0" sz="1400" u="none" cap="none" strike="noStrike">
                  <a:solidFill>
                    <a:srgbClr val="000000"/>
                  </a:solidFill>
                  <a:latin typeface="Arial"/>
                  <a:ea typeface="Arial"/>
                  <a:cs typeface="Arial"/>
                  <a:sym typeface="Arial"/>
                </a:endParaRPr>
              </a:p>
            </p:txBody>
          </p:sp>
        </p:grpSp>
      </p:grpSp>
      <p:sp>
        <p:nvSpPr>
          <p:cNvPr id="698" name="Google Shape;698;p26"/>
          <p:cNvSpPr txBox="1"/>
          <p:nvPr>
            <p:ph idx="12" type="sldNum"/>
          </p:nvPr>
        </p:nvSpPr>
        <p:spPr>
          <a:xfrm>
            <a:off x="8755130" y="6507316"/>
            <a:ext cx="157200" cy="153900"/>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3" name="Shape 703"/>
        <p:cNvGrpSpPr/>
        <p:nvPr/>
      </p:nvGrpSpPr>
      <p:grpSpPr>
        <a:xfrm>
          <a:off x="0" y="0"/>
          <a:ext cx="0" cy="0"/>
          <a:chOff x="0" y="0"/>
          <a:chExt cx="0" cy="0"/>
        </a:xfrm>
      </p:grpSpPr>
      <p:sp>
        <p:nvSpPr>
          <p:cNvPr id="704" name="Google Shape;704;p27"/>
          <p:cNvSpPr/>
          <p:nvPr/>
        </p:nvSpPr>
        <p:spPr>
          <a:xfrm>
            <a:off x="6643700" y="314325"/>
            <a:ext cx="2500200" cy="5715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RTI Arkansas Logo.png" id="705" name="Google Shape;705;p27"/>
          <p:cNvPicPr preferRelativeResize="0"/>
          <p:nvPr/>
        </p:nvPicPr>
        <p:blipFill rotWithShape="1">
          <a:blip r:embed="rId3">
            <a:alphaModFix/>
          </a:blip>
          <a:srcRect b="0" l="0" r="0" t="0"/>
          <a:stretch/>
        </p:blipFill>
        <p:spPr>
          <a:xfrm>
            <a:off x="6887173" y="336608"/>
            <a:ext cx="2025052" cy="373943"/>
          </a:xfrm>
          <a:prstGeom prst="rect">
            <a:avLst/>
          </a:prstGeom>
          <a:noFill/>
          <a:ln>
            <a:noFill/>
          </a:ln>
        </p:spPr>
      </p:pic>
      <p:sp>
        <p:nvSpPr>
          <p:cNvPr id="706" name="Google Shape;706;p27"/>
          <p:cNvSpPr/>
          <p:nvPr/>
        </p:nvSpPr>
        <p:spPr>
          <a:xfrm>
            <a:off x="230578" y="5395600"/>
            <a:ext cx="53877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00"/>
              <a:buFont typeface="Arial"/>
              <a:buNone/>
            </a:pPr>
            <a:r>
              <a:rPr b="0" i="0" lang="en-US" sz="1300" u="none" cap="none" strike="noStrike">
                <a:solidFill>
                  <a:srgbClr val="000000"/>
                </a:solidFill>
                <a:latin typeface="Arial"/>
                <a:ea typeface="Arial"/>
                <a:cs typeface="Arial"/>
                <a:sym typeface="Arial"/>
              </a:rPr>
              <a:t>National Implementation Research Network (2012)</a:t>
            </a:r>
            <a:endParaRPr b="0" i="0" sz="900" u="none" cap="none" strike="noStrike">
              <a:solidFill>
                <a:srgbClr val="000000"/>
              </a:solidFill>
              <a:latin typeface="Arial"/>
              <a:ea typeface="Arial"/>
              <a:cs typeface="Arial"/>
              <a:sym typeface="Arial"/>
            </a:endParaRPr>
          </a:p>
        </p:txBody>
      </p:sp>
      <p:sp>
        <p:nvSpPr>
          <p:cNvPr id="707" name="Google Shape;707;p27"/>
          <p:cNvSpPr txBox="1"/>
          <p:nvPr/>
        </p:nvSpPr>
        <p:spPr>
          <a:xfrm>
            <a:off x="545675" y="1376550"/>
            <a:ext cx="8598300" cy="1227000"/>
          </a:xfrm>
          <a:prstGeom prst="rect">
            <a:avLst/>
          </a:prstGeom>
          <a:solidFill>
            <a:srgbClr val="FFFFFF"/>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8" name="Google Shape;708;p27"/>
          <p:cNvSpPr/>
          <p:nvPr/>
        </p:nvSpPr>
        <p:spPr>
          <a:xfrm>
            <a:off x="118975" y="1191650"/>
            <a:ext cx="4055100" cy="3606600"/>
          </a:xfrm>
          <a:prstGeom prst="roundRect">
            <a:avLst>
              <a:gd fmla="val 16667" name="adj"/>
            </a:avLst>
          </a:prstGeom>
          <a:solidFill>
            <a:srgbClr val="BFBFBF"/>
          </a:solidFill>
          <a:ln cap="flat" cmpd="sng" w="9525">
            <a:solidFill>
              <a:srgbClr val="18314A"/>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rgbClr val="25496F"/>
                </a:solidFill>
                <a:latin typeface="Arial"/>
                <a:ea typeface="Arial"/>
                <a:cs typeface="Arial"/>
                <a:sym typeface="Arial"/>
              </a:rPr>
              <a:t>Implementation Science</a:t>
            </a:r>
            <a:r>
              <a:rPr b="1" i="0" lang="en-US" sz="3000" u="none" cap="none" strike="noStrike">
                <a:solidFill>
                  <a:srgbClr val="FFE3C3"/>
                </a:solidFill>
                <a:latin typeface="Arial"/>
                <a:ea typeface="Arial"/>
                <a:cs typeface="Arial"/>
                <a:sym typeface="Arial"/>
              </a:rPr>
              <a:t> </a:t>
            </a:r>
            <a:r>
              <a:rPr b="0" i="0" lang="en-US" sz="3000" u="none" cap="none" strike="noStrike">
                <a:solidFill>
                  <a:schemeClr val="lt1"/>
                </a:solidFill>
                <a:latin typeface="Arial"/>
                <a:ea typeface="Arial"/>
                <a:cs typeface="Arial"/>
                <a:sym typeface="Arial"/>
              </a:rPr>
              <a:t>is the study of factors that influence the </a:t>
            </a:r>
            <a:r>
              <a:rPr b="1" i="0" lang="en-US" sz="3000" u="none" cap="none" strike="noStrike">
                <a:solidFill>
                  <a:schemeClr val="lt1"/>
                </a:solidFill>
                <a:latin typeface="Arial"/>
                <a:ea typeface="Arial"/>
                <a:cs typeface="Arial"/>
                <a:sym typeface="Arial"/>
              </a:rPr>
              <a:t>full</a:t>
            </a:r>
            <a:r>
              <a:rPr b="0" i="0" lang="en-US" sz="3000" u="none" cap="none" strike="noStrike">
                <a:solidFill>
                  <a:schemeClr val="lt1"/>
                </a:solidFill>
                <a:latin typeface="Arial"/>
                <a:ea typeface="Arial"/>
                <a:cs typeface="Arial"/>
                <a:sym typeface="Arial"/>
              </a:rPr>
              <a:t> and </a:t>
            </a:r>
            <a:r>
              <a:rPr b="1" i="0" lang="en-US" sz="3000" u="none" cap="none" strike="noStrike">
                <a:solidFill>
                  <a:schemeClr val="lt1"/>
                </a:solidFill>
                <a:latin typeface="Arial"/>
                <a:ea typeface="Arial"/>
                <a:cs typeface="Arial"/>
                <a:sym typeface="Arial"/>
              </a:rPr>
              <a:t>effective</a:t>
            </a:r>
            <a:r>
              <a:rPr b="0" i="0" lang="en-US" sz="3000" u="none" cap="none" strike="noStrike">
                <a:solidFill>
                  <a:schemeClr val="lt1"/>
                </a:solidFill>
                <a:latin typeface="Arial"/>
                <a:ea typeface="Arial"/>
                <a:cs typeface="Arial"/>
                <a:sym typeface="Arial"/>
              </a:rPr>
              <a:t> </a:t>
            </a:r>
            <a:r>
              <a:rPr b="1" i="0" lang="en-US" sz="3000" u="none" cap="none" strike="noStrike">
                <a:solidFill>
                  <a:schemeClr val="lt1"/>
                </a:solidFill>
                <a:latin typeface="Arial"/>
                <a:ea typeface="Arial"/>
                <a:cs typeface="Arial"/>
                <a:sym typeface="Arial"/>
              </a:rPr>
              <a:t>use</a:t>
            </a:r>
            <a:r>
              <a:rPr b="0" i="0" lang="en-US" sz="3000" u="none" cap="none" strike="noStrike">
                <a:solidFill>
                  <a:schemeClr val="lt1"/>
                </a:solidFill>
                <a:latin typeface="Arial"/>
                <a:ea typeface="Arial"/>
                <a:cs typeface="Arial"/>
                <a:sym typeface="Arial"/>
              </a:rPr>
              <a:t> of </a:t>
            </a:r>
            <a:r>
              <a:rPr b="1" i="0" lang="en-US" sz="3000" u="none" cap="none" strike="noStrike">
                <a:solidFill>
                  <a:schemeClr val="lt1"/>
                </a:solidFill>
                <a:latin typeface="Arial"/>
                <a:ea typeface="Arial"/>
                <a:cs typeface="Arial"/>
                <a:sym typeface="Arial"/>
              </a:rPr>
              <a:t>innovations</a:t>
            </a:r>
            <a:r>
              <a:rPr b="0" i="0" lang="en-US" sz="3000" u="none" cap="none" strike="noStrike">
                <a:solidFill>
                  <a:schemeClr val="lt1"/>
                </a:solidFill>
                <a:latin typeface="Arial"/>
                <a:ea typeface="Arial"/>
                <a:cs typeface="Arial"/>
                <a:sym typeface="Arial"/>
              </a:rPr>
              <a:t> </a:t>
            </a:r>
            <a:r>
              <a:rPr b="1" i="0" lang="en-US" sz="3000" u="none" cap="none" strike="noStrike">
                <a:solidFill>
                  <a:schemeClr val="lt1"/>
                </a:solidFill>
                <a:latin typeface="Arial"/>
                <a:ea typeface="Arial"/>
                <a:cs typeface="Arial"/>
                <a:sym typeface="Arial"/>
              </a:rPr>
              <a:t>in practice</a:t>
            </a:r>
            <a:r>
              <a:rPr b="0" i="0" lang="en-US" sz="3000" u="none" cap="none" strike="noStrike">
                <a:solidFill>
                  <a:schemeClr val="lt1"/>
                </a:solidFill>
                <a:latin typeface="Arial"/>
                <a:ea typeface="Arial"/>
                <a:cs typeface="Arial"/>
                <a:sym typeface="Arial"/>
              </a:rPr>
              <a:t>.</a:t>
            </a:r>
            <a:r>
              <a:rPr b="0" i="0" lang="en-US" sz="3200" u="none" cap="none" strike="noStrike">
                <a:solidFill>
                  <a:schemeClr val="l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709" name="Google Shape;709;p27"/>
          <p:cNvSpPr/>
          <p:nvPr/>
        </p:nvSpPr>
        <p:spPr>
          <a:xfrm>
            <a:off x="4394025" y="780350"/>
            <a:ext cx="4570800" cy="4429200"/>
          </a:xfrm>
          <a:prstGeom prst="roundRect">
            <a:avLst>
              <a:gd fmla="val 16667" name="adj"/>
            </a:avLst>
          </a:prstGeom>
          <a:solidFill>
            <a:srgbClr val="BFBFBF"/>
          </a:solidFill>
          <a:ln cap="flat" cmpd="sng" w="9525">
            <a:solidFill>
              <a:srgbClr val="18314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000"/>
              <a:buFont typeface="Arial"/>
              <a:buNone/>
            </a:pPr>
            <a:r>
              <a:t/>
            </a:r>
            <a:endParaRPr b="1" i="0" sz="3000" u="none" cap="none" strike="noStrike">
              <a:solidFill>
                <a:srgbClr val="FFE3C3"/>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rgbClr val="365674"/>
                </a:solidFill>
                <a:latin typeface="Arial"/>
                <a:ea typeface="Arial"/>
                <a:cs typeface="Arial"/>
                <a:sym typeface="Arial"/>
              </a:rPr>
              <a:t>Capacity to Implement </a:t>
            </a:r>
            <a:r>
              <a:rPr b="0" i="0" lang="en-US" sz="3000" u="none" cap="none" strike="noStrike">
                <a:solidFill>
                  <a:schemeClr val="lt1"/>
                </a:solidFill>
                <a:latin typeface="Arial"/>
                <a:ea typeface="Arial"/>
                <a:cs typeface="Arial"/>
                <a:sym typeface="Arial"/>
              </a:rPr>
              <a:t>reflects the </a:t>
            </a:r>
            <a:r>
              <a:rPr b="1" i="0" lang="en-US" sz="3000" u="none" cap="none" strike="noStrike">
                <a:solidFill>
                  <a:schemeClr val="lt1"/>
                </a:solidFill>
                <a:latin typeface="Arial"/>
                <a:ea typeface="Arial"/>
                <a:cs typeface="Arial"/>
                <a:sym typeface="Arial"/>
              </a:rPr>
              <a:t>development</a:t>
            </a:r>
            <a:r>
              <a:rPr b="0" i="0" lang="en-US" sz="3000" u="none" cap="none" strike="noStrike">
                <a:solidFill>
                  <a:schemeClr val="lt1"/>
                </a:solidFill>
                <a:latin typeface="Arial"/>
                <a:ea typeface="Arial"/>
                <a:cs typeface="Arial"/>
                <a:sym typeface="Arial"/>
              </a:rPr>
              <a:t> and </a:t>
            </a:r>
            <a:r>
              <a:rPr b="1" i="0" lang="en-US" sz="3000" u="none" cap="none" strike="noStrike">
                <a:solidFill>
                  <a:schemeClr val="lt1"/>
                </a:solidFill>
                <a:latin typeface="Arial"/>
                <a:ea typeface="Arial"/>
                <a:cs typeface="Arial"/>
                <a:sym typeface="Arial"/>
              </a:rPr>
              <a:t>sustained</a:t>
            </a:r>
            <a:r>
              <a:rPr b="0" i="0" lang="en-US" sz="3000" u="none" cap="none" strike="noStrike">
                <a:solidFill>
                  <a:schemeClr val="lt1"/>
                </a:solidFill>
                <a:latin typeface="Arial"/>
                <a:ea typeface="Arial"/>
                <a:cs typeface="Arial"/>
                <a:sym typeface="Arial"/>
              </a:rPr>
              <a:t> use of </a:t>
            </a:r>
            <a:r>
              <a:rPr b="1" i="0" lang="en-US" sz="3000" u="none" cap="none" strike="noStrike">
                <a:solidFill>
                  <a:schemeClr val="lt1"/>
                </a:solidFill>
                <a:latin typeface="Arial"/>
                <a:ea typeface="Arial"/>
                <a:cs typeface="Arial"/>
                <a:sym typeface="Arial"/>
              </a:rPr>
              <a:t>roles</a:t>
            </a:r>
            <a:r>
              <a:rPr b="0" i="0" lang="en-US" sz="3000" u="none" cap="none" strike="noStrike">
                <a:solidFill>
                  <a:schemeClr val="lt1"/>
                </a:solidFill>
                <a:latin typeface="Arial"/>
                <a:ea typeface="Arial"/>
                <a:cs typeface="Arial"/>
                <a:sym typeface="Arial"/>
              </a:rPr>
              <a:t>, </a:t>
            </a:r>
            <a:r>
              <a:rPr b="1" i="0" lang="en-US" sz="3000" u="none" cap="none" strike="noStrike">
                <a:solidFill>
                  <a:schemeClr val="lt1"/>
                </a:solidFill>
                <a:latin typeface="Arial"/>
                <a:ea typeface="Arial"/>
                <a:cs typeface="Arial"/>
                <a:sym typeface="Arial"/>
              </a:rPr>
              <a:t>structures</a:t>
            </a:r>
            <a:r>
              <a:rPr b="0" i="0" lang="en-US" sz="3000" u="none" cap="none" strike="noStrike">
                <a:solidFill>
                  <a:schemeClr val="lt1"/>
                </a:solidFill>
                <a:latin typeface="Arial"/>
                <a:ea typeface="Arial"/>
                <a:cs typeface="Arial"/>
                <a:sym typeface="Arial"/>
              </a:rPr>
              <a:t>, and </a:t>
            </a:r>
            <a:r>
              <a:rPr b="1" i="0" lang="en-US" sz="3000" u="none" cap="none" strike="noStrike">
                <a:solidFill>
                  <a:schemeClr val="lt1"/>
                </a:solidFill>
                <a:latin typeface="Arial"/>
                <a:ea typeface="Arial"/>
                <a:cs typeface="Arial"/>
                <a:sym typeface="Arial"/>
              </a:rPr>
              <a:t>functions</a:t>
            </a:r>
            <a:r>
              <a:rPr b="0" i="0" lang="en-US" sz="3000" u="none" cap="none" strike="noStrike">
                <a:solidFill>
                  <a:schemeClr val="lt1"/>
                </a:solidFill>
                <a:latin typeface="Arial"/>
                <a:ea typeface="Arial"/>
                <a:cs typeface="Arial"/>
                <a:sym typeface="Arial"/>
              </a:rPr>
              <a:t> designed to support full and effective use of innovations in practice.</a:t>
            </a:r>
            <a:endParaRPr b="0" i="0" sz="3000" u="none" cap="none" strike="noStrike">
              <a:solidFill>
                <a:srgbClr val="FFE3C3"/>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3000"/>
              <a:buFont typeface="Arial"/>
              <a:buNone/>
            </a:pPr>
            <a:r>
              <a:t/>
            </a:r>
            <a:endParaRPr b="0" i="0" sz="3000" u="none" cap="none" strike="noStrike">
              <a:solidFill>
                <a:schemeClr val="lt1"/>
              </a:solidFill>
              <a:latin typeface="Arial"/>
              <a:ea typeface="Arial"/>
              <a:cs typeface="Arial"/>
              <a:sym typeface="Arial"/>
            </a:endParaRPr>
          </a:p>
        </p:txBody>
      </p:sp>
      <p:sp>
        <p:nvSpPr>
          <p:cNvPr id="710" name="Google Shape;710;p27"/>
          <p:cNvSpPr txBox="1"/>
          <p:nvPr>
            <p:ph idx="12" type="sldNum"/>
          </p:nvPr>
        </p:nvSpPr>
        <p:spPr>
          <a:xfrm>
            <a:off x="8755130" y="6507316"/>
            <a:ext cx="157200" cy="153900"/>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5" name="Shape 715"/>
        <p:cNvGrpSpPr/>
        <p:nvPr/>
      </p:nvGrpSpPr>
      <p:grpSpPr>
        <a:xfrm>
          <a:off x="0" y="0"/>
          <a:ext cx="0" cy="0"/>
          <a:chOff x="0" y="0"/>
          <a:chExt cx="0" cy="0"/>
        </a:xfrm>
      </p:grpSpPr>
      <p:sp>
        <p:nvSpPr>
          <p:cNvPr id="716" name="Google Shape;716;p28"/>
          <p:cNvSpPr/>
          <p:nvPr/>
        </p:nvSpPr>
        <p:spPr>
          <a:xfrm>
            <a:off x="6643700" y="314325"/>
            <a:ext cx="2500200" cy="5715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RTI Arkansas Logo.png" id="717" name="Google Shape;717;p28"/>
          <p:cNvPicPr preferRelativeResize="0"/>
          <p:nvPr/>
        </p:nvPicPr>
        <p:blipFill rotWithShape="1">
          <a:blip r:embed="rId3">
            <a:alphaModFix/>
          </a:blip>
          <a:srcRect b="0" l="0" r="0" t="0"/>
          <a:stretch/>
        </p:blipFill>
        <p:spPr>
          <a:xfrm>
            <a:off x="6887173" y="336608"/>
            <a:ext cx="2025052" cy="373943"/>
          </a:xfrm>
          <a:prstGeom prst="rect">
            <a:avLst/>
          </a:prstGeom>
          <a:noFill/>
          <a:ln>
            <a:noFill/>
          </a:ln>
        </p:spPr>
      </p:pic>
      <p:pic>
        <p:nvPicPr>
          <p:cNvPr id="718" name="Google Shape;718;p28"/>
          <p:cNvPicPr preferRelativeResize="0"/>
          <p:nvPr/>
        </p:nvPicPr>
        <p:blipFill rotWithShape="1">
          <a:blip r:embed="rId4">
            <a:alphaModFix/>
          </a:blip>
          <a:srcRect b="0" l="0" r="0" t="0"/>
          <a:stretch/>
        </p:blipFill>
        <p:spPr>
          <a:xfrm>
            <a:off x="0" y="1623646"/>
            <a:ext cx="9144000" cy="562708"/>
          </a:xfrm>
          <a:prstGeom prst="rect">
            <a:avLst/>
          </a:prstGeom>
          <a:noFill/>
          <a:ln>
            <a:noFill/>
          </a:ln>
        </p:spPr>
      </p:pic>
      <p:sp>
        <p:nvSpPr>
          <p:cNvPr id="719" name="Google Shape;719;p28"/>
          <p:cNvSpPr txBox="1"/>
          <p:nvPr>
            <p:ph type="title"/>
          </p:nvPr>
        </p:nvSpPr>
        <p:spPr>
          <a:xfrm>
            <a:off x="370950" y="318050"/>
            <a:ext cx="8796300" cy="959100"/>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1400"/>
              <a:buNone/>
            </a:pPr>
            <a:r>
              <a:rPr lang="en-US"/>
              <a:t>Implementation Capacity Assessment</a:t>
            </a:r>
            <a:endParaRPr/>
          </a:p>
        </p:txBody>
      </p:sp>
      <p:sp>
        <p:nvSpPr>
          <p:cNvPr id="720" name="Google Shape;720;p28"/>
          <p:cNvSpPr txBox="1"/>
          <p:nvPr/>
        </p:nvSpPr>
        <p:spPr>
          <a:xfrm>
            <a:off x="331500" y="1399813"/>
            <a:ext cx="2013600" cy="913800"/>
          </a:xfrm>
          <a:prstGeom prst="rect">
            <a:avLst/>
          </a:prstGeom>
          <a:noFill/>
          <a:ln cap="flat" cmpd="sng" w="28575">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800"/>
              <a:buFont typeface="Arial"/>
              <a:buNone/>
            </a:pPr>
            <a:r>
              <a:rPr b="1" i="0" lang="en-US" sz="4800" u="none" cap="none" strike="noStrike">
                <a:solidFill>
                  <a:srgbClr val="007900"/>
                </a:solidFill>
                <a:latin typeface="Arial"/>
                <a:ea typeface="Arial"/>
                <a:cs typeface="Arial"/>
                <a:sym typeface="Arial"/>
              </a:rPr>
              <a:t>Why?</a:t>
            </a:r>
            <a:endParaRPr b="0" i="0" sz="4800" u="none" cap="none" strike="noStrike">
              <a:solidFill>
                <a:srgbClr val="000000"/>
              </a:solidFill>
              <a:latin typeface="Arial"/>
              <a:ea typeface="Arial"/>
              <a:cs typeface="Arial"/>
              <a:sym typeface="Arial"/>
            </a:endParaRPr>
          </a:p>
        </p:txBody>
      </p:sp>
      <p:sp>
        <p:nvSpPr>
          <p:cNvPr id="721" name="Google Shape;721;p28"/>
          <p:cNvSpPr/>
          <p:nvPr/>
        </p:nvSpPr>
        <p:spPr>
          <a:xfrm>
            <a:off x="200450" y="2456275"/>
            <a:ext cx="2674800" cy="3295200"/>
          </a:xfrm>
          <a:prstGeom prst="rect">
            <a:avLst/>
          </a:prstGeom>
          <a:noFill/>
          <a:ln cap="flat" cmpd="sng" w="28575">
            <a:solidFill>
              <a:srgbClr val="000000"/>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0000"/>
                </a:solidFill>
                <a:latin typeface="Arial"/>
                <a:ea typeface="Arial"/>
                <a:cs typeface="Arial"/>
                <a:sym typeface="Arial"/>
              </a:rPr>
              <a:t>Leads into a </a:t>
            </a:r>
            <a:r>
              <a:rPr b="1" i="0" lang="en-US" sz="2400" u="none" cap="none" strike="noStrike">
                <a:solidFill>
                  <a:srgbClr val="C00000"/>
                </a:solidFill>
                <a:latin typeface="Arial"/>
                <a:ea typeface="Arial"/>
                <a:cs typeface="Arial"/>
                <a:sym typeface="Arial"/>
              </a:rPr>
              <a:t>structured process </a:t>
            </a:r>
            <a:r>
              <a:rPr b="1" i="0" lang="en-US" sz="2400" u="none" cap="none" strike="noStrike">
                <a:solidFill>
                  <a:srgbClr val="000000"/>
                </a:solidFill>
                <a:latin typeface="Arial"/>
                <a:ea typeface="Arial"/>
                <a:cs typeface="Arial"/>
                <a:sym typeface="Arial"/>
              </a:rPr>
              <a:t>for the development</a:t>
            </a:r>
            <a:endParaRPr b="1" i="0" sz="2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0000"/>
                </a:solidFill>
                <a:latin typeface="Arial"/>
                <a:ea typeface="Arial"/>
                <a:cs typeface="Arial"/>
                <a:sym typeface="Arial"/>
              </a:rPr>
              <a:t>of an </a:t>
            </a:r>
            <a:r>
              <a:rPr b="1" i="0" lang="en-US" sz="2400" u="none" cap="none" strike="noStrike">
                <a:solidFill>
                  <a:srgbClr val="C00000"/>
                </a:solidFill>
                <a:latin typeface="Arial"/>
                <a:ea typeface="Arial"/>
                <a:cs typeface="Arial"/>
                <a:sym typeface="Arial"/>
              </a:rPr>
              <a:t>Implementation Capacity Action Plan</a:t>
            </a:r>
            <a:endParaRPr b="0" i="0" sz="2400" u="none" cap="none" strike="noStrike">
              <a:solidFill>
                <a:srgbClr val="000000"/>
              </a:solidFill>
              <a:latin typeface="Arial"/>
              <a:ea typeface="Arial"/>
              <a:cs typeface="Arial"/>
              <a:sym typeface="Arial"/>
            </a:endParaRPr>
          </a:p>
        </p:txBody>
      </p:sp>
      <p:sp>
        <p:nvSpPr>
          <p:cNvPr id="722" name="Google Shape;722;p28"/>
          <p:cNvSpPr/>
          <p:nvPr/>
        </p:nvSpPr>
        <p:spPr>
          <a:xfrm>
            <a:off x="3058225" y="2644275"/>
            <a:ext cx="2996100" cy="2059200"/>
          </a:xfrm>
          <a:prstGeom prst="rect">
            <a:avLst/>
          </a:prstGeom>
          <a:noFill/>
          <a:ln cap="flat" cmpd="sng" w="28575">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0000"/>
                </a:solidFill>
                <a:latin typeface="Arial"/>
                <a:ea typeface="Arial"/>
                <a:cs typeface="Arial"/>
                <a:sym typeface="Arial"/>
              </a:rPr>
              <a:t>Supports a common infrastructure for </a:t>
            </a:r>
            <a:r>
              <a:rPr b="1" i="0" lang="en-US" sz="2400" u="none" cap="none" strike="noStrike">
                <a:solidFill>
                  <a:srgbClr val="C00000"/>
                </a:solidFill>
                <a:latin typeface="Arial"/>
                <a:ea typeface="Arial"/>
                <a:cs typeface="Arial"/>
                <a:sym typeface="Arial"/>
              </a:rPr>
              <a:t>effective education for all students</a:t>
            </a:r>
            <a:endParaRPr b="0" i="0" sz="2400" u="none" cap="none" strike="noStrike">
              <a:solidFill>
                <a:srgbClr val="000000"/>
              </a:solidFill>
              <a:latin typeface="Arial"/>
              <a:ea typeface="Arial"/>
              <a:cs typeface="Arial"/>
              <a:sym typeface="Arial"/>
            </a:endParaRPr>
          </a:p>
        </p:txBody>
      </p:sp>
      <p:sp>
        <p:nvSpPr>
          <p:cNvPr id="723" name="Google Shape;723;p28"/>
          <p:cNvSpPr/>
          <p:nvPr/>
        </p:nvSpPr>
        <p:spPr>
          <a:xfrm>
            <a:off x="6237300" y="2297075"/>
            <a:ext cx="2779800" cy="2406300"/>
          </a:xfrm>
          <a:prstGeom prst="rect">
            <a:avLst/>
          </a:prstGeom>
          <a:noFill/>
          <a:ln cap="flat" cmpd="sng" w="28575">
            <a:solidFill>
              <a:srgbClr val="000000"/>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0000"/>
                </a:solidFill>
                <a:latin typeface="Arial"/>
                <a:ea typeface="Arial"/>
                <a:cs typeface="Arial"/>
                <a:sym typeface="Arial"/>
              </a:rPr>
              <a:t>Provides data about </a:t>
            </a:r>
            <a:r>
              <a:rPr b="1" i="0" lang="en-US" sz="2400" u="none" cap="none" strike="noStrike">
                <a:solidFill>
                  <a:srgbClr val="C00000"/>
                </a:solidFill>
                <a:latin typeface="Arial"/>
                <a:ea typeface="Arial"/>
                <a:cs typeface="Arial"/>
                <a:sym typeface="Arial"/>
              </a:rPr>
              <a:t>progress toward capacity-building goals </a:t>
            </a:r>
            <a:endParaRPr b="0" i="0" sz="2400" u="none" cap="none" strike="noStrike">
              <a:solidFill>
                <a:srgbClr val="000000"/>
              </a:solidFill>
              <a:latin typeface="Arial"/>
              <a:ea typeface="Arial"/>
              <a:cs typeface="Arial"/>
              <a:sym typeface="Arial"/>
            </a:endParaRPr>
          </a:p>
        </p:txBody>
      </p:sp>
      <p:sp>
        <p:nvSpPr>
          <p:cNvPr id="724" name="Google Shape;724;p28"/>
          <p:cNvSpPr/>
          <p:nvPr/>
        </p:nvSpPr>
        <p:spPr>
          <a:xfrm>
            <a:off x="3058225" y="4827900"/>
            <a:ext cx="5958900" cy="959100"/>
          </a:xfrm>
          <a:prstGeom prst="rect">
            <a:avLst/>
          </a:prstGeom>
          <a:noFill/>
          <a:ln cap="flat" cmpd="sng" w="28575">
            <a:solidFill>
              <a:srgbClr val="0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rgbClr val="000000"/>
                </a:solidFill>
                <a:latin typeface="Arial"/>
                <a:ea typeface="Arial"/>
                <a:cs typeface="Arial"/>
                <a:sym typeface="Arial"/>
              </a:rPr>
              <a:t>Offers an</a:t>
            </a:r>
            <a:r>
              <a:rPr b="0" i="0" lang="en-US" sz="2400" u="none" cap="none" strike="noStrike">
                <a:solidFill>
                  <a:srgbClr val="000000"/>
                </a:solidFill>
                <a:latin typeface="Arial"/>
                <a:ea typeface="Arial"/>
                <a:cs typeface="Arial"/>
                <a:sym typeface="Arial"/>
              </a:rPr>
              <a:t> </a:t>
            </a:r>
            <a:r>
              <a:rPr b="1" i="0" lang="en-US" sz="2400" u="none" cap="none" strike="noStrike">
                <a:solidFill>
                  <a:srgbClr val="C00000"/>
                </a:solidFill>
                <a:latin typeface="Arial"/>
                <a:ea typeface="Arial"/>
                <a:cs typeface="Arial"/>
                <a:sym typeface="Arial"/>
              </a:rPr>
              <a:t>indicator </a:t>
            </a:r>
            <a:r>
              <a:rPr b="1" i="0" lang="en-US" sz="2400" u="none" cap="none" strike="noStrike">
                <a:solidFill>
                  <a:srgbClr val="000000"/>
                </a:solidFill>
                <a:latin typeface="Arial"/>
                <a:ea typeface="Arial"/>
                <a:cs typeface="Arial"/>
                <a:sym typeface="Arial"/>
              </a:rPr>
              <a:t>of a system’s </a:t>
            </a:r>
            <a:r>
              <a:rPr b="1" i="0" lang="en-US" sz="2400" u="none" cap="none" strike="noStrike">
                <a:solidFill>
                  <a:srgbClr val="C00000"/>
                </a:solidFill>
                <a:latin typeface="Arial"/>
                <a:ea typeface="Arial"/>
                <a:cs typeface="Arial"/>
                <a:sym typeface="Arial"/>
              </a:rPr>
              <a:t>capacity </a:t>
            </a:r>
            <a:r>
              <a:rPr b="1" i="0" lang="en-US" sz="2400" u="none" cap="none" strike="noStrike">
                <a:solidFill>
                  <a:srgbClr val="000000"/>
                </a:solidFill>
                <a:latin typeface="Arial"/>
                <a:ea typeface="Arial"/>
                <a:cs typeface="Arial"/>
                <a:sym typeface="Arial"/>
              </a:rPr>
              <a:t>to implement</a:t>
            </a:r>
            <a:endParaRPr b="0" i="0" sz="2400" u="none" cap="none" strike="noStrike">
              <a:solidFill>
                <a:srgbClr val="000000"/>
              </a:solidFill>
              <a:latin typeface="Arial"/>
              <a:ea typeface="Arial"/>
              <a:cs typeface="Arial"/>
              <a:sym typeface="Arial"/>
            </a:endParaRPr>
          </a:p>
        </p:txBody>
      </p:sp>
      <p:sp>
        <p:nvSpPr>
          <p:cNvPr id="725" name="Google Shape;725;p28"/>
          <p:cNvSpPr txBox="1"/>
          <p:nvPr/>
        </p:nvSpPr>
        <p:spPr>
          <a:xfrm>
            <a:off x="2421300" y="1242650"/>
            <a:ext cx="6441300" cy="681900"/>
          </a:xfrm>
          <a:prstGeom prst="rect">
            <a:avLst/>
          </a:prstGeom>
          <a:solidFill>
            <a:srgbClr val="FFFFFF"/>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rgbClr val="365674"/>
                </a:solidFill>
                <a:latin typeface="Caveat"/>
                <a:ea typeface="Caveat"/>
                <a:cs typeface="Caveat"/>
                <a:sym typeface="Caveat"/>
              </a:rPr>
              <a:t>Snapshot of capacity to implement</a:t>
            </a:r>
            <a:endParaRPr b="0" i="0" sz="4000" u="none" cap="none" strike="noStrike">
              <a:solidFill>
                <a:srgbClr val="365674"/>
              </a:solidFill>
              <a:latin typeface="Caveat"/>
              <a:ea typeface="Caveat"/>
              <a:cs typeface="Caveat"/>
              <a:sym typeface="Caveat"/>
            </a:endParaRPr>
          </a:p>
        </p:txBody>
      </p:sp>
      <p:sp>
        <p:nvSpPr>
          <p:cNvPr id="726" name="Google Shape;726;p28"/>
          <p:cNvSpPr/>
          <p:nvPr/>
        </p:nvSpPr>
        <p:spPr>
          <a:xfrm>
            <a:off x="0" y="1241538"/>
            <a:ext cx="9144000" cy="91800"/>
          </a:xfrm>
          <a:prstGeom prst="rect">
            <a:avLst/>
          </a:prstGeom>
          <a:solidFill>
            <a:srgbClr val="B7B7B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7" name="Google Shape;727;p28"/>
          <p:cNvSpPr txBox="1"/>
          <p:nvPr/>
        </p:nvSpPr>
        <p:spPr>
          <a:xfrm rot="-696">
            <a:off x="3074583" y="1848657"/>
            <a:ext cx="2963400" cy="685800"/>
          </a:xfrm>
          <a:prstGeom prst="rect">
            <a:avLst/>
          </a:prstGeom>
          <a:solidFill>
            <a:srgbClr val="FFFFFF"/>
          </a:soli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rgbClr val="365674"/>
                </a:solidFill>
                <a:latin typeface="Caveat"/>
                <a:ea typeface="Caveat"/>
                <a:cs typeface="Caveat"/>
                <a:sym typeface="Caveat"/>
              </a:rPr>
              <a:t>Action Planning</a:t>
            </a:r>
            <a:endParaRPr b="0" i="0" sz="4000" u="none" cap="none" strike="noStrike">
              <a:solidFill>
                <a:srgbClr val="365674"/>
              </a:solidFill>
              <a:latin typeface="Caveat"/>
              <a:ea typeface="Caveat"/>
              <a:cs typeface="Caveat"/>
              <a:sym typeface="Caveat"/>
            </a:endParaRPr>
          </a:p>
        </p:txBody>
      </p:sp>
      <p:sp>
        <p:nvSpPr>
          <p:cNvPr id="728" name="Google Shape;728;p28"/>
          <p:cNvSpPr txBox="1"/>
          <p:nvPr>
            <p:ph idx="12" type="sldNum"/>
          </p:nvPr>
        </p:nvSpPr>
        <p:spPr>
          <a:xfrm>
            <a:off x="8755130" y="6507316"/>
            <a:ext cx="157200" cy="153900"/>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2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2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2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2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2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2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2" name="Shape 732"/>
        <p:cNvGrpSpPr/>
        <p:nvPr/>
      </p:nvGrpSpPr>
      <p:grpSpPr>
        <a:xfrm>
          <a:off x="0" y="0"/>
          <a:ext cx="0" cy="0"/>
          <a:chOff x="0" y="0"/>
          <a:chExt cx="0" cy="0"/>
        </a:xfrm>
      </p:grpSpPr>
      <p:sp>
        <p:nvSpPr>
          <p:cNvPr id="733" name="Google Shape;733;p29"/>
          <p:cNvSpPr txBox="1"/>
          <p:nvPr>
            <p:ph type="title"/>
          </p:nvPr>
        </p:nvSpPr>
        <p:spPr>
          <a:xfrm>
            <a:off x="856775" y="318050"/>
            <a:ext cx="6456000" cy="1448700"/>
          </a:xfrm>
          <a:prstGeom prst="rect">
            <a:avLst/>
          </a:prstGeom>
          <a:noFill/>
          <a:ln>
            <a:noFill/>
          </a:ln>
        </p:spPr>
        <p:txBody>
          <a:bodyPr anchorCtr="0" anchor="b" bIns="0" lIns="0" spcFirstLastPara="1" rIns="0" wrap="square" tIns="0">
            <a:noAutofit/>
          </a:bodyPr>
          <a:lstStyle/>
          <a:p>
            <a:pPr indent="0" lvl="0" marL="0" marR="0" rtl="0" algn="l">
              <a:lnSpc>
                <a:spcPct val="100000"/>
              </a:lnSpc>
              <a:spcBef>
                <a:spcPts val="0"/>
              </a:spcBef>
              <a:spcAft>
                <a:spcPts val="0"/>
              </a:spcAft>
              <a:buSzPts val="1400"/>
              <a:buNone/>
            </a:pPr>
            <a:r>
              <a:rPr lang="en-US">
                <a:solidFill>
                  <a:srgbClr val="A6A6A6"/>
                </a:solidFill>
              </a:rPr>
              <a:t>Linking Leadership and RTI</a:t>
            </a:r>
            <a:endParaRPr b="0" i="0" sz="4800" u="none" cap="none" strike="noStrike">
              <a:solidFill>
                <a:srgbClr val="A6A6A6"/>
              </a:solidFill>
              <a:latin typeface="Arial Narrow"/>
              <a:ea typeface="Arial Narrow"/>
              <a:cs typeface="Arial Narrow"/>
              <a:sym typeface="Arial Narrow"/>
            </a:endParaRPr>
          </a:p>
        </p:txBody>
      </p:sp>
      <p:sp>
        <p:nvSpPr>
          <p:cNvPr id="734" name="Google Shape;734;p29"/>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pic>
        <p:nvPicPr>
          <p:cNvPr descr="RTI Arkansas Logo.png" id="735" name="Google Shape;735;p29"/>
          <p:cNvPicPr preferRelativeResize="0"/>
          <p:nvPr/>
        </p:nvPicPr>
        <p:blipFill rotWithShape="1">
          <a:blip r:embed="rId3">
            <a:alphaModFix/>
          </a:blip>
          <a:srcRect b="0" l="0" r="0" t="0"/>
          <a:stretch/>
        </p:blipFill>
        <p:spPr>
          <a:xfrm>
            <a:off x="6926262" y="318053"/>
            <a:ext cx="2025052" cy="373943"/>
          </a:xfrm>
          <a:prstGeom prst="rect">
            <a:avLst/>
          </a:prstGeom>
          <a:noFill/>
          <a:ln>
            <a:noFill/>
          </a:ln>
        </p:spPr>
      </p:pic>
      <p:pic>
        <p:nvPicPr>
          <p:cNvPr descr="Dr. Judy Elliott discusses Response to Intervention. See http://www.rtinetwork.org for more information." id="736" name="Google Shape;736;p29">
            <a:hlinkClick r:id="rId4"/>
          </p:cNvPr>
          <p:cNvPicPr preferRelativeResize="0"/>
          <p:nvPr/>
        </p:nvPicPr>
        <p:blipFill rotWithShape="1">
          <a:blip r:embed="rId5">
            <a:alphaModFix/>
          </a:blip>
          <a:srcRect b="0" l="0" r="0" t="0"/>
          <a:stretch/>
        </p:blipFill>
        <p:spPr>
          <a:xfrm>
            <a:off x="338063" y="1992825"/>
            <a:ext cx="8467876" cy="3808400"/>
          </a:xfrm>
          <a:prstGeom prst="rect">
            <a:avLst/>
          </a:prstGeom>
          <a:noFill/>
          <a:ln>
            <a:noFill/>
          </a:ln>
        </p:spPr>
      </p:pic>
      <p:sp>
        <p:nvSpPr>
          <p:cNvPr id="737" name="Google Shape;737;p29"/>
          <p:cNvSpPr/>
          <p:nvPr/>
        </p:nvSpPr>
        <p:spPr>
          <a:xfrm>
            <a:off x="6643700" y="314325"/>
            <a:ext cx="2500200" cy="5715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RTI Arkansas Logo.png" id="738" name="Google Shape;738;p29"/>
          <p:cNvPicPr preferRelativeResize="0"/>
          <p:nvPr/>
        </p:nvPicPr>
        <p:blipFill rotWithShape="1">
          <a:blip r:embed="rId3">
            <a:alphaModFix/>
          </a:blip>
          <a:srcRect b="0" l="0" r="0" t="0"/>
          <a:stretch/>
        </p:blipFill>
        <p:spPr>
          <a:xfrm>
            <a:off x="6887173" y="336608"/>
            <a:ext cx="2025052" cy="37394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sp>
        <p:nvSpPr>
          <p:cNvPr id="379" name="Google Shape;379;p3"/>
          <p:cNvSpPr txBox="1"/>
          <p:nvPr>
            <p:ph idx="1" type="body"/>
          </p:nvPr>
        </p:nvSpPr>
        <p:spPr>
          <a:xfrm>
            <a:off x="687400" y="1919575"/>
            <a:ext cx="8098800" cy="3701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2400"/>
              <a:buNone/>
            </a:pPr>
            <a:r>
              <a:rPr lang="en-US">
                <a:solidFill>
                  <a:srgbClr val="25496F"/>
                </a:solidFill>
              </a:rPr>
              <a:t>Participants will be able to:</a:t>
            </a:r>
            <a:endParaRPr>
              <a:solidFill>
                <a:srgbClr val="25496F"/>
              </a:solidFill>
            </a:endParaRPr>
          </a:p>
          <a:p>
            <a:pPr indent="-266700" lvl="0" marL="342900" rtl="0" algn="l">
              <a:lnSpc>
                <a:spcPct val="100000"/>
              </a:lnSpc>
              <a:spcBef>
                <a:spcPts val="600"/>
              </a:spcBef>
              <a:spcAft>
                <a:spcPts val="0"/>
              </a:spcAft>
              <a:buSzPts val="2400"/>
              <a:buChar char="▪"/>
            </a:pPr>
            <a:r>
              <a:rPr lang="en-US"/>
              <a:t>Establish a common understanding of how implementation science supports RTI.</a:t>
            </a:r>
            <a:endParaRPr/>
          </a:p>
          <a:p>
            <a:pPr indent="-266700" lvl="0" marL="342900" rtl="0" algn="l">
              <a:lnSpc>
                <a:spcPct val="100000"/>
              </a:lnSpc>
              <a:spcBef>
                <a:spcPts val="1000"/>
              </a:spcBef>
              <a:spcAft>
                <a:spcPts val="0"/>
              </a:spcAft>
              <a:buSzPts val="2400"/>
              <a:buChar char="▪"/>
            </a:pPr>
            <a:r>
              <a:rPr lang="en-US"/>
              <a:t>Analyze and align state- and district-level initiatives.</a:t>
            </a:r>
            <a:endParaRPr/>
          </a:p>
          <a:p>
            <a:pPr indent="-157161" lvl="0" marL="233361" marR="0" rtl="0" algn="l">
              <a:lnSpc>
                <a:spcPct val="100000"/>
              </a:lnSpc>
              <a:spcBef>
                <a:spcPts val="1000"/>
              </a:spcBef>
              <a:spcAft>
                <a:spcPts val="0"/>
              </a:spcAft>
              <a:buClr>
                <a:srgbClr val="A5A5A5"/>
              </a:buClr>
              <a:buSzPts val="2400"/>
              <a:buFont typeface="Noto Sans Symbols"/>
              <a:buChar char="▪"/>
            </a:pPr>
            <a:r>
              <a:rPr lang="en-US"/>
              <a:t> </a:t>
            </a:r>
            <a:r>
              <a:rPr b="0" i="0" lang="en-US" u="none" cap="none" strike="noStrike">
                <a:solidFill>
                  <a:srgbClr val="25496F"/>
                </a:solidFill>
                <a:latin typeface="Arial"/>
                <a:ea typeface="Arial"/>
                <a:cs typeface="Arial"/>
                <a:sym typeface="Arial"/>
              </a:rPr>
              <a:t>Develop </a:t>
            </a:r>
            <a:r>
              <a:rPr lang="en-US"/>
              <a:t>and/or r</a:t>
            </a:r>
            <a:r>
              <a:rPr b="0" i="0" lang="en-US" u="none" cap="none" strike="noStrike">
                <a:solidFill>
                  <a:srgbClr val="25496F"/>
                </a:solidFill>
                <a:latin typeface="Arial"/>
                <a:ea typeface="Arial"/>
                <a:cs typeface="Arial"/>
                <a:sym typeface="Arial"/>
              </a:rPr>
              <a:t>efine </a:t>
            </a:r>
            <a:r>
              <a:rPr lang="en-US"/>
              <a:t>d</a:t>
            </a:r>
            <a:r>
              <a:rPr b="0" i="0" lang="en-US" u="none" cap="none" strike="noStrike">
                <a:solidFill>
                  <a:srgbClr val="25496F"/>
                </a:solidFill>
                <a:latin typeface="Arial"/>
                <a:ea typeface="Arial"/>
                <a:cs typeface="Arial"/>
                <a:sym typeface="Arial"/>
              </a:rPr>
              <a:t>istrict and </a:t>
            </a:r>
            <a:r>
              <a:rPr lang="en-US"/>
              <a:t>s</a:t>
            </a:r>
            <a:r>
              <a:rPr b="0" i="0" lang="en-US" u="none" cap="none" strike="noStrike">
                <a:solidFill>
                  <a:srgbClr val="25496F"/>
                </a:solidFill>
                <a:latin typeface="Arial"/>
                <a:ea typeface="Arial"/>
                <a:cs typeface="Arial"/>
                <a:sym typeface="Arial"/>
              </a:rPr>
              <a:t>chool </a:t>
            </a:r>
            <a:r>
              <a:rPr lang="en-US"/>
              <a:t>l</a:t>
            </a:r>
            <a:r>
              <a:rPr b="0" i="0" lang="en-US" u="none" cap="none" strike="noStrike">
                <a:solidFill>
                  <a:srgbClr val="25496F"/>
                </a:solidFill>
                <a:latin typeface="Arial"/>
                <a:ea typeface="Arial"/>
                <a:cs typeface="Arial"/>
                <a:sym typeface="Arial"/>
              </a:rPr>
              <a:t>evel </a:t>
            </a:r>
            <a:r>
              <a:rPr lang="en-US"/>
              <a:t>t</a:t>
            </a:r>
            <a:r>
              <a:rPr b="0" i="0" lang="en-US" u="none" cap="none" strike="noStrike">
                <a:solidFill>
                  <a:srgbClr val="25496F"/>
                </a:solidFill>
                <a:latin typeface="Arial"/>
                <a:ea typeface="Arial"/>
                <a:cs typeface="Arial"/>
                <a:sym typeface="Arial"/>
              </a:rPr>
              <a:t>eams.  </a:t>
            </a:r>
            <a:endParaRPr/>
          </a:p>
          <a:p>
            <a:pPr indent="-157161" lvl="0" marL="233361" marR="0" rtl="0" algn="l">
              <a:lnSpc>
                <a:spcPct val="100000"/>
              </a:lnSpc>
              <a:spcBef>
                <a:spcPts val="1000"/>
              </a:spcBef>
              <a:spcAft>
                <a:spcPts val="0"/>
              </a:spcAft>
              <a:buClr>
                <a:srgbClr val="A5A5A5"/>
              </a:buClr>
              <a:buSzPts val="2400"/>
              <a:buFont typeface="Noto Sans Symbols"/>
              <a:buChar char="▪"/>
            </a:pPr>
            <a:r>
              <a:rPr lang="en-US"/>
              <a:t> </a:t>
            </a:r>
            <a:r>
              <a:rPr b="0" i="0" lang="en-US" u="none" cap="none" strike="noStrike">
                <a:solidFill>
                  <a:srgbClr val="25496F"/>
                </a:solidFill>
                <a:latin typeface="Arial"/>
                <a:ea typeface="Arial"/>
                <a:cs typeface="Arial"/>
                <a:sym typeface="Arial"/>
              </a:rPr>
              <a:t>Develop </a:t>
            </a:r>
            <a:r>
              <a:rPr lang="en-US"/>
              <a:t>a shared purpose for RTI.</a:t>
            </a:r>
            <a:endParaRPr/>
          </a:p>
          <a:p>
            <a:pPr indent="-157163" lvl="0" marL="233363" marR="0" rtl="0" algn="l">
              <a:lnSpc>
                <a:spcPct val="100000"/>
              </a:lnSpc>
              <a:spcBef>
                <a:spcPts val="1000"/>
              </a:spcBef>
              <a:spcAft>
                <a:spcPts val="1000"/>
              </a:spcAft>
              <a:buClr>
                <a:srgbClr val="A5A5A5"/>
              </a:buClr>
              <a:buSzPts val="2400"/>
              <a:buFont typeface="Noto Sans Symbols"/>
              <a:buChar char="▪"/>
            </a:pPr>
            <a:r>
              <a:rPr lang="en-US"/>
              <a:t> Create</a:t>
            </a:r>
            <a:r>
              <a:rPr b="0" i="0" lang="en-US" u="none" cap="none" strike="noStrike">
                <a:solidFill>
                  <a:srgbClr val="25496F"/>
                </a:solidFill>
                <a:latin typeface="Arial"/>
                <a:ea typeface="Arial"/>
                <a:cs typeface="Arial"/>
                <a:sym typeface="Arial"/>
              </a:rPr>
              <a:t> an action plan to address priority areas.</a:t>
            </a:r>
            <a:endParaRPr b="0" i="0" u="none" cap="none" strike="noStrike">
              <a:solidFill>
                <a:srgbClr val="25496F"/>
              </a:solidFill>
              <a:latin typeface="Arial"/>
              <a:ea typeface="Arial"/>
              <a:cs typeface="Arial"/>
              <a:sym typeface="Arial"/>
            </a:endParaRPr>
          </a:p>
        </p:txBody>
      </p:sp>
      <p:sp>
        <p:nvSpPr>
          <p:cNvPr id="380" name="Google Shape;380;p3"/>
          <p:cNvSpPr txBox="1"/>
          <p:nvPr>
            <p:ph type="title"/>
          </p:nvPr>
        </p:nvSpPr>
        <p:spPr>
          <a:xfrm>
            <a:off x="687400" y="318050"/>
            <a:ext cx="8224800" cy="1487700"/>
          </a:xfrm>
          <a:prstGeom prst="rect">
            <a:avLst/>
          </a:prstGeom>
          <a:noFill/>
          <a:ln>
            <a:noFill/>
          </a:ln>
        </p:spPr>
        <p:txBody>
          <a:bodyPr anchorCtr="0" anchor="b" bIns="0" lIns="0" spcFirstLastPara="1" rIns="0" wrap="square" tIns="0">
            <a:noAutofit/>
          </a:bodyPr>
          <a:lstStyle/>
          <a:p>
            <a:pPr indent="0" lvl="0" marL="0" marR="0" rtl="0" algn="l">
              <a:lnSpc>
                <a:spcPct val="90000"/>
              </a:lnSpc>
              <a:spcBef>
                <a:spcPts val="0"/>
              </a:spcBef>
              <a:spcAft>
                <a:spcPts val="0"/>
              </a:spcAft>
              <a:buSzPts val="1400"/>
              <a:buNone/>
            </a:pPr>
            <a:r>
              <a:rPr lang="en-US"/>
              <a:t>Module 2 </a:t>
            </a:r>
            <a:r>
              <a:rPr b="0" i="0" lang="en-US" sz="4800" u="none" cap="none" strike="noStrike">
                <a:solidFill>
                  <a:srgbClr val="A5A5A5"/>
                </a:solidFill>
                <a:latin typeface="Arial Narrow"/>
                <a:ea typeface="Arial Narrow"/>
                <a:cs typeface="Arial Narrow"/>
                <a:sym typeface="Arial Narrow"/>
              </a:rPr>
              <a:t>Objectives</a:t>
            </a:r>
            <a:endParaRPr b="0" i="0" sz="4800" u="none" cap="none" strike="noStrike">
              <a:solidFill>
                <a:srgbClr val="FF0000"/>
              </a:solidFill>
              <a:latin typeface="Arial Narrow"/>
              <a:ea typeface="Arial Narrow"/>
              <a:cs typeface="Arial Narrow"/>
              <a:sym typeface="Arial Narrow"/>
            </a:endParaRPr>
          </a:p>
        </p:txBody>
      </p:sp>
      <p:sp>
        <p:nvSpPr>
          <p:cNvPr id="381" name="Google Shape;381;p3"/>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sp>
        <p:nvSpPr>
          <p:cNvPr id="382" name="Google Shape;382;p3"/>
          <p:cNvSpPr/>
          <p:nvPr/>
        </p:nvSpPr>
        <p:spPr>
          <a:xfrm>
            <a:off x="7443800" y="314325"/>
            <a:ext cx="1700100" cy="300000"/>
          </a:xfrm>
          <a:prstGeom prst="rect">
            <a:avLst/>
          </a:prstGeom>
          <a:solidFill>
            <a:schemeClr val="lt2"/>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RTI Arkansas Logo.png" id="383" name="Google Shape;383;p3"/>
          <p:cNvPicPr preferRelativeResize="0"/>
          <p:nvPr/>
        </p:nvPicPr>
        <p:blipFill rotWithShape="1">
          <a:blip r:embed="rId3">
            <a:alphaModFix/>
          </a:blip>
          <a:srcRect b="0" l="0" r="0" t="0"/>
          <a:stretch/>
        </p:blipFill>
        <p:spPr>
          <a:xfrm>
            <a:off x="6887173" y="336608"/>
            <a:ext cx="2025052" cy="373943"/>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3" name="Shape 743"/>
        <p:cNvGrpSpPr/>
        <p:nvPr/>
      </p:nvGrpSpPr>
      <p:grpSpPr>
        <a:xfrm>
          <a:off x="0" y="0"/>
          <a:ext cx="0" cy="0"/>
          <a:chOff x="0" y="0"/>
          <a:chExt cx="0" cy="0"/>
        </a:xfrm>
      </p:grpSpPr>
      <p:sp>
        <p:nvSpPr>
          <p:cNvPr id="744" name="Google Shape;744;p30"/>
          <p:cNvSpPr txBox="1"/>
          <p:nvPr>
            <p:ph type="title"/>
          </p:nvPr>
        </p:nvSpPr>
        <p:spPr>
          <a:xfrm>
            <a:off x="687388" y="3709988"/>
            <a:ext cx="8229600" cy="769500"/>
          </a:xfrm>
          <a:prstGeom prst="rect">
            <a:avLst/>
          </a:prstGeom>
          <a:noFill/>
          <a:ln>
            <a:noFill/>
          </a:ln>
        </p:spPr>
        <p:txBody>
          <a:bodyPr anchorCtr="0" anchor="b" bIns="45700" lIns="0" spcFirstLastPara="1" rIns="0" wrap="square" tIns="45700">
            <a:noAutofit/>
          </a:bodyPr>
          <a:lstStyle/>
          <a:p>
            <a:pPr indent="0" lvl="0" marL="0" rtl="0" algn="l">
              <a:lnSpc>
                <a:spcPct val="100000"/>
              </a:lnSpc>
              <a:spcBef>
                <a:spcPts val="0"/>
              </a:spcBef>
              <a:spcAft>
                <a:spcPts val="0"/>
              </a:spcAft>
              <a:buSzPts val="4400"/>
              <a:buNone/>
            </a:pPr>
            <a:r>
              <a:rPr lang="en-US"/>
              <a:t>Critical District- and School-Level Teams</a:t>
            </a:r>
            <a:endParaRPr/>
          </a:p>
        </p:txBody>
      </p:sp>
      <p:sp>
        <p:nvSpPr>
          <p:cNvPr id="745" name="Google Shape;745;p30"/>
          <p:cNvSpPr txBox="1"/>
          <p:nvPr>
            <p:ph idx="12" type="sldNum"/>
          </p:nvPr>
        </p:nvSpPr>
        <p:spPr>
          <a:xfrm>
            <a:off x="8755130" y="6507316"/>
            <a:ext cx="157200" cy="1539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0" name="Shape 750"/>
        <p:cNvGrpSpPr/>
        <p:nvPr/>
      </p:nvGrpSpPr>
      <p:grpSpPr>
        <a:xfrm>
          <a:off x="0" y="0"/>
          <a:ext cx="0" cy="0"/>
          <a:chOff x="0" y="0"/>
          <a:chExt cx="0" cy="0"/>
        </a:xfrm>
      </p:grpSpPr>
      <p:sp>
        <p:nvSpPr>
          <p:cNvPr id="751" name="Google Shape;751;p31"/>
          <p:cNvSpPr/>
          <p:nvPr/>
        </p:nvSpPr>
        <p:spPr>
          <a:xfrm>
            <a:off x="6643700" y="314325"/>
            <a:ext cx="2500200" cy="5715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RTI Arkansas Logo.png" id="752" name="Google Shape;752;p31"/>
          <p:cNvPicPr preferRelativeResize="0"/>
          <p:nvPr/>
        </p:nvPicPr>
        <p:blipFill rotWithShape="1">
          <a:blip r:embed="rId3">
            <a:alphaModFix/>
          </a:blip>
          <a:srcRect b="0" l="0" r="0" t="0"/>
          <a:stretch/>
        </p:blipFill>
        <p:spPr>
          <a:xfrm>
            <a:off x="6887173" y="336608"/>
            <a:ext cx="2025052" cy="373943"/>
          </a:xfrm>
          <a:prstGeom prst="rect">
            <a:avLst/>
          </a:prstGeom>
          <a:noFill/>
          <a:ln>
            <a:noFill/>
          </a:ln>
        </p:spPr>
      </p:pic>
      <p:sp>
        <p:nvSpPr>
          <p:cNvPr id="753" name="Google Shape;753;p31"/>
          <p:cNvSpPr txBox="1"/>
          <p:nvPr>
            <p:ph type="title"/>
          </p:nvPr>
        </p:nvSpPr>
        <p:spPr>
          <a:xfrm>
            <a:off x="186614" y="318053"/>
            <a:ext cx="8725500" cy="14868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0"/>
              </a:spcBef>
              <a:spcAft>
                <a:spcPts val="0"/>
              </a:spcAft>
              <a:buSzPts val="1400"/>
              <a:buNone/>
            </a:pPr>
            <a:r>
              <a:rPr lang="en-US"/>
              <a:t>Four Critical Teams</a:t>
            </a:r>
            <a:endParaRPr/>
          </a:p>
        </p:txBody>
      </p:sp>
      <p:sp>
        <p:nvSpPr>
          <p:cNvPr id="754" name="Google Shape;754;p31"/>
          <p:cNvSpPr txBox="1"/>
          <p:nvPr/>
        </p:nvSpPr>
        <p:spPr>
          <a:xfrm>
            <a:off x="3251719" y="1288341"/>
            <a:ext cx="2727000" cy="461700"/>
          </a:xfrm>
          <a:prstGeom prst="rect">
            <a:avLst/>
          </a:prstGeom>
          <a:solidFill>
            <a:srgbClr val="FFFF00"/>
          </a:solidFill>
          <a:ln cap="flat" cmpd="sng" w="25400">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Arial"/>
                <a:ea typeface="Arial"/>
                <a:cs typeface="Arial"/>
                <a:sym typeface="Arial"/>
              </a:rPr>
              <a:t>District Team </a:t>
            </a:r>
            <a:endParaRPr b="0" i="0" sz="2400" u="none" cap="none" strike="noStrike">
              <a:solidFill>
                <a:schemeClr val="dk1"/>
              </a:solidFill>
              <a:latin typeface="Arial"/>
              <a:ea typeface="Arial"/>
              <a:cs typeface="Arial"/>
              <a:sym typeface="Arial"/>
            </a:endParaRPr>
          </a:p>
        </p:txBody>
      </p:sp>
      <p:cxnSp>
        <p:nvCxnSpPr>
          <p:cNvPr id="755" name="Google Shape;755;p31"/>
          <p:cNvCxnSpPr>
            <a:stCxn id="754" idx="2"/>
          </p:cNvCxnSpPr>
          <p:nvPr/>
        </p:nvCxnSpPr>
        <p:spPr>
          <a:xfrm flipH="1">
            <a:off x="4607119" y="1750041"/>
            <a:ext cx="8100" cy="376500"/>
          </a:xfrm>
          <a:prstGeom prst="straightConnector1">
            <a:avLst/>
          </a:prstGeom>
          <a:noFill/>
          <a:ln cap="flat" cmpd="sng" w="9525">
            <a:solidFill>
              <a:srgbClr val="4A7DBA"/>
            </a:solidFill>
            <a:prstDash val="solid"/>
            <a:round/>
            <a:headEnd len="sm" w="sm" type="none"/>
            <a:tailEnd len="med" w="med" type="stealth"/>
          </a:ln>
        </p:spPr>
      </p:cxnSp>
      <p:sp>
        <p:nvSpPr>
          <p:cNvPr id="756" name="Google Shape;756;p31"/>
          <p:cNvSpPr txBox="1"/>
          <p:nvPr/>
        </p:nvSpPr>
        <p:spPr>
          <a:xfrm>
            <a:off x="186625" y="2484150"/>
            <a:ext cx="2023800" cy="831000"/>
          </a:xfrm>
          <a:prstGeom prst="rect">
            <a:avLst/>
          </a:prstGeom>
          <a:solidFill>
            <a:srgbClr val="00B0F0"/>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Arial"/>
                <a:ea typeface="Arial"/>
                <a:cs typeface="Arial"/>
                <a:sym typeface="Arial"/>
              </a:rPr>
              <a:t>Leadership  Team</a:t>
            </a:r>
            <a:endParaRPr b="0" i="0" sz="2400" u="none" cap="none" strike="noStrike">
              <a:solidFill>
                <a:schemeClr val="dk1"/>
              </a:solidFill>
              <a:latin typeface="Arial"/>
              <a:ea typeface="Arial"/>
              <a:cs typeface="Arial"/>
              <a:sym typeface="Arial"/>
            </a:endParaRPr>
          </a:p>
        </p:txBody>
      </p:sp>
      <p:cxnSp>
        <p:nvCxnSpPr>
          <p:cNvPr id="757" name="Google Shape;757;p31"/>
          <p:cNvCxnSpPr/>
          <p:nvPr/>
        </p:nvCxnSpPr>
        <p:spPr>
          <a:xfrm flipH="1" rot="10800000">
            <a:off x="1445550" y="2201250"/>
            <a:ext cx="6555300" cy="6300"/>
          </a:xfrm>
          <a:prstGeom prst="straightConnector1">
            <a:avLst/>
          </a:prstGeom>
          <a:noFill/>
          <a:ln cap="flat" cmpd="sng" w="9525">
            <a:solidFill>
              <a:srgbClr val="4A7DBA"/>
            </a:solidFill>
            <a:prstDash val="solid"/>
            <a:round/>
            <a:headEnd len="sm" w="sm" type="none"/>
            <a:tailEnd len="sm" w="sm" type="none"/>
          </a:ln>
        </p:spPr>
      </p:cxnSp>
      <p:cxnSp>
        <p:nvCxnSpPr>
          <p:cNvPr id="758" name="Google Shape;758;p31"/>
          <p:cNvCxnSpPr/>
          <p:nvPr/>
        </p:nvCxnSpPr>
        <p:spPr>
          <a:xfrm>
            <a:off x="1454898" y="2182769"/>
            <a:ext cx="0" cy="304800"/>
          </a:xfrm>
          <a:prstGeom prst="straightConnector1">
            <a:avLst/>
          </a:prstGeom>
          <a:noFill/>
          <a:ln cap="flat" cmpd="sng" w="9525">
            <a:solidFill>
              <a:srgbClr val="4A7DBA"/>
            </a:solidFill>
            <a:prstDash val="solid"/>
            <a:round/>
            <a:headEnd len="sm" w="sm" type="none"/>
            <a:tailEnd len="med" w="med" type="stealth"/>
          </a:ln>
        </p:spPr>
      </p:cxnSp>
      <p:cxnSp>
        <p:nvCxnSpPr>
          <p:cNvPr id="759" name="Google Shape;759;p31"/>
          <p:cNvCxnSpPr/>
          <p:nvPr/>
        </p:nvCxnSpPr>
        <p:spPr>
          <a:xfrm>
            <a:off x="3430326" y="2201251"/>
            <a:ext cx="0" cy="304800"/>
          </a:xfrm>
          <a:prstGeom prst="straightConnector1">
            <a:avLst/>
          </a:prstGeom>
          <a:noFill/>
          <a:ln cap="flat" cmpd="sng" w="9525">
            <a:solidFill>
              <a:srgbClr val="4A7DBA"/>
            </a:solidFill>
            <a:prstDash val="solid"/>
            <a:round/>
            <a:headEnd len="sm" w="sm" type="none"/>
            <a:tailEnd len="med" w="med" type="stealth"/>
          </a:ln>
        </p:spPr>
      </p:cxnSp>
      <p:cxnSp>
        <p:nvCxnSpPr>
          <p:cNvPr id="760" name="Google Shape;760;p31"/>
          <p:cNvCxnSpPr/>
          <p:nvPr/>
        </p:nvCxnSpPr>
        <p:spPr>
          <a:xfrm>
            <a:off x="5715646" y="2201249"/>
            <a:ext cx="0" cy="304800"/>
          </a:xfrm>
          <a:prstGeom prst="straightConnector1">
            <a:avLst/>
          </a:prstGeom>
          <a:noFill/>
          <a:ln cap="flat" cmpd="sng" w="9525">
            <a:solidFill>
              <a:srgbClr val="4A7DBA"/>
            </a:solidFill>
            <a:prstDash val="solid"/>
            <a:round/>
            <a:headEnd len="sm" w="sm" type="none"/>
            <a:tailEnd len="med" w="med" type="stealth"/>
          </a:ln>
        </p:spPr>
      </p:cxnSp>
      <p:cxnSp>
        <p:nvCxnSpPr>
          <p:cNvPr id="761" name="Google Shape;761;p31"/>
          <p:cNvCxnSpPr/>
          <p:nvPr/>
        </p:nvCxnSpPr>
        <p:spPr>
          <a:xfrm>
            <a:off x="8001000" y="2182775"/>
            <a:ext cx="0" cy="304800"/>
          </a:xfrm>
          <a:prstGeom prst="straightConnector1">
            <a:avLst/>
          </a:prstGeom>
          <a:noFill/>
          <a:ln cap="flat" cmpd="sng" w="9525">
            <a:solidFill>
              <a:srgbClr val="4A7DBA"/>
            </a:solidFill>
            <a:prstDash val="solid"/>
            <a:round/>
            <a:headEnd len="sm" w="sm" type="none"/>
            <a:tailEnd len="med" w="med" type="stealth"/>
          </a:ln>
        </p:spPr>
      </p:cxnSp>
      <p:sp>
        <p:nvSpPr>
          <p:cNvPr id="762" name="Google Shape;762;p31"/>
          <p:cNvSpPr txBox="1"/>
          <p:nvPr/>
        </p:nvSpPr>
        <p:spPr>
          <a:xfrm>
            <a:off x="186638" y="3452200"/>
            <a:ext cx="609600" cy="338700"/>
          </a:xfrm>
          <a:prstGeom prst="rect">
            <a:avLst/>
          </a:prstGeom>
          <a:solidFill>
            <a:srgbClr val="D9959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Arial"/>
                <a:ea typeface="Arial"/>
                <a:cs typeface="Arial"/>
                <a:sym typeface="Arial"/>
              </a:rPr>
              <a:t>TT1</a:t>
            </a:r>
            <a:endParaRPr b="0" i="0" sz="1600" u="none" cap="none" strike="noStrike">
              <a:solidFill>
                <a:schemeClr val="dk1"/>
              </a:solidFill>
              <a:latin typeface="Arial"/>
              <a:ea typeface="Arial"/>
              <a:cs typeface="Arial"/>
              <a:sym typeface="Arial"/>
            </a:endParaRPr>
          </a:p>
        </p:txBody>
      </p:sp>
      <p:sp>
        <p:nvSpPr>
          <p:cNvPr id="763" name="Google Shape;763;p31"/>
          <p:cNvSpPr txBox="1"/>
          <p:nvPr/>
        </p:nvSpPr>
        <p:spPr>
          <a:xfrm>
            <a:off x="166388" y="3939561"/>
            <a:ext cx="609600" cy="338700"/>
          </a:xfrm>
          <a:prstGeom prst="rect">
            <a:avLst/>
          </a:prstGeom>
          <a:solidFill>
            <a:srgbClr val="D9959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Arial"/>
                <a:ea typeface="Arial"/>
                <a:cs typeface="Arial"/>
                <a:sym typeface="Arial"/>
              </a:rPr>
              <a:t>TT2</a:t>
            </a:r>
            <a:endParaRPr b="0" i="0" sz="1600" u="none" cap="none" strike="noStrike">
              <a:solidFill>
                <a:schemeClr val="dk1"/>
              </a:solidFill>
              <a:latin typeface="Arial"/>
              <a:ea typeface="Arial"/>
              <a:cs typeface="Arial"/>
              <a:sym typeface="Arial"/>
            </a:endParaRPr>
          </a:p>
        </p:txBody>
      </p:sp>
      <p:sp>
        <p:nvSpPr>
          <p:cNvPr id="764" name="Google Shape;764;p31"/>
          <p:cNvSpPr txBox="1"/>
          <p:nvPr/>
        </p:nvSpPr>
        <p:spPr>
          <a:xfrm>
            <a:off x="1581114" y="3453013"/>
            <a:ext cx="609600" cy="338700"/>
          </a:xfrm>
          <a:prstGeom prst="rect">
            <a:avLst/>
          </a:prstGeom>
          <a:solidFill>
            <a:srgbClr val="D9959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Arial"/>
                <a:ea typeface="Arial"/>
                <a:cs typeface="Arial"/>
                <a:sym typeface="Arial"/>
              </a:rPr>
              <a:t>TT4</a:t>
            </a:r>
            <a:endParaRPr b="0" i="0" sz="1600" u="none" cap="none" strike="noStrike">
              <a:solidFill>
                <a:schemeClr val="dk1"/>
              </a:solidFill>
              <a:latin typeface="Arial"/>
              <a:ea typeface="Arial"/>
              <a:cs typeface="Arial"/>
              <a:sym typeface="Arial"/>
            </a:endParaRPr>
          </a:p>
        </p:txBody>
      </p:sp>
      <p:sp>
        <p:nvSpPr>
          <p:cNvPr id="765" name="Google Shape;765;p31"/>
          <p:cNvSpPr txBox="1"/>
          <p:nvPr/>
        </p:nvSpPr>
        <p:spPr>
          <a:xfrm>
            <a:off x="1581114" y="3924964"/>
            <a:ext cx="609600" cy="338700"/>
          </a:xfrm>
          <a:prstGeom prst="rect">
            <a:avLst/>
          </a:prstGeom>
          <a:solidFill>
            <a:srgbClr val="D9959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Arial"/>
                <a:ea typeface="Arial"/>
                <a:cs typeface="Arial"/>
                <a:sym typeface="Arial"/>
              </a:rPr>
              <a:t>TT5</a:t>
            </a:r>
            <a:endParaRPr b="0" i="0" sz="1600" u="none" cap="none" strike="noStrike">
              <a:solidFill>
                <a:schemeClr val="dk1"/>
              </a:solidFill>
              <a:latin typeface="Arial"/>
              <a:ea typeface="Arial"/>
              <a:cs typeface="Arial"/>
              <a:sym typeface="Arial"/>
            </a:endParaRPr>
          </a:p>
        </p:txBody>
      </p:sp>
      <p:sp>
        <p:nvSpPr>
          <p:cNvPr id="766" name="Google Shape;766;p31"/>
          <p:cNvSpPr txBox="1"/>
          <p:nvPr/>
        </p:nvSpPr>
        <p:spPr>
          <a:xfrm>
            <a:off x="186647" y="4426911"/>
            <a:ext cx="609600" cy="338700"/>
          </a:xfrm>
          <a:prstGeom prst="rect">
            <a:avLst/>
          </a:prstGeom>
          <a:solidFill>
            <a:srgbClr val="D9959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Arial"/>
                <a:ea typeface="Arial"/>
                <a:cs typeface="Arial"/>
                <a:sym typeface="Arial"/>
              </a:rPr>
              <a:t>TT3</a:t>
            </a:r>
            <a:endParaRPr b="0" i="0" sz="1600" u="none" cap="none" strike="noStrike">
              <a:solidFill>
                <a:schemeClr val="dk1"/>
              </a:solidFill>
              <a:latin typeface="Arial"/>
              <a:ea typeface="Arial"/>
              <a:cs typeface="Arial"/>
              <a:sym typeface="Arial"/>
            </a:endParaRPr>
          </a:p>
        </p:txBody>
      </p:sp>
      <p:sp>
        <p:nvSpPr>
          <p:cNvPr id="767" name="Google Shape;767;p31"/>
          <p:cNvSpPr txBox="1"/>
          <p:nvPr/>
        </p:nvSpPr>
        <p:spPr>
          <a:xfrm>
            <a:off x="1581125" y="4396932"/>
            <a:ext cx="609600" cy="338700"/>
          </a:xfrm>
          <a:prstGeom prst="rect">
            <a:avLst/>
          </a:prstGeom>
          <a:solidFill>
            <a:srgbClr val="D9959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Arial"/>
                <a:ea typeface="Arial"/>
                <a:cs typeface="Arial"/>
                <a:sym typeface="Arial"/>
              </a:rPr>
              <a:t>TT6</a:t>
            </a:r>
            <a:endParaRPr b="0" i="0" sz="1600" u="none" cap="none" strike="noStrike">
              <a:solidFill>
                <a:schemeClr val="dk1"/>
              </a:solidFill>
              <a:latin typeface="Arial"/>
              <a:ea typeface="Arial"/>
              <a:cs typeface="Arial"/>
              <a:sym typeface="Arial"/>
            </a:endParaRPr>
          </a:p>
        </p:txBody>
      </p:sp>
      <p:cxnSp>
        <p:nvCxnSpPr>
          <p:cNvPr id="768" name="Google Shape;768;p31"/>
          <p:cNvCxnSpPr/>
          <p:nvPr/>
        </p:nvCxnSpPr>
        <p:spPr>
          <a:xfrm flipH="1">
            <a:off x="1134950" y="3326366"/>
            <a:ext cx="7800" cy="1856400"/>
          </a:xfrm>
          <a:prstGeom prst="straightConnector1">
            <a:avLst/>
          </a:prstGeom>
          <a:noFill/>
          <a:ln cap="flat" cmpd="sng" w="9525">
            <a:solidFill>
              <a:srgbClr val="4A7DBA"/>
            </a:solidFill>
            <a:prstDash val="solid"/>
            <a:round/>
            <a:headEnd len="sm" w="sm" type="none"/>
            <a:tailEnd len="sm" w="sm" type="none"/>
          </a:ln>
        </p:spPr>
      </p:cxnSp>
      <p:cxnSp>
        <p:nvCxnSpPr>
          <p:cNvPr id="769" name="Google Shape;769;p31"/>
          <p:cNvCxnSpPr>
            <a:stCxn id="762" idx="3"/>
            <a:endCxn id="764" idx="1"/>
          </p:cNvCxnSpPr>
          <p:nvPr/>
        </p:nvCxnSpPr>
        <p:spPr>
          <a:xfrm>
            <a:off x="796238" y="3621550"/>
            <a:ext cx="784800" cy="900"/>
          </a:xfrm>
          <a:prstGeom prst="straightConnector1">
            <a:avLst/>
          </a:prstGeom>
          <a:noFill/>
          <a:ln cap="flat" cmpd="sng" w="9525">
            <a:solidFill>
              <a:srgbClr val="4A7DBA"/>
            </a:solidFill>
            <a:prstDash val="solid"/>
            <a:round/>
            <a:headEnd len="sm" w="sm" type="none"/>
            <a:tailEnd len="sm" w="sm" type="none"/>
          </a:ln>
        </p:spPr>
      </p:cxnSp>
      <p:sp>
        <p:nvSpPr>
          <p:cNvPr id="770" name="Google Shape;770;p31"/>
          <p:cNvSpPr txBox="1"/>
          <p:nvPr/>
        </p:nvSpPr>
        <p:spPr>
          <a:xfrm>
            <a:off x="226072" y="5105400"/>
            <a:ext cx="1944900" cy="1107900"/>
          </a:xfrm>
          <a:prstGeom prst="rect">
            <a:avLst/>
          </a:prstGeom>
          <a:solidFill>
            <a:srgbClr val="92D050"/>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200"/>
              <a:buFont typeface="Arial"/>
              <a:buNone/>
            </a:pPr>
            <a:r>
              <a:rPr b="0" i="0" lang="en-US" sz="2200" u="none" cap="none" strike="noStrike">
                <a:solidFill>
                  <a:schemeClr val="dk1"/>
                </a:solidFill>
                <a:latin typeface="Arial"/>
                <a:ea typeface="Arial"/>
                <a:cs typeface="Arial"/>
                <a:sym typeface="Arial"/>
              </a:rPr>
              <a:t>Student Intervention Team</a:t>
            </a:r>
            <a:endParaRPr b="0" i="0" sz="2200" u="none" cap="none" strike="noStrike">
              <a:solidFill>
                <a:schemeClr val="dk1"/>
              </a:solidFill>
              <a:latin typeface="Arial"/>
              <a:ea typeface="Arial"/>
              <a:cs typeface="Arial"/>
              <a:sym typeface="Arial"/>
            </a:endParaRPr>
          </a:p>
        </p:txBody>
      </p:sp>
      <p:cxnSp>
        <p:nvCxnSpPr>
          <p:cNvPr id="771" name="Google Shape;771;p31"/>
          <p:cNvCxnSpPr/>
          <p:nvPr/>
        </p:nvCxnSpPr>
        <p:spPr>
          <a:xfrm flipH="1">
            <a:off x="3426425" y="3326370"/>
            <a:ext cx="7800" cy="1856400"/>
          </a:xfrm>
          <a:prstGeom prst="straightConnector1">
            <a:avLst/>
          </a:prstGeom>
          <a:noFill/>
          <a:ln cap="flat" cmpd="sng" w="9525">
            <a:solidFill>
              <a:srgbClr val="4A7DBA"/>
            </a:solidFill>
            <a:prstDash val="solid"/>
            <a:round/>
            <a:headEnd len="sm" w="sm" type="none"/>
            <a:tailEnd len="sm" w="sm" type="none"/>
          </a:ln>
        </p:spPr>
      </p:cxnSp>
      <p:cxnSp>
        <p:nvCxnSpPr>
          <p:cNvPr id="772" name="Google Shape;772;p31"/>
          <p:cNvCxnSpPr/>
          <p:nvPr/>
        </p:nvCxnSpPr>
        <p:spPr>
          <a:xfrm flipH="1">
            <a:off x="5711759" y="3306274"/>
            <a:ext cx="7800" cy="1856400"/>
          </a:xfrm>
          <a:prstGeom prst="straightConnector1">
            <a:avLst/>
          </a:prstGeom>
          <a:noFill/>
          <a:ln cap="flat" cmpd="sng" w="9525">
            <a:solidFill>
              <a:srgbClr val="4A7DBA"/>
            </a:solidFill>
            <a:prstDash val="solid"/>
            <a:round/>
            <a:headEnd len="sm" w="sm" type="none"/>
            <a:tailEnd len="sm" w="sm" type="none"/>
          </a:ln>
        </p:spPr>
      </p:cxnSp>
      <p:cxnSp>
        <p:nvCxnSpPr>
          <p:cNvPr id="773" name="Google Shape;773;p31"/>
          <p:cNvCxnSpPr/>
          <p:nvPr/>
        </p:nvCxnSpPr>
        <p:spPr>
          <a:xfrm flipH="1">
            <a:off x="7939084" y="3249011"/>
            <a:ext cx="7800" cy="1856400"/>
          </a:xfrm>
          <a:prstGeom prst="straightConnector1">
            <a:avLst/>
          </a:prstGeom>
          <a:noFill/>
          <a:ln cap="flat" cmpd="sng" w="9525">
            <a:solidFill>
              <a:srgbClr val="4A7DBA"/>
            </a:solidFill>
            <a:prstDash val="solid"/>
            <a:round/>
            <a:headEnd len="sm" w="sm" type="none"/>
            <a:tailEnd len="sm" w="sm" type="none"/>
          </a:ln>
        </p:spPr>
      </p:cxnSp>
      <p:sp>
        <p:nvSpPr>
          <p:cNvPr id="774" name="Google Shape;774;p31"/>
          <p:cNvSpPr txBox="1"/>
          <p:nvPr/>
        </p:nvSpPr>
        <p:spPr>
          <a:xfrm>
            <a:off x="2418413" y="2491350"/>
            <a:ext cx="2023800" cy="831000"/>
          </a:xfrm>
          <a:prstGeom prst="rect">
            <a:avLst/>
          </a:prstGeom>
          <a:solidFill>
            <a:srgbClr val="00B0F0"/>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Arial"/>
                <a:ea typeface="Arial"/>
                <a:cs typeface="Arial"/>
                <a:sym typeface="Arial"/>
              </a:rPr>
              <a:t>Leadership  Team</a:t>
            </a:r>
            <a:endParaRPr b="0" i="0" sz="2400" u="none" cap="none" strike="noStrike">
              <a:solidFill>
                <a:schemeClr val="dk1"/>
              </a:solidFill>
              <a:latin typeface="Arial"/>
              <a:ea typeface="Arial"/>
              <a:cs typeface="Arial"/>
              <a:sym typeface="Arial"/>
            </a:endParaRPr>
          </a:p>
        </p:txBody>
      </p:sp>
      <p:sp>
        <p:nvSpPr>
          <p:cNvPr id="775" name="Google Shape;775;p31"/>
          <p:cNvSpPr txBox="1"/>
          <p:nvPr/>
        </p:nvSpPr>
        <p:spPr>
          <a:xfrm>
            <a:off x="4703750" y="2495375"/>
            <a:ext cx="2023800" cy="831000"/>
          </a:xfrm>
          <a:prstGeom prst="rect">
            <a:avLst/>
          </a:prstGeom>
          <a:solidFill>
            <a:srgbClr val="00B0F0"/>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Arial"/>
                <a:ea typeface="Arial"/>
                <a:cs typeface="Arial"/>
                <a:sym typeface="Arial"/>
              </a:rPr>
              <a:t>Leadership  Team</a:t>
            </a:r>
            <a:endParaRPr b="0" i="0" sz="2400" u="none" cap="none" strike="noStrike">
              <a:solidFill>
                <a:schemeClr val="dk1"/>
              </a:solidFill>
              <a:latin typeface="Arial"/>
              <a:ea typeface="Arial"/>
              <a:cs typeface="Arial"/>
              <a:sym typeface="Arial"/>
            </a:endParaRPr>
          </a:p>
        </p:txBody>
      </p:sp>
      <p:sp>
        <p:nvSpPr>
          <p:cNvPr id="776" name="Google Shape;776;p31"/>
          <p:cNvSpPr txBox="1"/>
          <p:nvPr/>
        </p:nvSpPr>
        <p:spPr>
          <a:xfrm>
            <a:off x="6989100" y="2475275"/>
            <a:ext cx="2023800" cy="831000"/>
          </a:xfrm>
          <a:prstGeom prst="rect">
            <a:avLst/>
          </a:prstGeom>
          <a:solidFill>
            <a:srgbClr val="00B0F0"/>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Arial"/>
                <a:ea typeface="Arial"/>
                <a:cs typeface="Arial"/>
                <a:sym typeface="Arial"/>
              </a:rPr>
              <a:t>Leadership  Team</a:t>
            </a:r>
            <a:endParaRPr b="0" i="0" sz="2400" u="none" cap="none" strike="noStrike">
              <a:solidFill>
                <a:schemeClr val="dk1"/>
              </a:solidFill>
              <a:latin typeface="Arial"/>
              <a:ea typeface="Arial"/>
              <a:cs typeface="Arial"/>
              <a:sym typeface="Arial"/>
            </a:endParaRPr>
          </a:p>
        </p:txBody>
      </p:sp>
      <p:cxnSp>
        <p:nvCxnSpPr>
          <p:cNvPr id="777" name="Google Shape;777;p31"/>
          <p:cNvCxnSpPr/>
          <p:nvPr/>
        </p:nvCxnSpPr>
        <p:spPr>
          <a:xfrm>
            <a:off x="786151" y="4108450"/>
            <a:ext cx="784800" cy="900"/>
          </a:xfrm>
          <a:prstGeom prst="straightConnector1">
            <a:avLst/>
          </a:prstGeom>
          <a:noFill/>
          <a:ln cap="flat" cmpd="sng" w="9525">
            <a:solidFill>
              <a:srgbClr val="4A7DBA"/>
            </a:solidFill>
            <a:prstDash val="solid"/>
            <a:round/>
            <a:headEnd len="sm" w="sm" type="none"/>
            <a:tailEnd len="sm" w="sm" type="none"/>
          </a:ln>
        </p:spPr>
      </p:cxnSp>
      <p:cxnSp>
        <p:nvCxnSpPr>
          <p:cNvPr id="778" name="Google Shape;778;p31"/>
          <p:cNvCxnSpPr/>
          <p:nvPr/>
        </p:nvCxnSpPr>
        <p:spPr>
          <a:xfrm>
            <a:off x="786138" y="4565825"/>
            <a:ext cx="784800" cy="900"/>
          </a:xfrm>
          <a:prstGeom prst="straightConnector1">
            <a:avLst/>
          </a:prstGeom>
          <a:noFill/>
          <a:ln cap="flat" cmpd="sng" w="9525">
            <a:solidFill>
              <a:srgbClr val="4A7DBA"/>
            </a:solidFill>
            <a:prstDash val="solid"/>
            <a:round/>
            <a:headEnd len="sm" w="sm" type="none"/>
            <a:tailEnd len="sm" w="sm" type="none"/>
          </a:ln>
        </p:spPr>
      </p:cxnSp>
      <p:sp>
        <p:nvSpPr>
          <p:cNvPr id="779" name="Google Shape;779;p31"/>
          <p:cNvSpPr txBox="1"/>
          <p:nvPr/>
        </p:nvSpPr>
        <p:spPr>
          <a:xfrm>
            <a:off x="3832613" y="4426500"/>
            <a:ext cx="609600" cy="338700"/>
          </a:xfrm>
          <a:prstGeom prst="rect">
            <a:avLst/>
          </a:prstGeom>
          <a:solidFill>
            <a:srgbClr val="D9959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Arial"/>
                <a:ea typeface="Arial"/>
                <a:cs typeface="Arial"/>
                <a:sym typeface="Arial"/>
              </a:rPr>
              <a:t>TT6</a:t>
            </a:r>
            <a:endParaRPr b="0" i="0" sz="1600" u="none" cap="none" strike="noStrike">
              <a:solidFill>
                <a:schemeClr val="dk1"/>
              </a:solidFill>
              <a:latin typeface="Arial"/>
              <a:ea typeface="Arial"/>
              <a:cs typeface="Arial"/>
              <a:sym typeface="Arial"/>
            </a:endParaRPr>
          </a:p>
        </p:txBody>
      </p:sp>
      <p:sp>
        <p:nvSpPr>
          <p:cNvPr id="780" name="Google Shape;780;p31"/>
          <p:cNvSpPr txBox="1"/>
          <p:nvPr/>
        </p:nvSpPr>
        <p:spPr>
          <a:xfrm>
            <a:off x="3832613" y="3922400"/>
            <a:ext cx="609600" cy="338700"/>
          </a:xfrm>
          <a:prstGeom prst="rect">
            <a:avLst/>
          </a:prstGeom>
          <a:solidFill>
            <a:srgbClr val="D9959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Arial"/>
                <a:ea typeface="Arial"/>
                <a:cs typeface="Arial"/>
                <a:sym typeface="Arial"/>
              </a:rPr>
              <a:t>TT5</a:t>
            </a:r>
            <a:endParaRPr b="0" i="0" sz="1600" u="none" cap="none" strike="noStrike">
              <a:solidFill>
                <a:schemeClr val="dk1"/>
              </a:solidFill>
              <a:latin typeface="Arial"/>
              <a:ea typeface="Arial"/>
              <a:cs typeface="Arial"/>
              <a:sym typeface="Arial"/>
            </a:endParaRPr>
          </a:p>
        </p:txBody>
      </p:sp>
      <p:sp>
        <p:nvSpPr>
          <p:cNvPr id="781" name="Google Shape;781;p31"/>
          <p:cNvSpPr txBox="1"/>
          <p:nvPr/>
        </p:nvSpPr>
        <p:spPr>
          <a:xfrm>
            <a:off x="3832613" y="3418300"/>
            <a:ext cx="609600" cy="338700"/>
          </a:xfrm>
          <a:prstGeom prst="rect">
            <a:avLst/>
          </a:prstGeom>
          <a:solidFill>
            <a:srgbClr val="D9959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Arial"/>
                <a:ea typeface="Arial"/>
                <a:cs typeface="Arial"/>
                <a:sym typeface="Arial"/>
              </a:rPr>
              <a:t>TT4</a:t>
            </a:r>
            <a:endParaRPr b="0" i="0" sz="1600" u="none" cap="none" strike="noStrike">
              <a:solidFill>
                <a:schemeClr val="dk1"/>
              </a:solidFill>
              <a:latin typeface="Arial"/>
              <a:ea typeface="Arial"/>
              <a:cs typeface="Arial"/>
              <a:sym typeface="Arial"/>
            </a:endParaRPr>
          </a:p>
        </p:txBody>
      </p:sp>
      <p:sp>
        <p:nvSpPr>
          <p:cNvPr id="782" name="Google Shape;782;p31"/>
          <p:cNvSpPr txBox="1"/>
          <p:nvPr/>
        </p:nvSpPr>
        <p:spPr>
          <a:xfrm>
            <a:off x="2418413" y="4391775"/>
            <a:ext cx="609600" cy="338700"/>
          </a:xfrm>
          <a:prstGeom prst="rect">
            <a:avLst/>
          </a:prstGeom>
          <a:solidFill>
            <a:srgbClr val="D9959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Arial"/>
                <a:ea typeface="Arial"/>
                <a:cs typeface="Arial"/>
                <a:sym typeface="Arial"/>
              </a:rPr>
              <a:t>TT3</a:t>
            </a:r>
            <a:endParaRPr b="0" i="0" sz="1600" u="none" cap="none" strike="noStrike">
              <a:solidFill>
                <a:schemeClr val="dk1"/>
              </a:solidFill>
              <a:latin typeface="Arial"/>
              <a:ea typeface="Arial"/>
              <a:cs typeface="Arial"/>
              <a:sym typeface="Arial"/>
            </a:endParaRPr>
          </a:p>
        </p:txBody>
      </p:sp>
      <p:sp>
        <p:nvSpPr>
          <p:cNvPr id="783" name="Google Shape;783;p31"/>
          <p:cNvSpPr txBox="1"/>
          <p:nvPr/>
        </p:nvSpPr>
        <p:spPr>
          <a:xfrm>
            <a:off x="2418413" y="3922400"/>
            <a:ext cx="609600" cy="338700"/>
          </a:xfrm>
          <a:prstGeom prst="rect">
            <a:avLst/>
          </a:prstGeom>
          <a:solidFill>
            <a:srgbClr val="D9959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Arial"/>
                <a:ea typeface="Arial"/>
                <a:cs typeface="Arial"/>
                <a:sym typeface="Arial"/>
              </a:rPr>
              <a:t>TT2</a:t>
            </a:r>
            <a:endParaRPr b="0" i="0" sz="1600" u="none" cap="none" strike="noStrike">
              <a:solidFill>
                <a:schemeClr val="dk1"/>
              </a:solidFill>
              <a:latin typeface="Arial"/>
              <a:ea typeface="Arial"/>
              <a:cs typeface="Arial"/>
              <a:sym typeface="Arial"/>
            </a:endParaRPr>
          </a:p>
        </p:txBody>
      </p:sp>
      <p:sp>
        <p:nvSpPr>
          <p:cNvPr id="784" name="Google Shape;784;p31"/>
          <p:cNvSpPr txBox="1"/>
          <p:nvPr/>
        </p:nvSpPr>
        <p:spPr>
          <a:xfrm>
            <a:off x="2418413" y="3453025"/>
            <a:ext cx="609600" cy="338700"/>
          </a:xfrm>
          <a:prstGeom prst="rect">
            <a:avLst/>
          </a:prstGeom>
          <a:solidFill>
            <a:srgbClr val="D9959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Arial"/>
                <a:ea typeface="Arial"/>
                <a:cs typeface="Arial"/>
                <a:sym typeface="Arial"/>
              </a:rPr>
              <a:t>TT1</a:t>
            </a:r>
            <a:endParaRPr b="0" i="0" sz="1600" u="none" cap="none" strike="noStrike">
              <a:solidFill>
                <a:schemeClr val="dk1"/>
              </a:solidFill>
              <a:latin typeface="Arial"/>
              <a:ea typeface="Arial"/>
              <a:cs typeface="Arial"/>
              <a:sym typeface="Arial"/>
            </a:endParaRPr>
          </a:p>
        </p:txBody>
      </p:sp>
      <p:sp>
        <p:nvSpPr>
          <p:cNvPr id="785" name="Google Shape;785;p31"/>
          <p:cNvSpPr txBox="1"/>
          <p:nvPr/>
        </p:nvSpPr>
        <p:spPr>
          <a:xfrm>
            <a:off x="6970522" y="5162675"/>
            <a:ext cx="1944900" cy="1107900"/>
          </a:xfrm>
          <a:prstGeom prst="rect">
            <a:avLst/>
          </a:prstGeom>
          <a:solidFill>
            <a:srgbClr val="92D050"/>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200"/>
              <a:buFont typeface="Arial"/>
              <a:buNone/>
            </a:pPr>
            <a:r>
              <a:rPr b="0" i="0" lang="en-US" sz="2200" u="none" cap="none" strike="noStrike">
                <a:solidFill>
                  <a:schemeClr val="dk1"/>
                </a:solidFill>
                <a:latin typeface="Arial"/>
                <a:ea typeface="Arial"/>
                <a:cs typeface="Arial"/>
                <a:sym typeface="Arial"/>
              </a:rPr>
              <a:t>Student Intervention Team</a:t>
            </a:r>
            <a:endParaRPr b="0" i="0" sz="2200" u="none" cap="none" strike="noStrike">
              <a:solidFill>
                <a:schemeClr val="dk1"/>
              </a:solidFill>
              <a:latin typeface="Arial"/>
              <a:ea typeface="Arial"/>
              <a:cs typeface="Arial"/>
              <a:sym typeface="Arial"/>
            </a:endParaRPr>
          </a:p>
        </p:txBody>
      </p:sp>
      <p:sp>
        <p:nvSpPr>
          <p:cNvPr id="786" name="Google Shape;786;p31"/>
          <p:cNvSpPr txBox="1"/>
          <p:nvPr/>
        </p:nvSpPr>
        <p:spPr>
          <a:xfrm>
            <a:off x="4743197" y="5162675"/>
            <a:ext cx="1944900" cy="1107900"/>
          </a:xfrm>
          <a:prstGeom prst="rect">
            <a:avLst/>
          </a:prstGeom>
          <a:solidFill>
            <a:srgbClr val="92D050"/>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200"/>
              <a:buFont typeface="Arial"/>
              <a:buNone/>
            </a:pPr>
            <a:r>
              <a:rPr b="0" i="0" lang="en-US" sz="2200" u="none" cap="none" strike="noStrike">
                <a:solidFill>
                  <a:schemeClr val="dk1"/>
                </a:solidFill>
                <a:latin typeface="Arial"/>
                <a:ea typeface="Arial"/>
                <a:cs typeface="Arial"/>
                <a:sym typeface="Arial"/>
              </a:rPr>
              <a:t>Student Intervention Team</a:t>
            </a:r>
            <a:endParaRPr b="0" i="0" sz="2200" u="none" cap="none" strike="noStrike">
              <a:solidFill>
                <a:schemeClr val="dk1"/>
              </a:solidFill>
              <a:latin typeface="Arial"/>
              <a:ea typeface="Arial"/>
              <a:cs typeface="Arial"/>
              <a:sym typeface="Arial"/>
            </a:endParaRPr>
          </a:p>
        </p:txBody>
      </p:sp>
      <p:sp>
        <p:nvSpPr>
          <p:cNvPr id="787" name="Google Shape;787;p31"/>
          <p:cNvSpPr txBox="1"/>
          <p:nvPr/>
        </p:nvSpPr>
        <p:spPr>
          <a:xfrm>
            <a:off x="2454797" y="5162675"/>
            <a:ext cx="1944900" cy="1107900"/>
          </a:xfrm>
          <a:prstGeom prst="rect">
            <a:avLst/>
          </a:prstGeom>
          <a:solidFill>
            <a:srgbClr val="92D050"/>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200"/>
              <a:buFont typeface="Arial"/>
              <a:buNone/>
            </a:pPr>
            <a:r>
              <a:rPr b="0" i="0" lang="en-US" sz="2200" u="none" cap="none" strike="noStrike">
                <a:solidFill>
                  <a:schemeClr val="dk1"/>
                </a:solidFill>
                <a:latin typeface="Arial"/>
                <a:ea typeface="Arial"/>
                <a:cs typeface="Arial"/>
                <a:sym typeface="Arial"/>
              </a:rPr>
              <a:t>Student Intervention Team</a:t>
            </a:r>
            <a:endParaRPr b="0" i="0" sz="2200" u="none" cap="none" strike="noStrike">
              <a:solidFill>
                <a:schemeClr val="dk1"/>
              </a:solidFill>
              <a:latin typeface="Arial"/>
              <a:ea typeface="Arial"/>
              <a:cs typeface="Arial"/>
              <a:sym typeface="Arial"/>
            </a:endParaRPr>
          </a:p>
        </p:txBody>
      </p:sp>
      <p:cxnSp>
        <p:nvCxnSpPr>
          <p:cNvPr id="788" name="Google Shape;788;p31"/>
          <p:cNvCxnSpPr/>
          <p:nvPr/>
        </p:nvCxnSpPr>
        <p:spPr>
          <a:xfrm>
            <a:off x="3034838" y="3587200"/>
            <a:ext cx="784800" cy="900"/>
          </a:xfrm>
          <a:prstGeom prst="straightConnector1">
            <a:avLst/>
          </a:prstGeom>
          <a:noFill/>
          <a:ln cap="flat" cmpd="sng" w="9525">
            <a:solidFill>
              <a:srgbClr val="4A7DBA"/>
            </a:solidFill>
            <a:prstDash val="solid"/>
            <a:round/>
            <a:headEnd len="sm" w="sm" type="none"/>
            <a:tailEnd len="sm" w="sm" type="none"/>
          </a:ln>
        </p:spPr>
      </p:cxnSp>
      <p:cxnSp>
        <p:nvCxnSpPr>
          <p:cNvPr id="789" name="Google Shape;789;p31"/>
          <p:cNvCxnSpPr/>
          <p:nvPr/>
        </p:nvCxnSpPr>
        <p:spPr>
          <a:xfrm>
            <a:off x="3034838" y="4108450"/>
            <a:ext cx="784800" cy="900"/>
          </a:xfrm>
          <a:prstGeom prst="straightConnector1">
            <a:avLst/>
          </a:prstGeom>
          <a:noFill/>
          <a:ln cap="flat" cmpd="sng" w="9525">
            <a:solidFill>
              <a:srgbClr val="4A7DBA"/>
            </a:solidFill>
            <a:prstDash val="solid"/>
            <a:round/>
            <a:headEnd len="sm" w="sm" type="none"/>
            <a:tailEnd len="sm" w="sm" type="none"/>
          </a:ln>
        </p:spPr>
      </p:cxnSp>
      <p:cxnSp>
        <p:nvCxnSpPr>
          <p:cNvPr id="790" name="Google Shape;790;p31"/>
          <p:cNvCxnSpPr/>
          <p:nvPr/>
        </p:nvCxnSpPr>
        <p:spPr>
          <a:xfrm>
            <a:off x="3034838" y="4565825"/>
            <a:ext cx="784800" cy="900"/>
          </a:xfrm>
          <a:prstGeom prst="straightConnector1">
            <a:avLst/>
          </a:prstGeom>
          <a:noFill/>
          <a:ln cap="flat" cmpd="sng" w="9525">
            <a:solidFill>
              <a:srgbClr val="4A7DBA"/>
            </a:solidFill>
            <a:prstDash val="solid"/>
            <a:round/>
            <a:headEnd len="sm" w="sm" type="none"/>
            <a:tailEnd len="sm" w="sm" type="none"/>
          </a:ln>
        </p:spPr>
      </p:cxnSp>
      <p:cxnSp>
        <p:nvCxnSpPr>
          <p:cNvPr id="791" name="Google Shape;791;p31"/>
          <p:cNvCxnSpPr>
            <a:endCxn id="792" idx="1"/>
          </p:cNvCxnSpPr>
          <p:nvPr/>
        </p:nvCxnSpPr>
        <p:spPr>
          <a:xfrm>
            <a:off x="5294350" y="3587050"/>
            <a:ext cx="832800" cy="600"/>
          </a:xfrm>
          <a:prstGeom prst="straightConnector1">
            <a:avLst/>
          </a:prstGeom>
          <a:noFill/>
          <a:ln cap="flat" cmpd="sng" w="9525">
            <a:solidFill>
              <a:srgbClr val="4A7DBA"/>
            </a:solidFill>
            <a:prstDash val="solid"/>
            <a:round/>
            <a:headEnd len="sm" w="sm" type="none"/>
            <a:tailEnd len="sm" w="sm" type="none"/>
          </a:ln>
        </p:spPr>
      </p:cxnSp>
      <p:cxnSp>
        <p:nvCxnSpPr>
          <p:cNvPr id="793" name="Google Shape;793;p31"/>
          <p:cNvCxnSpPr/>
          <p:nvPr/>
        </p:nvCxnSpPr>
        <p:spPr>
          <a:xfrm>
            <a:off x="7550576" y="4560975"/>
            <a:ext cx="831300" cy="300"/>
          </a:xfrm>
          <a:prstGeom prst="straightConnector1">
            <a:avLst/>
          </a:prstGeom>
          <a:noFill/>
          <a:ln cap="flat" cmpd="sng" w="9525">
            <a:solidFill>
              <a:srgbClr val="4A7DBA"/>
            </a:solidFill>
            <a:prstDash val="solid"/>
            <a:round/>
            <a:headEnd len="sm" w="sm" type="none"/>
            <a:tailEnd len="sm" w="sm" type="none"/>
          </a:ln>
        </p:spPr>
      </p:cxnSp>
      <p:cxnSp>
        <p:nvCxnSpPr>
          <p:cNvPr id="794" name="Google Shape;794;p31"/>
          <p:cNvCxnSpPr>
            <a:stCxn id="795" idx="3"/>
            <a:endCxn id="796" idx="1"/>
          </p:cNvCxnSpPr>
          <p:nvPr/>
        </p:nvCxnSpPr>
        <p:spPr>
          <a:xfrm>
            <a:off x="7598663" y="4038375"/>
            <a:ext cx="823200" cy="0"/>
          </a:xfrm>
          <a:prstGeom prst="straightConnector1">
            <a:avLst/>
          </a:prstGeom>
          <a:noFill/>
          <a:ln cap="flat" cmpd="sng" w="9525">
            <a:solidFill>
              <a:srgbClr val="4A7DBA"/>
            </a:solidFill>
            <a:prstDash val="solid"/>
            <a:round/>
            <a:headEnd len="sm" w="sm" type="none"/>
            <a:tailEnd len="sm" w="sm" type="none"/>
          </a:ln>
        </p:spPr>
      </p:cxnSp>
      <p:cxnSp>
        <p:nvCxnSpPr>
          <p:cNvPr id="797" name="Google Shape;797;p31"/>
          <p:cNvCxnSpPr>
            <a:stCxn id="798" idx="3"/>
            <a:endCxn id="799" idx="1"/>
          </p:cNvCxnSpPr>
          <p:nvPr/>
        </p:nvCxnSpPr>
        <p:spPr>
          <a:xfrm>
            <a:off x="7598663" y="3587650"/>
            <a:ext cx="822900" cy="0"/>
          </a:xfrm>
          <a:prstGeom prst="straightConnector1">
            <a:avLst/>
          </a:prstGeom>
          <a:noFill/>
          <a:ln cap="flat" cmpd="sng" w="9525">
            <a:solidFill>
              <a:srgbClr val="4A7DBA"/>
            </a:solidFill>
            <a:prstDash val="solid"/>
            <a:round/>
            <a:headEnd len="sm" w="sm" type="none"/>
            <a:tailEnd len="sm" w="sm" type="none"/>
          </a:ln>
        </p:spPr>
      </p:cxnSp>
      <p:cxnSp>
        <p:nvCxnSpPr>
          <p:cNvPr id="800" name="Google Shape;800;p31"/>
          <p:cNvCxnSpPr>
            <a:endCxn id="801" idx="1"/>
          </p:cNvCxnSpPr>
          <p:nvPr/>
        </p:nvCxnSpPr>
        <p:spPr>
          <a:xfrm>
            <a:off x="5246800" y="4076375"/>
            <a:ext cx="863700" cy="600"/>
          </a:xfrm>
          <a:prstGeom prst="straightConnector1">
            <a:avLst/>
          </a:prstGeom>
          <a:noFill/>
          <a:ln cap="flat" cmpd="sng" w="9525">
            <a:solidFill>
              <a:srgbClr val="4A7DBA"/>
            </a:solidFill>
            <a:prstDash val="solid"/>
            <a:round/>
            <a:headEnd len="sm" w="sm" type="none"/>
            <a:tailEnd len="sm" w="sm" type="none"/>
          </a:ln>
        </p:spPr>
      </p:cxnSp>
      <p:cxnSp>
        <p:nvCxnSpPr>
          <p:cNvPr id="802" name="Google Shape;802;p31"/>
          <p:cNvCxnSpPr/>
          <p:nvPr/>
        </p:nvCxnSpPr>
        <p:spPr>
          <a:xfrm flipH="1" rot="10800000">
            <a:off x="5269788" y="4558575"/>
            <a:ext cx="833700" cy="5100"/>
          </a:xfrm>
          <a:prstGeom prst="straightConnector1">
            <a:avLst/>
          </a:prstGeom>
          <a:noFill/>
          <a:ln cap="flat" cmpd="sng" w="9525">
            <a:solidFill>
              <a:srgbClr val="4A7DBA"/>
            </a:solidFill>
            <a:prstDash val="solid"/>
            <a:round/>
            <a:headEnd len="sm" w="sm" type="none"/>
            <a:tailEnd len="sm" w="sm" type="none"/>
          </a:ln>
        </p:spPr>
      </p:cxnSp>
      <p:sp>
        <p:nvSpPr>
          <p:cNvPr id="798" name="Google Shape;798;p31"/>
          <p:cNvSpPr txBox="1"/>
          <p:nvPr/>
        </p:nvSpPr>
        <p:spPr>
          <a:xfrm>
            <a:off x="6989063" y="3418300"/>
            <a:ext cx="609600" cy="338700"/>
          </a:xfrm>
          <a:prstGeom prst="rect">
            <a:avLst/>
          </a:prstGeom>
          <a:solidFill>
            <a:srgbClr val="D9959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Arial"/>
                <a:ea typeface="Arial"/>
                <a:cs typeface="Arial"/>
                <a:sym typeface="Arial"/>
              </a:rPr>
              <a:t>TT1</a:t>
            </a:r>
            <a:endParaRPr b="0" i="0" sz="1600" u="none" cap="none" strike="noStrike">
              <a:solidFill>
                <a:schemeClr val="dk1"/>
              </a:solidFill>
              <a:latin typeface="Arial"/>
              <a:ea typeface="Arial"/>
              <a:cs typeface="Arial"/>
              <a:sym typeface="Arial"/>
            </a:endParaRPr>
          </a:p>
        </p:txBody>
      </p:sp>
      <p:sp>
        <p:nvSpPr>
          <p:cNvPr id="803" name="Google Shape;803;p31"/>
          <p:cNvSpPr txBox="1"/>
          <p:nvPr/>
        </p:nvSpPr>
        <p:spPr>
          <a:xfrm>
            <a:off x="4703738" y="3418300"/>
            <a:ext cx="609600" cy="338700"/>
          </a:xfrm>
          <a:prstGeom prst="rect">
            <a:avLst/>
          </a:prstGeom>
          <a:solidFill>
            <a:srgbClr val="D9959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Arial"/>
                <a:ea typeface="Arial"/>
                <a:cs typeface="Arial"/>
                <a:sym typeface="Arial"/>
              </a:rPr>
              <a:t>TT1</a:t>
            </a:r>
            <a:endParaRPr b="0" i="0" sz="1600" u="none" cap="none" strike="noStrike">
              <a:solidFill>
                <a:schemeClr val="dk1"/>
              </a:solidFill>
              <a:latin typeface="Arial"/>
              <a:ea typeface="Arial"/>
              <a:cs typeface="Arial"/>
              <a:sym typeface="Arial"/>
            </a:endParaRPr>
          </a:p>
        </p:txBody>
      </p:sp>
      <p:sp>
        <p:nvSpPr>
          <p:cNvPr id="795" name="Google Shape;795;p31"/>
          <p:cNvSpPr txBox="1"/>
          <p:nvPr/>
        </p:nvSpPr>
        <p:spPr>
          <a:xfrm>
            <a:off x="6989063" y="3869025"/>
            <a:ext cx="609600" cy="338700"/>
          </a:xfrm>
          <a:prstGeom prst="rect">
            <a:avLst/>
          </a:prstGeom>
          <a:solidFill>
            <a:srgbClr val="D9959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Arial"/>
                <a:ea typeface="Arial"/>
                <a:cs typeface="Arial"/>
                <a:sym typeface="Arial"/>
              </a:rPr>
              <a:t>TT2</a:t>
            </a:r>
            <a:endParaRPr b="0" i="0" sz="1600" u="none" cap="none" strike="noStrike">
              <a:solidFill>
                <a:schemeClr val="dk1"/>
              </a:solidFill>
              <a:latin typeface="Arial"/>
              <a:ea typeface="Arial"/>
              <a:cs typeface="Arial"/>
              <a:sym typeface="Arial"/>
            </a:endParaRPr>
          </a:p>
        </p:txBody>
      </p:sp>
      <p:sp>
        <p:nvSpPr>
          <p:cNvPr id="804" name="Google Shape;804;p31"/>
          <p:cNvSpPr txBox="1"/>
          <p:nvPr/>
        </p:nvSpPr>
        <p:spPr>
          <a:xfrm>
            <a:off x="4670438" y="3922400"/>
            <a:ext cx="609600" cy="338700"/>
          </a:xfrm>
          <a:prstGeom prst="rect">
            <a:avLst/>
          </a:prstGeom>
          <a:solidFill>
            <a:srgbClr val="D9959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Arial"/>
                <a:ea typeface="Arial"/>
                <a:cs typeface="Arial"/>
                <a:sym typeface="Arial"/>
              </a:rPr>
              <a:t>TT2</a:t>
            </a:r>
            <a:endParaRPr b="0" i="0" sz="1600" u="none" cap="none" strike="noStrike">
              <a:solidFill>
                <a:schemeClr val="dk1"/>
              </a:solidFill>
              <a:latin typeface="Arial"/>
              <a:ea typeface="Arial"/>
              <a:cs typeface="Arial"/>
              <a:sym typeface="Arial"/>
            </a:endParaRPr>
          </a:p>
        </p:txBody>
      </p:sp>
      <p:sp>
        <p:nvSpPr>
          <p:cNvPr id="805" name="Google Shape;805;p31"/>
          <p:cNvSpPr txBox="1"/>
          <p:nvPr/>
        </p:nvSpPr>
        <p:spPr>
          <a:xfrm>
            <a:off x="7023113" y="4391775"/>
            <a:ext cx="609600" cy="338700"/>
          </a:xfrm>
          <a:prstGeom prst="rect">
            <a:avLst/>
          </a:prstGeom>
          <a:solidFill>
            <a:srgbClr val="D9959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Arial"/>
                <a:ea typeface="Arial"/>
                <a:cs typeface="Arial"/>
                <a:sym typeface="Arial"/>
              </a:rPr>
              <a:t>TT3</a:t>
            </a:r>
            <a:endParaRPr b="0" i="0" sz="1600" u="none" cap="none" strike="noStrike">
              <a:solidFill>
                <a:schemeClr val="dk1"/>
              </a:solidFill>
              <a:latin typeface="Arial"/>
              <a:ea typeface="Arial"/>
              <a:cs typeface="Arial"/>
              <a:sym typeface="Arial"/>
            </a:endParaRPr>
          </a:p>
        </p:txBody>
      </p:sp>
      <p:sp>
        <p:nvSpPr>
          <p:cNvPr id="806" name="Google Shape;806;p31"/>
          <p:cNvSpPr txBox="1"/>
          <p:nvPr/>
        </p:nvSpPr>
        <p:spPr>
          <a:xfrm>
            <a:off x="4663763" y="4396950"/>
            <a:ext cx="609600" cy="338700"/>
          </a:xfrm>
          <a:prstGeom prst="rect">
            <a:avLst/>
          </a:prstGeom>
          <a:solidFill>
            <a:srgbClr val="D9959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Arial"/>
                <a:ea typeface="Arial"/>
                <a:cs typeface="Arial"/>
                <a:sym typeface="Arial"/>
              </a:rPr>
              <a:t>TT3</a:t>
            </a:r>
            <a:endParaRPr b="0" i="0" sz="1600" u="none" cap="none" strike="noStrike">
              <a:solidFill>
                <a:schemeClr val="dk1"/>
              </a:solidFill>
              <a:latin typeface="Arial"/>
              <a:ea typeface="Arial"/>
              <a:cs typeface="Arial"/>
              <a:sym typeface="Arial"/>
            </a:endParaRPr>
          </a:p>
        </p:txBody>
      </p:sp>
      <p:sp>
        <p:nvSpPr>
          <p:cNvPr id="799" name="Google Shape;799;p31"/>
          <p:cNvSpPr txBox="1"/>
          <p:nvPr/>
        </p:nvSpPr>
        <p:spPr>
          <a:xfrm>
            <a:off x="8421663" y="3418300"/>
            <a:ext cx="609600" cy="338700"/>
          </a:xfrm>
          <a:prstGeom prst="rect">
            <a:avLst/>
          </a:prstGeom>
          <a:solidFill>
            <a:srgbClr val="D9959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Arial"/>
                <a:ea typeface="Arial"/>
                <a:cs typeface="Arial"/>
                <a:sym typeface="Arial"/>
              </a:rPr>
              <a:t>TT4</a:t>
            </a:r>
            <a:endParaRPr b="0" i="0" sz="1600" u="none" cap="none" strike="noStrike">
              <a:solidFill>
                <a:schemeClr val="dk1"/>
              </a:solidFill>
              <a:latin typeface="Arial"/>
              <a:ea typeface="Arial"/>
              <a:cs typeface="Arial"/>
              <a:sym typeface="Arial"/>
            </a:endParaRPr>
          </a:p>
        </p:txBody>
      </p:sp>
      <p:sp>
        <p:nvSpPr>
          <p:cNvPr id="792" name="Google Shape;792;p31"/>
          <p:cNvSpPr txBox="1"/>
          <p:nvPr/>
        </p:nvSpPr>
        <p:spPr>
          <a:xfrm>
            <a:off x="6127150" y="3418300"/>
            <a:ext cx="609600" cy="338700"/>
          </a:xfrm>
          <a:prstGeom prst="rect">
            <a:avLst/>
          </a:prstGeom>
          <a:solidFill>
            <a:srgbClr val="D9959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Arial"/>
                <a:ea typeface="Arial"/>
                <a:cs typeface="Arial"/>
                <a:sym typeface="Arial"/>
              </a:rPr>
              <a:t>TT4</a:t>
            </a:r>
            <a:endParaRPr b="0" i="0" sz="1600" u="none" cap="none" strike="noStrike">
              <a:solidFill>
                <a:schemeClr val="dk1"/>
              </a:solidFill>
              <a:latin typeface="Arial"/>
              <a:ea typeface="Arial"/>
              <a:cs typeface="Arial"/>
              <a:sym typeface="Arial"/>
            </a:endParaRPr>
          </a:p>
        </p:txBody>
      </p:sp>
      <p:sp>
        <p:nvSpPr>
          <p:cNvPr id="801" name="Google Shape;801;p31"/>
          <p:cNvSpPr txBox="1"/>
          <p:nvPr/>
        </p:nvSpPr>
        <p:spPr>
          <a:xfrm>
            <a:off x="6110500" y="3907625"/>
            <a:ext cx="609600" cy="338700"/>
          </a:xfrm>
          <a:prstGeom prst="rect">
            <a:avLst/>
          </a:prstGeom>
          <a:solidFill>
            <a:srgbClr val="D9959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Arial"/>
                <a:ea typeface="Arial"/>
                <a:cs typeface="Arial"/>
                <a:sym typeface="Arial"/>
              </a:rPr>
              <a:t>TT5</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sp>
        <p:nvSpPr>
          <p:cNvPr id="796" name="Google Shape;796;p31"/>
          <p:cNvSpPr txBox="1"/>
          <p:nvPr/>
        </p:nvSpPr>
        <p:spPr>
          <a:xfrm>
            <a:off x="8421750" y="3869025"/>
            <a:ext cx="609600" cy="338700"/>
          </a:xfrm>
          <a:prstGeom prst="rect">
            <a:avLst/>
          </a:prstGeom>
          <a:solidFill>
            <a:srgbClr val="D9959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Arial"/>
                <a:ea typeface="Arial"/>
                <a:cs typeface="Arial"/>
                <a:sym typeface="Arial"/>
              </a:rPr>
              <a:t>TT5</a:t>
            </a:r>
            <a:endParaRPr b="0" i="0" sz="1600" u="none" cap="none" strike="noStrike">
              <a:solidFill>
                <a:schemeClr val="dk1"/>
              </a:solidFill>
              <a:latin typeface="Arial"/>
              <a:ea typeface="Arial"/>
              <a:cs typeface="Arial"/>
              <a:sym typeface="Arial"/>
            </a:endParaRPr>
          </a:p>
        </p:txBody>
      </p:sp>
      <p:sp>
        <p:nvSpPr>
          <p:cNvPr id="807" name="Google Shape;807;p31"/>
          <p:cNvSpPr txBox="1"/>
          <p:nvPr/>
        </p:nvSpPr>
        <p:spPr>
          <a:xfrm>
            <a:off x="8381726" y="4391775"/>
            <a:ext cx="649500" cy="338700"/>
          </a:xfrm>
          <a:prstGeom prst="rect">
            <a:avLst/>
          </a:prstGeom>
          <a:solidFill>
            <a:srgbClr val="D9959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Arial"/>
                <a:ea typeface="Arial"/>
                <a:cs typeface="Arial"/>
                <a:sym typeface="Arial"/>
              </a:rPr>
              <a:t>TT6</a:t>
            </a:r>
            <a:endParaRPr b="0" i="0" sz="1600" u="none" cap="none" strike="noStrike">
              <a:solidFill>
                <a:schemeClr val="dk1"/>
              </a:solidFill>
              <a:latin typeface="Arial"/>
              <a:ea typeface="Arial"/>
              <a:cs typeface="Arial"/>
              <a:sym typeface="Arial"/>
            </a:endParaRPr>
          </a:p>
        </p:txBody>
      </p:sp>
      <p:sp>
        <p:nvSpPr>
          <p:cNvPr id="808" name="Google Shape;808;p31"/>
          <p:cNvSpPr txBox="1"/>
          <p:nvPr/>
        </p:nvSpPr>
        <p:spPr>
          <a:xfrm>
            <a:off x="6107163" y="4391775"/>
            <a:ext cx="609600" cy="338700"/>
          </a:xfrm>
          <a:prstGeom prst="rect">
            <a:avLst/>
          </a:prstGeom>
          <a:solidFill>
            <a:srgbClr val="D9959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Arial"/>
                <a:ea typeface="Arial"/>
                <a:cs typeface="Arial"/>
                <a:sym typeface="Arial"/>
              </a:rPr>
              <a:t>TT6</a:t>
            </a:r>
            <a:endParaRPr b="0" i="0" sz="1600" u="none" cap="none" strike="noStrike">
              <a:solidFill>
                <a:schemeClr val="dk1"/>
              </a:solidFill>
              <a:latin typeface="Arial"/>
              <a:ea typeface="Arial"/>
              <a:cs typeface="Arial"/>
              <a:sym typeface="Arial"/>
            </a:endParaRPr>
          </a:p>
        </p:txBody>
      </p:sp>
      <p:sp>
        <p:nvSpPr>
          <p:cNvPr id="809" name="Google Shape;809;p31"/>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4" name="Shape 814"/>
        <p:cNvGrpSpPr/>
        <p:nvPr/>
      </p:nvGrpSpPr>
      <p:grpSpPr>
        <a:xfrm>
          <a:off x="0" y="0"/>
          <a:ext cx="0" cy="0"/>
          <a:chOff x="0" y="0"/>
          <a:chExt cx="0" cy="0"/>
        </a:xfrm>
      </p:grpSpPr>
      <p:sp>
        <p:nvSpPr>
          <p:cNvPr id="815" name="Google Shape;815;p32"/>
          <p:cNvSpPr txBox="1"/>
          <p:nvPr>
            <p:ph type="title"/>
          </p:nvPr>
        </p:nvSpPr>
        <p:spPr>
          <a:xfrm>
            <a:off x="687388" y="318052"/>
            <a:ext cx="8224800" cy="1541100"/>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1400"/>
              <a:buNone/>
            </a:pPr>
            <a:r>
              <a:rPr lang="en-US"/>
              <a:t>Stop and Think </a:t>
            </a:r>
            <a:endParaRPr/>
          </a:p>
        </p:txBody>
      </p:sp>
      <p:sp>
        <p:nvSpPr>
          <p:cNvPr id="816" name="Google Shape;816;p32"/>
          <p:cNvSpPr txBox="1"/>
          <p:nvPr>
            <p:ph type="title"/>
          </p:nvPr>
        </p:nvSpPr>
        <p:spPr>
          <a:xfrm>
            <a:off x="687400" y="1859150"/>
            <a:ext cx="8224800" cy="1282200"/>
          </a:xfrm>
          <a:prstGeom prst="rect">
            <a:avLst/>
          </a:prstGeom>
          <a:noFill/>
          <a:ln>
            <a:noFill/>
          </a:ln>
        </p:spPr>
        <p:txBody>
          <a:bodyPr anchorCtr="0" anchor="t" bIns="0" lIns="0" spcFirstLastPara="1" rIns="0" wrap="square" tIns="0">
            <a:noAutofit/>
          </a:bodyPr>
          <a:lstStyle/>
          <a:p>
            <a:pPr indent="-381000" lvl="0" marL="457200" rtl="0" algn="l">
              <a:lnSpc>
                <a:spcPct val="100000"/>
              </a:lnSpc>
              <a:spcBef>
                <a:spcPts val="0"/>
              </a:spcBef>
              <a:spcAft>
                <a:spcPts val="0"/>
              </a:spcAft>
              <a:buClr>
                <a:srgbClr val="A5A5A5"/>
              </a:buClr>
              <a:buSzPts val="2400"/>
              <a:buChar char="■"/>
            </a:pPr>
            <a:r>
              <a:rPr lang="en-US" sz="2400">
                <a:solidFill>
                  <a:srgbClr val="25496F"/>
                </a:solidFill>
                <a:latin typeface="Arial"/>
                <a:ea typeface="Arial"/>
                <a:cs typeface="Arial"/>
                <a:sym typeface="Arial"/>
              </a:rPr>
              <a:t>In your district and/or school, who  are the members of the “Four Critical Teams”?</a:t>
            </a:r>
            <a:endParaRPr sz="2400">
              <a:solidFill>
                <a:srgbClr val="25496F"/>
              </a:solidFill>
              <a:latin typeface="Arial"/>
              <a:ea typeface="Arial"/>
              <a:cs typeface="Arial"/>
              <a:sym typeface="Arial"/>
            </a:endParaRPr>
          </a:p>
          <a:p>
            <a:pPr indent="-381000" lvl="0" marL="457200" rtl="0" algn="l">
              <a:lnSpc>
                <a:spcPct val="100000"/>
              </a:lnSpc>
              <a:spcBef>
                <a:spcPts val="0"/>
              </a:spcBef>
              <a:spcAft>
                <a:spcPts val="0"/>
              </a:spcAft>
              <a:buClr>
                <a:srgbClr val="A5A5A5"/>
              </a:buClr>
              <a:buSzPts val="2400"/>
              <a:buChar char="■"/>
            </a:pPr>
            <a:r>
              <a:rPr lang="en-US" sz="2400">
                <a:solidFill>
                  <a:srgbClr val="25496F"/>
                </a:solidFill>
                <a:latin typeface="Arial"/>
                <a:ea typeface="Arial"/>
                <a:cs typeface="Arial"/>
                <a:sym typeface="Arial"/>
              </a:rPr>
              <a:t>What is the purpose of the“Four Critical Teams” when supporting RTI?</a:t>
            </a:r>
            <a:endParaRPr sz="2400">
              <a:latin typeface="Arial"/>
              <a:ea typeface="Arial"/>
              <a:cs typeface="Arial"/>
              <a:sym typeface="Arial"/>
            </a:endParaRPr>
          </a:p>
        </p:txBody>
      </p:sp>
      <p:pic>
        <p:nvPicPr>
          <p:cNvPr id="817" name="Google Shape;817;p32"/>
          <p:cNvPicPr preferRelativeResize="0"/>
          <p:nvPr/>
        </p:nvPicPr>
        <p:blipFill rotWithShape="1">
          <a:blip r:embed="rId3">
            <a:alphaModFix/>
          </a:blip>
          <a:srcRect b="0" l="0" r="0" t="0"/>
          <a:stretch/>
        </p:blipFill>
        <p:spPr>
          <a:xfrm>
            <a:off x="0" y="3868024"/>
            <a:ext cx="9143999" cy="1560352"/>
          </a:xfrm>
          <a:prstGeom prst="rect">
            <a:avLst/>
          </a:prstGeom>
          <a:noFill/>
          <a:ln>
            <a:noFill/>
          </a:ln>
        </p:spPr>
      </p:pic>
      <p:sp>
        <p:nvSpPr>
          <p:cNvPr id="818" name="Google Shape;818;p32"/>
          <p:cNvSpPr/>
          <p:nvPr/>
        </p:nvSpPr>
        <p:spPr>
          <a:xfrm>
            <a:off x="6943500" y="3339325"/>
            <a:ext cx="2035800" cy="2600400"/>
          </a:xfrm>
          <a:prstGeom prst="roundRect">
            <a:avLst>
              <a:gd fmla="val 16667" name="adj"/>
            </a:avLst>
          </a:prstGeom>
          <a:solidFill>
            <a:srgbClr val="CCCCCC"/>
          </a:solidFill>
          <a:ln cap="flat" cmpd="sng" w="9525">
            <a:solidFill>
              <a:srgbClr val="1F497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US" sz="2000" u="none" cap="none" strike="noStrike">
                <a:solidFill>
                  <a:srgbClr val="000000"/>
                </a:solidFill>
                <a:latin typeface="Arial"/>
                <a:ea typeface="Arial"/>
                <a:cs typeface="Arial"/>
                <a:sym typeface="Arial"/>
              </a:rPr>
              <a:t>Student Intervention Team</a:t>
            </a:r>
            <a:endParaRPr b="1" i="0" sz="2000" u="none" cap="none" strike="noStrike">
              <a:solidFill>
                <a:srgbClr val="000000"/>
              </a:solidFill>
              <a:latin typeface="Arial"/>
              <a:ea typeface="Arial"/>
              <a:cs typeface="Arial"/>
              <a:sym typeface="Arial"/>
            </a:endParaRPr>
          </a:p>
        </p:txBody>
      </p:sp>
      <p:sp>
        <p:nvSpPr>
          <p:cNvPr id="819" name="Google Shape;819;p32"/>
          <p:cNvSpPr/>
          <p:nvPr/>
        </p:nvSpPr>
        <p:spPr>
          <a:xfrm>
            <a:off x="196750" y="3393125"/>
            <a:ext cx="2035800" cy="2546700"/>
          </a:xfrm>
          <a:prstGeom prst="roundRect">
            <a:avLst>
              <a:gd fmla="val 16667" name="adj"/>
            </a:avLst>
          </a:prstGeom>
          <a:solidFill>
            <a:srgbClr val="CCCCCC"/>
          </a:solidFill>
          <a:ln cap="flat" cmpd="sng" w="9525">
            <a:solidFill>
              <a:srgbClr val="1F497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000000"/>
                </a:solidFill>
                <a:latin typeface="Arial"/>
                <a:ea typeface="Arial"/>
                <a:cs typeface="Arial"/>
                <a:sym typeface="Arial"/>
              </a:rPr>
              <a:t>District Leadership Team</a:t>
            </a:r>
            <a:endParaRPr b="1" i="0" sz="2000" u="none" cap="none" strike="noStrike">
              <a:solidFill>
                <a:srgbClr val="000000"/>
              </a:solidFill>
              <a:latin typeface="Arial"/>
              <a:ea typeface="Arial"/>
              <a:cs typeface="Arial"/>
              <a:sym typeface="Arial"/>
            </a:endParaRPr>
          </a:p>
        </p:txBody>
      </p:sp>
      <p:sp>
        <p:nvSpPr>
          <p:cNvPr id="820" name="Google Shape;820;p32"/>
          <p:cNvSpPr/>
          <p:nvPr/>
        </p:nvSpPr>
        <p:spPr>
          <a:xfrm>
            <a:off x="2406550" y="3393125"/>
            <a:ext cx="2035800" cy="2546700"/>
          </a:xfrm>
          <a:prstGeom prst="roundRect">
            <a:avLst>
              <a:gd fmla="val 16667" name="adj"/>
            </a:avLst>
          </a:prstGeom>
          <a:solidFill>
            <a:srgbClr val="CCCCCC"/>
          </a:solidFill>
          <a:ln cap="flat" cmpd="sng" w="9525">
            <a:solidFill>
              <a:srgbClr val="1F497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US" sz="2000" u="none" cap="none" strike="noStrike">
                <a:solidFill>
                  <a:srgbClr val="000000"/>
                </a:solidFill>
                <a:latin typeface="Arial"/>
                <a:ea typeface="Arial"/>
                <a:cs typeface="Arial"/>
                <a:sym typeface="Arial"/>
              </a:rPr>
              <a:t>School Leadership Team</a:t>
            </a:r>
            <a:endParaRPr b="1" i="0" sz="2000" u="none" cap="none" strike="noStrike">
              <a:solidFill>
                <a:srgbClr val="000000"/>
              </a:solidFill>
              <a:latin typeface="Arial"/>
              <a:ea typeface="Arial"/>
              <a:cs typeface="Arial"/>
              <a:sym typeface="Arial"/>
            </a:endParaRPr>
          </a:p>
        </p:txBody>
      </p:sp>
      <p:sp>
        <p:nvSpPr>
          <p:cNvPr id="821" name="Google Shape;821;p32"/>
          <p:cNvSpPr/>
          <p:nvPr/>
        </p:nvSpPr>
        <p:spPr>
          <a:xfrm>
            <a:off x="4657500" y="3339325"/>
            <a:ext cx="2035800" cy="2600400"/>
          </a:xfrm>
          <a:prstGeom prst="roundRect">
            <a:avLst>
              <a:gd fmla="val 16667" name="adj"/>
            </a:avLst>
          </a:prstGeom>
          <a:solidFill>
            <a:srgbClr val="CCCCCC"/>
          </a:solidFill>
          <a:ln cap="flat" cmpd="sng" w="9525">
            <a:solidFill>
              <a:srgbClr val="1F497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US" sz="2000" u="none" cap="none" strike="noStrike">
                <a:solidFill>
                  <a:srgbClr val="000000"/>
                </a:solidFill>
                <a:latin typeface="Arial"/>
                <a:ea typeface="Arial"/>
                <a:cs typeface="Arial"/>
                <a:sym typeface="Arial"/>
              </a:rPr>
              <a:t>Collaborative </a:t>
            </a:r>
            <a:endParaRPr b="1" i="0" sz="20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b="1" i="0" lang="en-US" sz="2000" u="none" cap="none" strike="noStrike">
                <a:solidFill>
                  <a:srgbClr val="000000"/>
                </a:solidFill>
                <a:latin typeface="Arial"/>
                <a:ea typeface="Arial"/>
                <a:cs typeface="Arial"/>
                <a:sym typeface="Arial"/>
              </a:rPr>
              <a:t>Teacher</a:t>
            </a:r>
            <a:endParaRPr b="1" i="0" sz="20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100"/>
              <a:buFont typeface="Arial"/>
              <a:buNone/>
            </a:pPr>
            <a:r>
              <a:rPr b="1" i="0" lang="en-US" sz="2000" u="none" cap="none" strike="noStrike">
                <a:solidFill>
                  <a:srgbClr val="000000"/>
                </a:solidFill>
                <a:latin typeface="Arial"/>
                <a:ea typeface="Arial"/>
                <a:cs typeface="Arial"/>
                <a:sym typeface="Arial"/>
              </a:rPr>
              <a:t>Teams</a:t>
            </a:r>
            <a:endParaRPr b="1" i="0" sz="2000" u="none" cap="none" strike="noStrike">
              <a:solidFill>
                <a:srgbClr val="000000"/>
              </a:solidFill>
              <a:latin typeface="Arial"/>
              <a:ea typeface="Arial"/>
              <a:cs typeface="Arial"/>
              <a:sym typeface="Arial"/>
            </a:endParaRPr>
          </a:p>
        </p:txBody>
      </p:sp>
      <p:grpSp>
        <p:nvGrpSpPr>
          <p:cNvPr id="822" name="Google Shape;822;p32"/>
          <p:cNvGrpSpPr/>
          <p:nvPr/>
        </p:nvGrpSpPr>
        <p:grpSpPr>
          <a:xfrm>
            <a:off x="6939450" y="5898423"/>
            <a:ext cx="1608300" cy="918000"/>
            <a:chOff x="6939450" y="5898423"/>
            <a:chExt cx="1608300" cy="918000"/>
          </a:xfrm>
        </p:grpSpPr>
        <p:sp>
          <p:nvSpPr>
            <p:cNvPr id="823" name="Google Shape;823;p32"/>
            <p:cNvSpPr/>
            <p:nvPr/>
          </p:nvSpPr>
          <p:spPr>
            <a:xfrm>
              <a:off x="6939451" y="5898423"/>
              <a:ext cx="1608174" cy="918000"/>
            </a:xfrm>
            <a:prstGeom prst="irregularSeal1">
              <a:avLst/>
            </a:prstGeom>
            <a:solidFill>
              <a:srgbClr val="FFFF0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FFFFFF"/>
                </a:solidFill>
                <a:latin typeface="Arial"/>
                <a:ea typeface="Arial"/>
                <a:cs typeface="Arial"/>
                <a:sym typeface="Arial"/>
              </a:endParaRPr>
            </a:p>
          </p:txBody>
        </p:sp>
        <p:sp>
          <p:nvSpPr>
            <p:cNvPr id="824" name="Google Shape;824;p32"/>
            <p:cNvSpPr txBox="1"/>
            <p:nvPr/>
          </p:nvSpPr>
          <p:spPr>
            <a:xfrm>
              <a:off x="6939450" y="6196025"/>
              <a:ext cx="1608300" cy="322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Discuss</a:t>
              </a:r>
              <a:endParaRPr b="0" i="0" sz="1400" u="none" cap="none" strike="noStrike">
                <a:solidFill>
                  <a:srgbClr val="000000"/>
                </a:solidFill>
                <a:latin typeface="Arial"/>
                <a:ea typeface="Arial"/>
                <a:cs typeface="Arial"/>
                <a:sym typeface="Arial"/>
              </a:endParaRPr>
            </a:p>
          </p:txBody>
        </p:sp>
      </p:grpSp>
      <p:sp>
        <p:nvSpPr>
          <p:cNvPr id="825" name="Google Shape;825;p32"/>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sp>
        <p:nvSpPr>
          <p:cNvPr id="826" name="Google Shape;826;p32"/>
          <p:cNvSpPr/>
          <p:nvPr/>
        </p:nvSpPr>
        <p:spPr>
          <a:xfrm>
            <a:off x="6643700" y="314325"/>
            <a:ext cx="2500200" cy="5715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RTI Arkansas Logo.png" id="827" name="Google Shape;827;p32"/>
          <p:cNvPicPr preferRelativeResize="0"/>
          <p:nvPr/>
        </p:nvPicPr>
        <p:blipFill rotWithShape="1">
          <a:blip r:embed="rId4">
            <a:alphaModFix/>
          </a:blip>
          <a:srcRect b="0" l="0" r="0" t="0"/>
          <a:stretch/>
        </p:blipFill>
        <p:spPr>
          <a:xfrm>
            <a:off x="6887173" y="336608"/>
            <a:ext cx="2025052" cy="373943"/>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2" name="Shape 832"/>
        <p:cNvGrpSpPr/>
        <p:nvPr/>
      </p:nvGrpSpPr>
      <p:grpSpPr>
        <a:xfrm>
          <a:off x="0" y="0"/>
          <a:ext cx="0" cy="0"/>
          <a:chOff x="0" y="0"/>
          <a:chExt cx="0" cy="0"/>
        </a:xfrm>
      </p:grpSpPr>
      <p:sp>
        <p:nvSpPr>
          <p:cNvPr id="833" name="Google Shape;833;p33"/>
          <p:cNvSpPr txBox="1"/>
          <p:nvPr>
            <p:ph idx="1" type="body"/>
          </p:nvPr>
        </p:nvSpPr>
        <p:spPr>
          <a:xfrm>
            <a:off x="687526" y="2055813"/>
            <a:ext cx="3972629" cy="3509835"/>
          </a:xfrm>
          <a:prstGeom prst="rect">
            <a:avLst/>
          </a:prstGeom>
          <a:noFill/>
          <a:ln>
            <a:noFill/>
          </a:ln>
        </p:spPr>
        <p:txBody>
          <a:bodyPr anchorCtr="0" anchor="t" bIns="0" lIns="0" spcFirstLastPara="1" rIns="0" wrap="square" tIns="0">
            <a:noAutofit/>
          </a:bodyPr>
          <a:lstStyle/>
          <a:p>
            <a:pPr indent="-233363" lvl="0" marL="233363" marR="0" rtl="0" algn="l">
              <a:lnSpc>
                <a:spcPct val="100000"/>
              </a:lnSpc>
              <a:spcBef>
                <a:spcPts val="0"/>
              </a:spcBef>
              <a:spcAft>
                <a:spcPts val="0"/>
              </a:spcAft>
              <a:buClr>
                <a:srgbClr val="A5A5A5"/>
              </a:buClr>
              <a:buSzPts val="2000"/>
              <a:buFont typeface="Noto Sans Symbols"/>
              <a:buChar char="✓"/>
            </a:pPr>
            <a:r>
              <a:rPr b="0" i="0" lang="en-US" sz="2000" u="none" cap="none" strike="noStrike">
                <a:solidFill>
                  <a:srgbClr val="25496F"/>
                </a:solidFill>
                <a:latin typeface="Arial"/>
                <a:ea typeface="Arial"/>
                <a:cs typeface="Arial"/>
                <a:sym typeface="Arial"/>
              </a:rPr>
              <a:t>Clear purpose</a:t>
            </a:r>
            <a:endParaRPr/>
          </a:p>
          <a:p>
            <a:pPr indent="-233363" lvl="0" marL="233363" marR="0" rtl="0" algn="l">
              <a:lnSpc>
                <a:spcPct val="100000"/>
              </a:lnSpc>
              <a:spcBef>
                <a:spcPts val="600"/>
              </a:spcBef>
              <a:spcAft>
                <a:spcPts val="0"/>
              </a:spcAft>
              <a:buClr>
                <a:srgbClr val="A5A5A5"/>
              </a:buClr>
              <a:buSzPts val="2000"/>
              <a:buFont typeface="Noto Sans Symbols"/>
              <a:buChar char="✓"/>
            </a:pPr>
            <a:r>
              <a:rPr b="0" i="0" lang="en-US" sz="2000" u="none" cap="none" strike="noStrike">
                <a:solidFill>
                  <a:srgbClr val="25496F"/>
                </a:solidFill>
                <a:latin typeface="Arial"/>
                <a:ea typeface="Arial"/>
                <a:cs typeface="Arial"/>
                <a:sym typeface="Arial"/>
              </a:rPr>
              <a:t>Roles, responsibilities, and norms</a:t>
            </a:r>
            <a:endParaRPr/>
          </a:p>
          <a:p>
            <a:pPr indent="-233363" lvl="0" marL="233363" marR="0" rtl="0" algn="l">
              <a:lnSpc>
                <a:spcPct val="100000"/>
              </a:lnSpc>
              <a:spcBef>
                <a:spcPts val="600"/>
              </a:spcBef>
              <a:spcAft>
                <a:spcPts val="0"/>
              </a:spcAft>
              <a:buClr>
                <a:srgbClr val="A5A5A5"/>
              </a:buClr>
              <a:buSzPts val="2000"/>
              <a:buFont typeface="Noto Sans Symbols"/>
              <a:buChar char="✓"/>
            </a:pPr>
            <a:r>
              <a:rPr b="0" i="0" lang="en-US" sz="2000" u="none" cap="none" strike="noStrike">
                <a:solidFill>
                  <a:srgbClr val="25496F"/>
                </a:solidFill>
                <a:latin typeface="Arial"/>
                <a:ea typeface="Arial"/>
                <a:cs typeface="Arial"/>
                <a:sym typeface="Arial"/>
              </a:rPr>
              <a:t>Meeting schedule</a:t>
            </a:r>
            <a:endParaRPr/>
          </a:p>
          <a:p>
            <a:pPr indent="-233363" lvl="0" marL="233363" marR="0" rtl="0" algn="l">
              <a:lnSpc>
                <a:spcPct val="100000"/>
              </a:lnSpc>
              <a:spcBef>
                <a:spcPts val="600"/>
              </a:spcBef>
              <a:spcAft>
                <a:spcPts val="0"/>
              </a:spcAft>
              <a:buClr>
                <a:srgbClr val="A5A5A5"/>
              </a:buClr>
              <a:buSzPts val="2000"/>
              <a:buFont typeface="Noto Sans Symbols"/>
              <a:buChar char="✓"/>
            </a:pPr>
            <a:r>
              <a:rPr b="0" i="0" lang="en-US" sz="2000" u="none" cap="none" strike="noStrike">
                <a:solidFill>
                  <a:srgbClr val="25496F"/>
                </a:solidFill>
                <a:latin typeface="Arial"/>
                <a:ea typeface="Arial"/>
                <a:cs typeface="Arial"/>
                <a:sym typeface="Arial"/>
              </a:rPr>
              <a:t>Data sources that drive decisions</a:t>
            </a:r>
            <a:endParaRPr/>
          </a:p>
          <a:p>
            <a:pPr indent="-233363" lvl="0" marL="233363" marR="0" rtl="0" algn="l">
              <a:lnSpc>
                <a:spcPct val="100000"/>
              </a:lnSpc>
              <a:spcBef>
                <a:spcPts val="600"/>
              </a:spcBef>
              <a:spcAft>
                <a:spcPts val="0"/>
              </a:spcAft>
              <a:buClr>
                <a:srgbClr val="A5A5A5"/>
              </a:buClr>
              <a:buSzPts val="2000"/>
              <a:buFont typeface="Noto Sans Symbols"/>
              <a:buChar char="✓"/>
            </a:pPr>
            <a:r>
              <a:rPr b="0" i="0" lang="en-US" sz="2000" u="none" cap="none" strike="noStrike">
                <a:solidFill>
                  <a:srgbClr val="25496F"/>
                </a:solidFill>
                <a:latin typeface="Arial"/>
                <a:ea typeface="Arial"/>
                <a:cs typeface="Arial"/>
                <a:sym typeface="Arial"/>
              </a:rPr>
              <a:t>Problem-solving process</a:t>
            </a:r>
            <a:endParaRPr/>
          </a:p>
          <a:p>
            <a:pPr indent="-233363" lvl="0" marL="233363" marR="0" rtl="0" algn="l">
              <a:lnSpc>
                <a:spcPct val="100000"/>
              </a:lnSpc>
              <a:spcBef>
                <a:spcPts val="600"/>
              </a:spcBef>
              <a:spcAft>
                <a:spcPts val="0"/>
              </a:spcAft>
              <a:buClr>
                <a:srgbClr val="A5A5A5"/>
              </a:buClr>
              <a:buSzPts val="2000"/>
              <a:buFont typeface="Noto Sans Symbols"/>
              <a:buChar char="✓"/>
            </a:pPr>
            <a:r>
              <a:rPr b="0" i="0" lang="en-US" sz="2000" u="none" cap="none" strike="noStrike">
                <a:solidFill>
                  <a:srgbClr val="25496F"/>
                </a:solidFill>
                <a:latin typeface="Arial"/>
                <a:ea typeface="Arial"/>
                <a:cs typeface="Arial"/>
                <a:sym typeface="Arial"/>
              </a:rPr>
              <a:t>Decision rules</a:t>
            </a:r>
            <a:endParaRPr/>
          </a:p>
          <a:p>
            <a:pPr indent="-233363" lvl="0" marL="233363" marR="0" rtl="0" algn="l">
              <a:lnSpc>
                <a:spcPct val="100000"/>
              </a:lnSpc>
              <a:spcBef>
                <a:spcPts val="600"/>
              </a:spcBef>
              <a:spcAft>
                <a:spcPts val="0"/>
              </a:spcAft>
              <a:buClr>
                <a:srgbClr val="A5A5A5"/>
              </a:buClr>
              <a:buSzPts val="2000"/>
              <a:buFont typeface="Noto Sans Symbols"/>
              <a:buChar char="✓"/>
            </a:pPr>
            <a:r>
              <a:rPr b="0" i="0" lang="en-US" sz="2000" u="none" cap="none" strike="noStrike">
                <a:solidFill>
                  <a:srgbClr val="25496F"/>
                </a:solidFill>
                <a:latin typeface="Arial"/>
                <a:ea typeface="Arial"/>
                <a:cs typeface="Arial"/>
                <a:sym typeface="Arial"/>
              </a:rPr>
              <a:t>Communication system</a:t>
            </a:r>
            <a:endParaRPr/>
          </a:p>
        </p:txBody>
      </p:sp>
      <p:sp>
        <p:nvSpPr>
          <p:cNvPr id="834" name="Google Shape;834;p33"/>
          <p:cNvSpPr txBox="1"/>
          <p:nvPr>
            <p:ph type="title"/>
          </p:nvPr>
        </p:nvSpPr>
        <p:spPr>
          <a:xfrm>
            <a:off x="687388" y="318052"/>
            <a:ext cx="8224837" cy="1540963"/>
          </a:xfrm>
          <a:prstGeom prst="rect">
            <a:avLst/>
          </a:prstGeom>
          <a:noFill/>
          <a:ln>
            <a:noFill/>
          </a:ln>
        </p:spPr>
        <p:txBody>
          <a:bodyPr anchorCtr="0" anchor="b" bIns="0" lIns="0" spcFirstLastPara="1" rIns="0" wrap="square" tIns="0">
            <a:noAutofit/>
          </a:bodyPr>
          <a:lstStyle/>
          <a:p>
            <a:pPr indent="0" lvl="0" marL="0" marR="0" rtl="0" algn="l">
              <a:lnSpc>
                <a:spcPct val="90000"/>
              </a:lnSpc>
              <a:spcBef>
                <a:spcPts val="0"/>
              </a:spcBef>
              <a:spcAft>
                <a:spcPts val="0"/>
              </a:spcAft>
              <a:buSzPts val="1400"/>
              <a:buNone/>
            </a:pPr>
            <a:r>
              <a:rPr b="0" i="0" lang="en-US" sz="4800" u="none" cap="none" strike="noStrike">
                <a:solidFill>
                  <a:srgbClr val="A5A5A5"/>
                </a:solidFill>
                <a:latin typeface="Arial Narrow"/>
                <a:ea typeface="Arial Narrow"/>
                <a:cs typeface="Arial Narrow"/>
                <a:sym typeface="Arial Narrow"/>
              </a:rPr>
              <a:t>Teams at Each Level</a:t>
            </a:r>
            <a:br>
              <a:rPr b="0" i="0" lang="en-US" sz="4800" u="none" cap="none" strike="noStrike">
                <a:solidFill>
                  <a:srgbClr val="A5A5A5"/>
                </a:solidFill>
                <a:latin typeface="Arial Narrow"/>
                <a:ea typeface="Arial Narrow"/>
                <a:cs typeface="Arial Narrow"/>
                <a:sym typeface="Arial Narrow"/>
              </a:rPr>
            </a:br>
            <a:r>
              <a:rPr b="0" i="0" lang="en-US" sz="4800" u="none" cap="none" strike="noStrike">
                <a:solidFill>
                  <a:srgbClr val="A5A5A5"/>
                </a:solidFill>
                <a:latin typeface="Arial Narrow"/>
                <a:ea typeface="Arial Narrow"/>
                <a:cs typeface="Arial Narrow"/>
                <a:sym typeface="Arial Narrow"/>
              </a:rPr>
              <a:t>Must Have . . .</a:t>
            </a:r>
            <a:endParaRPr b="0" i="0" sz="4800" u="none" cap="none" strike="noStrike">
              <a:solidFill>
                <a:srgbClr val="A5A5A5"/>
              </a:solidFill>
              <a:latin typeface="Arial Narrow"/>
              <a:ea typeface="Arial Narrow"/>
              <a:cs typeface="Arial Narrow"/>
              <a:sym typeface="Arial Narrow"/>
            </a:endParaRPr>
          </a:p>
        </p:txBody>
      </p:sp>
      <p:sp>
        <p:nvSpPr>
          <p:cNvPr id="835" name="Google Shape;835;p33"/>
          <p:cNvSpPr/>
          <p:nvPr/>
        </p:nvSpPr>
        <p:spPr>
          <a:xfrm>
            <a:off x="4065105" y="1953491"/>
            <a:ext cx="457200" cy="3726900"/>
          </a:xfrm>
          <a:prstGeom prst="leftBrace">
            <a:avLst>
              <a:gd fmla="val 92840" name="adj1"/>
              <a:gd fmla="val 50000" name="adj2"/>
            </a:avLst>
          </a:prstGeom>
          <a:noFill/>
          <a:ln cap="flat" cmpd="sng" w="9525">
            <a:solidFill>
              <a:srgbClr val="46739E"/>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p:txBody>
      </p:sp>
      <p:grpSp>
        <p:nvGrpSpPr>
          <p:cNvPr id="836" name="Google Shape;836;p33"/>
          <p:cNvGrpSpPr/>
          <p:nvPr/>
        </p:nvGrpSpPr>
        <p:grpSpPr>
          <a:xfrm>
            <a:off x="4501655" y="1995412"/>
            <a:ext cx="4481563" cy="3688574"/>
            <a:chOff x="17541" y="126261"/>
            <a:chExt cx="3954436" cy="3612000"/>
          </a:xfrm>
        </p:grpSpPr>
        <p:sp>
          <p:nvSpPr>
            <p:cNvPr id="837" name="Google Shape;837;p33"/>
            <p:cNvSpPr/>
            <p:nvPr/>
          </p:nvSpPr>
          <p:spPr>
            <a:xfrm>
              <a:off x="17541" y="126261"/>
              <a:ext cx="2383200" cy="3612000"/>
            </a:xfrm>
            <a:prstGeom prst="pie">
              <a:avLst>
                <a:gd fmla="val 5411231" name="adj1"/>
                <a:gd fmla="val 16200000" name="adj2"/>
              </a:avLst>
            </a:prstGeom>
            <a:gradFill>
              <a:gsLst>
                <a:gs pos="0">
                  <a:srgbClr val="274E72"/>
                </a:gs>
                <a:gs pos="80000">
                  <a:srgbClr val="336696"/>
                </a:gs>
                <a:gs pos="100000">
                  <a:srgbClr val="326799"/>
                </a:gs>
              </a:gsLst>
              <a:lin ang="16200038" scaled="0"/>
            </a:gradFill>
            <a:ln>
              <a:noFill/>
            </a:ln>
            <a:effectLst>
              <a:outerShdw blurRad="40000" rotWithShape="0" dir="5400000" dist="23000">
                <a:srgbClr val="000000">
                  <a:alpha val="3450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8" name="Google Shape;838;p33"/>
            <p:cNvSpPr/>
            <p:nvPr/>
          </p:nvSpPr>
          <p:spPr>
            <a:xfrm>
              <a:off x="1191577" y="126273"/>
              <a:ext cx="2780400" cy="3257400"/>
            </a:xfrm>
            <a:prstGeom prst="rect">
              <a:avLst/>
            </a:prstGeom>
            <a:solidFill>
              <a:schemeClr val="lt1">
                <a:alpha val="89019"/>
              </a:schemeClr>
            </a:solidFill>
            <a:ln cap="flat" cmpd="sng" w="9525">
              <a:solidFill>
                <a:srgbClr val="426A90"/>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9" name="Google Shape;839;p33"/>
            <p:cNvSpPr txBox="1"/>
            <p:nvPr/>
          </p:nvSpPr>
          <p:spPr>
            <a:xfrm>
              <a:off x="1191577" y="126273"/>
              <a:ext cx="2780400" cy="977100"/>
            </a:xfrm>
            <a:prstGeom prst="rect">
              <a:avLst/>
            </a:prstGeom>
            <a:noFill/>
            <a:ln>
              <a:noFill/>
            </a:ln>
          </p:spPr>
          <p:txBody>
            <a:bodyPr anchorCtr="0" anchor="ctr" bIns="95250" lIns="95250" spcFirstLastPara="1" rIns="95250" wrap="square" tIns="95250">
              <a:noAutofit/>
            </a:bodyPr>
            <a:lstStyle/>
            <a:p>
              <a:pPr indent="0" lvl="0" marL="0" marR="0" rtl="0" algn="ctr">
                <a:lnSpc>
                  <a:spcPct val="90000"/>
                </a:lnSpc>
                <a:spcBef>
                  <a:spcPts val="0"/>
                </a:spcBef>
                <a:spcAft>
                  <a:spcPts val="0"/>
                </a:spcAft>
                <a:buClr>
                  <a:srgbClr val="000000"/>
                </a:buClr>
                <a:buSzPts val="2500"/>
                <a:buFont typeface="Arial"/>
                <a:buNone/>
              </a:pPr>
              <a:r>
                <a:rPr b="0" i="0" lang="en-US" sz="2500" u="none" cap="none" strike="noStrike">
                  <a:solidFill>
                    <a:schemeClr val="dk1"/>
                  </a:solidFill>
                  <a:latin typeface="Arial"/>
                  <a:ea typeface="Arial"/>
                  <a:cs typeface="Arial"/>
                  <a:sym typeface="Arial"/>
                </a:rPr>
                <a:t>District Team</a:t>
              </a:r>
              <a:endParaRPr b="0" i="0" sz="2500" u="none" cap="none" strike="noStrike">
                <a:solidFill>
                  <a:schemeClr val="dk1"/>
                </a:solidFill>
                <a:latin typeface="Arial"/>
                <a:ea typeface="Arial"/>
                <a:cs typeface="Arial"/>
                <a:sym typeface="Arial"/>
              </a:endParaRPr>
            </a:p>
          </p:txBody>
        </p:sp>
        <p:sp>
          <p:nvSpPr>
            <p:cNvPr id="840" name="Google Shape;840;p33"/>
            <p:cNvSpPr/>
            <p:nvPr/>
          </p:nvSpPr>
          <p:spPr>
            <a:xfrm>
              <a:off x="485977" y="1006028"/>
              <a:ext cx="1479900" cy="2644500"/>
            </a:xfrm>
            <a:prstGeom prst="pie">
              <a:avLst>
                <a:gd fmla="val 5375791" name="adj1"/>
                <a:gd fmla="val 16200000" name="adj2"/>
              </a:avLst>
            </a:prstGeom>
            <a:gradFill>
              <a:gsLst>
                <a:gs pos="0">
                  <a:srgbClr val="456387"/>
                </a:gs>
                <a:gs pos="80000">
                  <a:srgbClr val="5A83B2"/>
                </a:gs>
                <a:gs pos="100000">
                  <a:srgbClr val="5A84B4"/>
                </a:gs>
              </a:gsLst>
              <a:lin ang="16200038" scaled="0"/>
            </a:gradFill>
            <a:ln>
              <a:noFill/>
            </a:ln>
            <a:effectLst>
              <a:outerShdw blurRad="40000" rotWithShape="0" dir="5400000" dist="23000">
                <a:srgbClr val="000000">
                  <a:alpha val="3450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1" name="Google Shape;841;p33"/>
            <p:cNvSpPr/>
            <p:nvPr/>
          </p:nvSpPr>
          <p:spPr>
            <a:xfrm>
              <a:off x="1191577" y="994224"/>
              <a:ext cx="2780400" cy="2117400"/>
            </a:xfrm>
            <a:prstGeom prst="rect">
              <a:avLst/>
            </a:prstGeom>
            <a:solidFill>
              <a:schemeClr val="lt1">
                <a:alpha val="89019"/>
              </a:schemeClr>
            </a:solidFill>
            <a:ln cap="flat" cmpd="sng" w="9525">
              <a:solidFill>
                <a:srgbClr val="6989AE"/>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2" name="Google Shape;842;p33"/>
            <p:cNvSpPr txBox="1"/>
            <p:nvPr/>
          </p:nvSpPr>
          <p:spPr>
            <a:xfrm>
              <a:off x="1191577" y="994224"/>
              <a:ext cx="2780400" cy="977100"/>
            </a:xfrm>
            <a:prstGeom prst="rect">
              <a:avLst/>
            </a:prstGeom>
            <a:noFill/>
            <a:ln>
              <a:noFill/>
            </a:ln>
          </p:spPr>
          <p:txBody>
            <a:bodyPr anchorCtr="0" anchor="ctr" bIns="95250" lIns="95250" spcFirstLastPara="1" rIns="95250" wrap="square" tIns="95250">
              <a:noAutofit/>
            </a:bodyPr>
            <a:lstStyle/>
            <a:p>
              <a:pPr indent="0" lvl="0" marL="0" marR="0" rtl="0" algn="ctr">
                <a:lnSpc>
                  <a:spcPct val="90000"/>
                </a:lnSpc>
                <a:spcBef>
                  <a:spcPts val="0"/>
                </a:spcBef>
                <a:spcAft>
                  <a:spcPts val="0"/>
                </a:spcAft>
                <a:buClr>
                  <a:srgbClr val="000000"/>
                </a:buClr>
                <a:buSzPts val="2500"/>
                <a:buFont typeface="Arial"/>
                <a:buNone/>
              </a:pPr>
              <a:r>
                <a:rPr b="0" i="0" lang="en-US" sz="2500" u="none" cap="none" strike="noStrike">
                  <a:solidFill>
                    <a:schemeClr val="dk1"/>
                  </a:solidFill>
                  <a:latin typeface="Arial"/>
                  <a:ea typeface="Arial"/>
                  <a:cs typeface="Arial"/>
                  <a:sym typeface="Arial"/>
                </a:rPr>
                <a:t>School Leadership Team</a:t>
              </a:r>
              <a:endParaRPr b="0" i="0" sz="2500" u="none" cap="none" strike="noStrike">
                <a:solidFill>
                  <a:schemeClr val="dk1"/>
                </a:solidFill>
                <a:latin typeface="Arial"/>
                <a:ea typeface="Arial"/>
                <a:cs typeface="Arial"/>
                <a:sym typeface="Arial"/>
              </a:endParaRPr>
            </a:p>
          </p:txBody>
        </p:sp>
        <p:sp>
          <p:nvSpPr>
            <p:cNvPr id="843" name="Google Shape;843;p33"/>
            <p:cNvSpPr/>
            <p:nvPr/>
          </p:nvSpPr>
          <p:spPr>
            <a:xfrm>
              <a:off x="665665" y="1971456"/>
              <a:ext cx="1104000" cy="1527900"/>
            </a:xfrm>
            <a:prstGeom prst="pie">
              <a:avLst>
                <a:gd fmla="val 5400000" name="adj1"/>
                <a:gd fmla="val 16200000" name="adj2"/>
              </a:avLst>
            </a:prstGeom>
            <a:gradFill>
              <a:gsLst>
                <a:gs pos="0">
                  <a:srgbClr val="6E7E92"/>
                </a:gs>
                <a:gs pos="80000">
                  <a:srgbClr val="91A6C0"/>
                </a:gs>
                <a:gs pos="100000">
                  <a:srgbClr val="91A7C2"/>
                </a:gs>
              </a:gsLst>
              <a:lin ang="16200038" scaled="0"/>
            </a:gradFill>
            <a:ln>
              <a:noFill/>
            </a:ln>
            <a:effectLst>
              <a:outerShdw blurRad="40000" rotWithShape="0" dir="5400000" dist="23000">
                <a:srgbClr val="000000">
                  <a:alpha val="3450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4" name="Google Shape;844;p33"/>
            <p:cNvSpPr/>
            <p:nvPr/>
          </p:nvSpPr>
          <p:spPr>
            <a:xfrm>
              <a:off x="1191577" y="1862161"/>
              <a:ext cx="2780400" cy="977100"/>
            </a:xfrm>
            <a:prstGeom prst="rect">
              <a:avLst/>
            </a:prstGeom>
            <a:solidFill>
              <a:schemeClr val="lt1">
                <a:alpha val="89019"/>
              </a:schemeClr>
            </a:solidFill>
            <a:ln cap="flat" cmpd="sng" w="9525">
              <a:solidFill>
                <a:srgbClr val="9DADC2"/>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5" name="Google Shape;845;p33"/>
            <p:cNvSpPr txBox="1"/>
            <p:nvPr/>
          </p:nvSpPr>
          <p:spPr>
            <a:xfrm>
              <a:off x="1191577" y="1862161"/>
              <a:ext cx="2780400" cy="977100"/>
            </a:xfrm>
            <a:prstGeom prst="rect">
              <a:avLst/>
            </a:prstGeom>
            <a:noFill/>
            <a:ln>
              <a:noFill/>
            </a:ln>
          </p:spPr>
          <p:txBody>
            <a:bodyPr anchorCtr="0" anchor="ctr" bIns="95250" lIns="95250" spcFirstLastPara="1" rIns="95250" wrap="square" tIns="95250">
              <a:noAutofit/>
            </a:bodyPr>
            <a:lstStyle/>
            <a:p>
              <a:pPr indent="0" lvl="0" marL="0" marR="0" rtl="0" algn="ctr">
                <a:lnSpc>
                  <a:spcPct val="90000"/>
                </a:lnSpc>
                <a:spcBef>
                  <a:spcPts val="0"/>
                </a:spcBef>
                <a:spcAft>
                  <a:spcPts val="0"/>
                </a:spcAft>
                <a:buClr>
                  <a:srgbClr val="000000"/>
                </a:buClr>
                <a:buSzPts val="2500"/>
                <a:buFont typeface="Arial"/>
                <a:buNone/>
              </a:pPr>
              <a:r>
                <a:rPr b="0" i="0" lang="en-US" sz="2500" u="none" cap="none" strike="noStrike">
                  <a:solidFill>
                    <a:schemeClr val="dk1"/>
                  </a:solidFill>
                  <a:latin typeface="Arial"/>
                  <a:ea typeface="Arial"/>
                  <a:cs typeface="Arial"/>
                  <a:sym typeface="Arial"/>
                </a:rPr>
                <a:t>Collaborative Teams</a:t>
              </a:r>
              <a:endParaRPr b="0" i="0" sz="2500" u="none" cap="none" strike="noStrike">
                <a:solidFill>
                  <a:schemeClr val="dk1"/>
                </a:solidFill>
                <a:latin typeface="Arial"/>
                <a:ea typeface="Arial"/>
                <a:cs typeface="Arial"/>
                <a:sym typeface="Arial"/>
              </a:endParaRPr>
            </a:p>
          </p:txBody>
        </p:sp>
      </p:grpSp>
      <p:sp>
        <p:nvSpPr>
          <p:cNvPr id="846" name="Google Shape;846;p33"/>
          <p:cNvSpPr/>
          <p:nvPr/>
        </p:nvSpPr>
        <p:spPr>
          <a:xfrm>
            <a:off x="5510625" y="4703300"/>
            <a:ext cx="760500" cy="612600"/>
          </a:xfrm>
          <a:prstGeom prst="pie">
            <a:avLst>
              <a:gd fmla="val 5229777" name="adj1"/>
              <a:gd fmla="val 16200000" name="adj2"/>
            </a:avLst>
          </a:prstGeom>
          <a:solidFill>
            <a:srgbClr val="CCCCCC"/>
          </a:solidFill>
          <a:ln>
            <a:noFill/>
          </a:ln>
          <a:effectLst>
            <a:outerShdw blurRad="40000" rotWithShape="0" dir="5400000" dist="23000">
              <a:srgbClr val="000000">
                <a:alpha val="34509"/>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7" name="Google Shape;847;p33"/>
          <p:cNvSpPr txBox="1"/>
          <p:nvPr/>
        </p:nvSpPr>
        <p:spPr>
          <a:xfrm>
            <a:off x="5838575" y="4703300"/>
            <a:ext cx="3144600" cy="977100"/>
          </a:xfrm>
          <a:prstGeom prst="rect">
            <a:avLst/>
          </a:prstGeom>
          <a:solidFill>
            <a:srgbClr val="FFFFFF"/>
          </a:solidFill>
          <a:ln cap="flat" cmpd="sng" w="9525">
            <a:solidFill>
              <a:schemeClr val="accent1"/>
            </a:solidFill>
            <a:prstDash val="solid"/>
            <a:round/>
            <a:headEnd len="sm" w="sm" type="none"/>
            <a:tailEnd len="sm" w="sm" type="none"/>
          </a:ln>
        </p:spPr>
        <p:txBody>
          <a:bodyPr anchorCtr="0" anchor="ctr" bIns="95250" lIns="95250" spcFirstLastPara="1" rIns="95250" wrap="square" tIns="95250">
            <a:noAutofit/>
          </a:bodyPr>
          <a:lstStyle/>
          <a:p>
            <a:pPr indent="0" lvl="0" marL="0" marR="0" rtl="0" algn="ctr">
              <a:lnSpc>
                <a:spcPct val="90000"/>
              </a:lnSpc>
              <a:spcBef>
                <a:spcPts val="0"/>
              </a:spcBef>
              <a:spcAft>
                <a:spcPts val="0"/>
              </a:spcAft>
              <a:buClr>
                <a:srgbClr val="000000"/>
              </a:buClr>
              <a:buSzPts val="2500"/>
              <a:buFont typeface="Arial"/>
              <a:buNone/>
            </a:pPr>
            <a:r>
              <a:rPr b="0" i="0" lang="en-US" sz="2500" u="none" cap="none" strike="noStrike">
                <a:solidFill>
                  <a:schemeClr val="dk1"/>
                </a:solidFill>
                <a:latin typeface="Arial"/>
                <a:ea typeface="Arial"/>
                <a:cs typeface="Arial"/>
                <a:sym typeface="Arial"/>
              </a:rPr>
              <a:t>School Intervention Team</a:t>
            </a:r>
            <a:endParaRPr b="0" i="0" sz="2500" u="none" cap="none" strike="noStrike">
              <a:solidFill>
                <a:schemeClr val="dk1"/>
              </a:solidFill>
              <a:latin typeface="Arial"/>
              <a:ea typeface="Arial"/>
              <a:cs typeface="Arial"/>
              <a:sym typeface="Arial"/>
            </a:endParaRPr>
          </a:p>
        </p:txBody>
      </p:sp>
      <p:sp>
        <p:nvSpPr>
          <p:cNvPr id="848" name="Google Shape;848;p33"/>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sp>
        <p:nvSpPr>
          <p:cNvPr id="849" name="Google Shape;849;p33"/>
          <p:cNvSpPr/>
          <p:nvPr/>
        </p:nvSpPr>
        <p:spPr>
          <a:xfrm>
            <a:off x="6643700" y="314325"/>
            <a:ext cx="2500200" cy="5715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RTI Arkansas Logo.png" id="850" name="Google Shape;850;p33"/>
          <p:cNvPicPr preferRelativeResize="0"/>
          <p:nvPr/>
        </p:nvPicPr>
        <p:blipFill rotWithShape="1">
          <a:blip r:embed="rId3">
            <a:alphaModFix/>
          </a:blip>
          <a:srcRect b="0" l="0" r="0" t="0"/>
          <a:stretch/>
        </p:blipFill>
        <p:spPr>
          <a:xfrm>
            <a:off x="6887173" y="336608"/>
            <a:ext cx="2025052" cy="373943"/>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5" name="Shape 855"/>
        <p:cNvGrpSpPr/>
        <p:nvPr/>
      </p:nvGrpSpPr>
      <p:grpSpPr>
        <a:xfrm>
          <a:off x="0" y="0"/>
          <a:ext cx="0" cy="0"/>
          <a:chOff x="0" y="0"/>
          <a:chExt cx="0" cy="0"/>
        </a:xfrm>
      </p:grpSpPr>
      <p:sp>
        <p:nvSpPr>
          <p:cNvPr id="856" name="Google Shape;856;p34"/>
          <p:cNvSpPr/>
          <p:nvPr/>
        </p:nvSpPr>
        <p:spPr>
          <a:xfrm>
            <a:off x="6643700" y="314325"/>
            <a:ext cx="2500200" cy="5715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RTI Arkansas Logo.png" id="857" name="Google Shape;857;p34"/>
          <p:cNvPicPr preferRelativeResize="0"/>
          <p:nvPr/>
        </p:nvPicPr>
        <p:blipFill rotWithShape="1">
          <a:blip r:embed="rId3">
            <a:alphaModFix/>
          </a:blip>
          <a:srcRect b="0" l="0" r="0" t="0"/>
          <a:stretch/>
        </p:blipFill>
        <p:spPr>
          <a:xfrm>
            <a:off x="6887173" y="336608"/>
            <a:ext cx="2025052" cy="373943"/>
          </a:xfrm>
          <a:prstGeom prst="rect">
            <a:avLst/>
          </a:prstGeom>
          <a:noFill/>
          <a:ln>
            <a:noFill/>
          </a:ln>
        </p:spPr>
      </p:pic>
      <p:sp>
        <p:nvSpPr>
          <p:cNvPr id="858" name="Google Shape;858;p34"/>
          <p:cNvSpPr txBox="1"/>
          <p:nvPr>
            <p:ph idx="1" type="body"/>
          </p:nvPr>
        </p:nvSpPr>
        <p:spPr>
          <a:xfrm>
            <a:off x="687463" y="2055813"/>
            <a:ext cx="8224800" cy="3509700"/>
          </a:xfrm>
          <a:prstGeom prst="rect">
            <a:avLst/>
          </a:prstGeom>
          <a:noFill/>
          <a:ln>
            <a:noFill/>
          </a:ln>
        </p:spPr>
        <p:txBody>
          <a:bodyPr anchorCtr="0" anchor="t" bIns="0" lIns="0" spcFirstLastPara="1" rIns="0" wrap="square" tIns="0">
            <a:noAutofit/>
          </a:bodyPr>
          <a:lstStyle/>
          <a:p>
            <a:pPr indent="-233361" lvl="0" marL="233361" marR="0" rtl="0" algn="l">
              <a:lnSpc>
                <a:spcPct val="100000"/>
              </a:lnSpc>
              <a:spcBef>
                <a:spcPts val="0"/>
              </a:spcBef>
              <a:spcAft>
                <a:spcPts val="0"/>
              </a:spcAft>
              <a:buClr>
                <a:srgbClr val="A5A5A5"/>
              </a:buClr>
              <a:buSzPts val="2400"/>
              <a:buFont typeface="Noto Sans Symbols"/>
              <a:buChar char="▪"/>
            </a:pPr>
            <a:r>
              <a:rPr b="0" i="0" lang="en-US" sz="2400" u="none" cap="none" strike="noStrike">
                <a:solidFill>
                  <a:srgbClr val="25496F"/>
                </a:solidFill>
                <a:latin typeface="Arial"/>
                <a:ea typeface="Arial"/>
                <a:cs typeface="Arial"/>
                <a:sym typeface="Arial"/>
              </a:rPr>
              <a:t>Establish a </a:t>
            </a:r>
            <a:r>
              <a:rPr b="1" i="0" lang="en-US" sz="2400" u="none" cap="none" strike="noStrike">
                <a:solidFill>
                  <a:srgbClr val="25496F"/>
                </a:solidFill>
                <a:latin typeface="Arial"/>
                <a:ea typeface="Arial"/>
                <a:cs typeface="Arial"/>
                <a:sym typeface="Arial"/>
              </a:rPr>
              <a:t>purpose</a:t>
            </a:r>
            <a:r>
              <a:rPr b="0" i="0" lang="en-US" sz="2400" u="none" cap="none" strike="noStrike">
                <a:solidFill>
                  <a:srgbClr val="25496F"/>
                </a:solidFill>
                <a:latin typeface="Arial"/>
                <a:ea typeface="Arial"/>
                <a:cs typeface="Arial"/>
                <a:sym typeface="Arial"/>
              </a:rPr>
              <a:t> and </a:t>
            </a:r>
            <a:r>
              <a:rPr b="1" i="0" lang="en-US" sz="2400" u="none" cap="none" strike="noStrike">
                <a:solidFill>
                  <a:srgbClr val="25496F"/>
                </a:solidFill>
                <a:latin typeface="Arial"/>
                <a:ea typeface="Arial"/>
                <a:cs typeface="Arial"/>
                <a:sym typeface="Arial"/>
              </a:rPr>
              <a:t>focus</a:t>
            </a:r>
            <a:endParaRPr/>
          </a:p>
          <a:p>
            <a:pPr indent="-233361" lvl="0" marL="233361" marR="0" rtl="0" algn="l">
              <a:lnSpc>
                <a:spcPct val="100000"/>
              </a:lnSpc>
              <a:spcBef>
                <a:spcPts val="600"/>
              </a:spcBef>
              <a:spcAft>
                <a:spcPts val="0"/>
              </a:spcAft>
              <a:buClr>
                <a:srgbClr val="A5A5A5"/>
              </a:buClr>
              <a:buSzPts val="2400"/>
              <a:buFont typeface="Noto Sans Symbols"/>
              <a:buChar char="▪"/>
            </a:pPr>
            <a:r>
              <a:rPr b="0" i="0" lang="en-US" sz="2400" u="none" cap="none" strike="noStrike">
                <a:solidFill>
                  <a:srgbClr val="25496F"/>
                </a:solidFill>
                <a:latin typeface="Arial"/>
                <a:ea typeface="Arial"/>
                <a:cs typeface="Arial"/>
                <a:sym typeface="Arial"/>
              </a:rPr>
              <a:t>Build a </a:t>
            </a:r>
            <a:r>
              <a:rPr b="1" i="0" lang="en-US" sz="2400" u="none" cap="none" strike="noStrike">
                <a:solidFill>
                  <a:srgbClr val="25496F"/>
                </a:solidFill>
                <a:latin typeface="Arial"/>
                <a:ea typeface="Arial"/>
                <a:cs typeface="Arial"/>
                <a:sym typeface="Arial"/>
              </a:rPr>
              <a:t>shared </a:t>
            </a:r>
            <a:r>
              <a:rPr b="1" lang="en-US"/>
              <a:t>mission</a:t>
            </a:r>
            <a:endParaRPr b="1"/>
          </a:p>
          <a:p>
            <a:pPr indent="-233361" lvl="0" marL="233361" marR="0" rtl="0" algn="l">
              <a:lnSpc>
                <a:spcPct val="100000"/>
              </a:lnSpc>
              <a:spcBef>
                <a:spcPts val="600"/>
              </a:spcBef>
              <a:spcAft>
                <a:spcPts val="0"/>
              </a:spcAft>
              <a:buSzPts val="2400"/>
              <a:buChar char="▪"/>
            </a:pPr>
            <a:r>
              <a:rPr lang="en-US"/>
              <a:t>Create a</a:t>
            </a:r>
            <a:r>
              <a:rPr b="1" lang="en-US"/>
              <a:t> shared vision</a:t>
            </a:r>
            <a:endParaRPr b="1"/>
          </a:p>
          <a:p>
            <a:pPr indent="-233361" lvl="0" marL="233361" marR="0" rtl="0" algn="l">
              <a:lnSpc>
                <a:spcPct val="100000"/>
              </a:lnSpc>
              <a:spcBef>
                <a:spcPts val="600"/>
              </a:spcBef>
              <a:spcAft>
                <a:spcPts val="0"/>
              </a:spcAft>
              <a:buClr>
                <a:srgbClr val="A5A5A5"/>
              </a:buClr>
              <a:buSzPts val="2400"/>
              <a:buFont typeface="Noto Sans Symbols"/>
              <a:buChar char="▪"/>
            </a:pPr>
            <a:r>
              <a:rPr b="0" i="0" lang="en-US" sz="2400" u="none" cap="none" strike="noStrike">
                <a:solidFill>
                  <a:srgbClr val="25496F"/>
                </a:solidFill>
                <a:latin typeface="Arial"/>
                <a:ea typeface="Arial"/>
                <a:cs typeface="Arial"/>
                <a:sym typeface="Arial"/>
              </a:rPr>
              <a:t>Shape the </a:t>
            </a:r>
            <a:r>
              <a:rPr b="1" i="0" lang="en-US" sz="2400" u="none" cap="none" strike="noStrike">
                <a:solidFill>
                  <a:srgbClr val="25496F"/>
                </a:solidFill>
                <a:latin typeface="Arial"/>
                <a:ea typeface="Arial"/>
                <a:cs typeface="Arial"/>
                <a:sym typeface="Arial"/>
              </a:rPr>
              <a:t>culture</a:t>
            </a:r>
            <a:r>
              <a:rPr b="0" i="0" lang="en-US" sz="2400" u="none" cap="none" strike="noStrike">
                <a:solidFill>
                  <a:srgbClr val="25496F"/>
                </a:solidFill>
                <a:latin typeface="Arial"/>
                <a:ea typeface="Arial"/>
                <a:cs typeface="Arial"/>
                <a:sym typeface="Arial"/>
              </a:rPr>
              <a:t> and </a:t>
            </a:r>
            <a:r>
              <a:rPr b="1" i="0" lang="en-US" sz="2400" u="none" cap="none" strike="noStrike">
                <a:solidFill>
                  <a:srgbClr val="25496F"/>
                </a:solidFill>
                <a:latin typeface="Arial"/>
                <a:ea typeface="Arial"/>
                <a:cs typeface="Arial"/>
                <a:sym typeface="Arial"/>
              </a:rPr>
              <a:t>expectations</a:t>
            </a:r>
            <a:endParaRPr/>
          </a:p>
          <a:p>
            <a:pPr indent="-233361" lvl="0" marL="233361" marR="0" rtl="0" algn="l">
              <a:lnSpc>
                <a:spcPct val="100000"/>
              </a:lnSpc>
              <a:spcBef>
                <a:spcPts val="600"/>
              </a:spcBef>
              <a:spcAft>
                <a:spcPts val="0"/>
              </a:spcAft>
              <a:buClr>
                <a:srgbClr val="A5A5A5"/>
              </a:buClr>
              <a:buSzPts val="2400"/>
              <a:buFont typeface="Noto Sans Symbols"/>
              <a:buChar char="▪"/>
            </a:pPr>
            <a:r>
              <a:rPr b="0" i="0" lang="en-US" sz="2400" u="none" cap="none" strike="noStrike">
                <a:solidFill>
                  <a:srgbClr val="25496F"/>
                </a:solidFill>
                <a:latin typeface="Arial"/>
                <a:ea typeface="Arial"/>
                <a:cs typeface="Arial"/>
                <a:sym typeface="Arial"/>
              </a:rPr>
              <a:t>Promote </a:t>
            </a:r>
            <a:r>
              <a:rPr lang="en-US"/>
              <a:t>ownership</a:t>
            </a:r>
            <a:r>
              <a:rPr b="0" i="0" lang="en-US" sz="2400" u="none" cap="none" strike="noStrike">
                <a:solidFill>
                  <a:srgbClr val="25496F"/>
                </a:solidFill>
                <a:latin typeface="Arial"/>
                <a:ea typeface="Arial"/>
                <a:cs typeface="Arial"/>
                <a:sym typeface="Arial"/>
              </a:rPr>
              <a:t> and involvement of staff in </a:t>
            </a:r>
            <a:r>
              <a:rPr b="1" i="0" lang="en-US" sz="2400" u="none" cap="none" strike="noStrike">
                <a:solidFill>
                  <a:srgbClr val="25496F"/>
                </a:solidFill>
                <a:latin typeface="Arial"/>
                <a:ea typeface="Arial"/>
                <a:cs typeface="Arial"/>
                <a:sym typeface="Arial"/>
              </a:rPr>
              <a:t>decision making</a:t>
            </a:r>
            <a:endParaRPr/>
          </a:p>
          <a:p>
            <a:pPr indent="-233361" lvl="0" marL="233361" marR="0" rtl="0" algn="l">
              <a:lnSpc>
                <a:spcPct val="100000"/>
              </a:lnSpc>
              <a:spcBef>
                <a:spcPts val="600"/>
              </a:spcBef>
              <a:spcAft>
                <a:spcPts val="0"/>
              </a:spcAft>
              <a:buClr>
                <a:srgbClr val="A5A5A5"/>
              </a:buClr>
              <a:buSzPts val="2400"/>
              <a:buFont typeface="Noto Sans Symbols"/>
              <a:buChar char="▪"/>
            </a:pPr>
            <a:r>
              <a:rPr b="0" i="0" lang="en-US" sz="2400" u="none" cap="none" strike="noStrike">
                <a:solidFill>
                  <a:srgbClr val="25496F"/>
                </a:solidFill>
                <a:latin typeface="Arial"/>
                <a:ea typeface="Arial"/>
                <a:cs typeface="Arial"/>
                <a:sym typeface="Arial"/>
              </a:rPr>
              <a:t>Provide supporting </a:t>
            </a:r>
            <a:r>
              <a:rPr b="1" i="0" lang="en-US" sz="2400" u="none" cap="none" strike="noStrike">
                <a:solidFill>
                  <a:srgbClr val="25496F"/>
                </a:solidFill>
                <a:latin typeface="Arial"/>
                <a:ea typeface="Arial"/>
                <a:cs typeface="Arial"/>
                <a:sym typeface="Arial"/>
              </a:rPr>
              <a:t>resources</a:t>
            </a:r>
            <a:r>
              <a:rPr b="0" i="0" lang="en-US" sz="2400" u="none" cap="none" strike="noStrike">
                <a:solidFill>
                  <a:srgbClr val="25496F"/>
                </a:solidFill>
                <a:latin typeface="Arial"/>
                <a:ea typeface="Arial"/>
                <a:cs typeface="Arial"/>
                <a:sym typeface="Arial"/>
              </a:rPr>
              <a:t> and </a:t>
            </a:r>
            <a:r>
              <a:rPr b="1" i="0" lang="en-US" sz="2400" u="none" cap="none" strike="noStrike">
                <a:solidFill>
                  <a:srgbClr val="25496F"/>
                </a:solidFill>
                <a:latin typeface="Arial"/>
                <a:ea typeface="Arial"/>
                <a:cs typeface="Arial"/>
                <a:sym typeface="Arial"/>
              </a:rPr>
              <a:t>structures</a:t>
            </a:r>
            <a:endParaRPr b="1" i="0" sz="2400" u="none" cap="none" strike="noStrike">
              <a:solidFill>
                <a:srgbClr val="25496F"/>
              </a:solidFill>
              <a:latin typeface="Arial"/>
              <a:ea typeface="Arial"/>
              <a:cs typeface="Arial"/>
              <a:sym typeface="Arial"/>
            </a:endParaRPr>
          </a:p>
          <a:p>
            <a:pPr indent="-233361" lvl="0" marL="233361" marR="0" rtl="0" algn="l">
              <a:lnSpc>
                <a:spcPct val="100000"/>
              </a:lnSpc>
              <a:spcBef>
                <a:spcPts val="600"/>
              </a:spcBef>
              <a:spcAft>
                <a:spcPts val="0"/>
              </a:spcAft>
              <a:buSzPts val="2400"/>
              <a:buChar char="▪"/>
            </a:pPr>
            <a:r>
              <a:rPr lang="en-US"/>
              <a:t>Ensure</a:t>
            </a:r>
            <a:r>
              <a:rPr b="1" lang="en-US"/>
              <a:t> fidelity of implementation</a:t>
            </a:r>
            <a:endParaRPr b="1"/>
          </a:p>
        </p:txBody>
      </p:sp>
      <p:sp>
        <p:nvSpPr>
          <p:cNvPr id="859" name="Google Shape;859;p34"/>
          <p:cNvSpPr txBox="1"/>
          <p:nvPr>
            <p:ph type="title"/>
          </p:nvPr>
        </p:nvSpPr>
        <p:spPr>
          <a:xfrm>
            <a:off x="687388" y="318052"/>
            <a:ext cx="8224800" cy="1541100"/>
          </a:xfrm>
          <a:prstGeom prst="rect">
            <a:avLst/>
          </a:prstGeom>
          <a:noFill/>
          <a:ln>
            <a:noFill/>
          </a:ln>
        </p:spPr>
        <p:txBody>
          <a:bodyPr anchorCtr="0" anchor="b" bIns="0" lIns="0" spcFirstLastPara="1" rIns="0" wrap="square" tIns="0">
            <a:noAutofit/>
          </a:bodyPr>
          <a:lstStyle/>
          <a:p>
            <a:pPr indent="0" lvl="0" marL="0" marR="0" rtl="0" algn="l">
              <a:lnSpc>
                <a:spcPct val="90000"/>
              </a:lnSpc>
              <a:spcBef>
                <a:spcPts val="0"/>
              </a:spcBef>
              <a:spcAft>
                <a:spcPts val="0"/>
              </a:spcAft>
              <a:buSzPts val="1400"/>
              <a:buNone/>
            </a:pPr>
            <a:r>
              <a:rPr lang="en-US"/>
              <a:t>RTI and Leadership: </a:t>
            </a:r>
            <a:endParaRPr/>
          </a:p>
          <a:p>
            <a:pPr indent="0" lvl="0" marL="0" marR="0" rtl="0" algn="l">
              <a:lnSpc>
                <a:spcPct val="90000"/>
              </a:lnSpc>
              <a:spcBef>
                <a:spcPts val="0"/>
              </a:spcBef>
              <a:spcAft>
                <a:spcPts val="0"/>
              </a:spcAft>
              <a:buSzPts val="1400"/>
              <a:buNone/>
            </a:pPr>
            <a:r>
              <a:rPr lang="en-US"/>
              <a:t>Collective Commitments</a:t>
            </a:r>
            <a:endParaRPr b="0" i="0" sz="4800" u="none" cap="none" strike="noStrike">
              <a:solidFill>
                <a:srgbClr val="A5A5A5"/>
              </a:solidFill>
              <a:latin typeface="Arial Narrow"/>
              <a:ea typeface="Arial Narrow"/>
              <a:cs typeface="Arial Narrow"/>
              <a:sym typeface="Arial Narrow"/>
            </a:endParaRPr>
          </a:p>
        </p:txBody>
      </p:sp>
      <p:sp>
        <p:nvSpPr>
          <p:cNvPr id="860" name="Google Shape;860;p34"/>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5" name="Shape 865"/>
        <p:cNvGrpSpPr/>
        <p:nvPr/>
      </p:nvGrpSpPr>
      <p:grpSpPr>
        <a:xfrm>
          <a:off x="0" y="0"/>
          <a:ext cx="0" cy="0"/>
          <a:chOff x="0" y="0"/>
          <a:chExt cx="0" cy="0"/>
        </a:xfrm>
      </p:grpSpPr>
      <p:sp>
        <p:nvSpPr>
          <p:cNvPr id="866" name="Google Shape;866;p35"/>
          <p:cNvSpPr txBox="1"/>
          <p:nvPr>
            <p:ph type="title"/>
          </p:nvPr>
        </p:nvSpPr>
        <p:spPr>
          <a:xfrm>
            <a:off x="687400" y="165651"/>
            <a:ext cx="8224800" cy="801300"/>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1400"/>
              <a:buNone/>
            </a:pPr>
            <a:r>
              <a:rPr lang="en-US"/>
              <a:t>Defining a Clear Purpose</a:t>
            </a:r>
            <a:endParaRPr/>
          </a:p>
        </p:txBody>
      </p:sp>
      <p:sp>
        <p:nvSpPr>
          <p:cNvPr id="867" name="Google Shape;867;p35"/>
          <p:cNvSpPr/>
          <p:nvPr/>
        </p:nvSpPr>
        <p:spPr>
          <a:xfrm>
            <a:off x="0" y="1012938"/>
            <a:ext cx="9144000" cy="91800"/>
          </a:xfrm>
          <a:prstGeom prst="rect">
            <a:avLst/>
          </a:prstGeom>
          <a:solidFill>
            <a:srgbClr val="B7B7B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868" name="Google Shape;868;p35"/>
          <p:cNvPicPr preferRelativeResize="0"/>
          <p:nvPr/>
        </p:nvPicPr>
        <p:blipFill rotWithShape="1">
          <a:blip r:embed="rId3">
            <a:alphaModFix/>
          </a:blip>
          <a:srcRect b="0" l="0" r="0" t="0"/>
          <a:stretch/>
        </p:blipFill>
        <p:spPr>
          <a:xfrm>
            <a:off x="304800" y="1485738"/>
            <a:ext cx="8839199" cy="543951"/>
          </a:xfrm>
          <a:prstGeom prst="rect">
            <a:avLst/>
          </a:prstGeom>
          <a:noFill/>
          <a:ln>
            <a:noFill/>
          </a:ln>
        </p:spPr>
      </p:pic>
      <p:pic>
        <p:nvPicPr>
          <p:cNvPr id="869" name="Google Shape;869;p35"/>
          <p:cNvPicPr preferRelativeResize="0"/>
          <p:nvPr/>
        </p:nvPicPr>
        <p:blipFill rotWithShape="1">
          <a:blip r:embed="rId4">
            <a:alphaModFix/>
          </a:blip>
          <a:srcRect b="0" l="0" r="0" t="0"/>
          <a:stretch/>
        </p:blipFill>
        <p:spPr>
          <a:xfrm>
            <a:off x="1104200" y="1175775"/>
            <a:ext cx="6935591" cy="1099525"/>
          </a:xfrm>
          <a:prstGeom prst="rect">
            <a:avLst/>
          </a:prstGeom>
          <a:noFill/>
          <a:ln>
            <a:noFill/>
          </a:ln>
        </p:spPr>
      </p:pic>
      <p:pic>
        <p:nvPicPr>
          <p:cNvPr id="870" name="Google Shape;870;p35"/>
          <p:cNvPicPr preferRelativeResize="0"/>
          <p:nvPr/>
        </p:nvPicPr>
        <p:blipFill rotWithShape="1">
          <a:blip r:embed="rId5">
            <a:alphaModFix/>
          </a:blip>
          <a:srcRect b="0" l="0" r="0" t="0"/>
          <a:stretch/>
        </p:blipFill>
        <p:spPr>
          <a:xfrm>
            <a:off x="1104200" y="2258300"/>
            <a:ext cx="6935600" cy="1970890"/>
          </a:xfrm>
          <a:prstGeom prst="rect">
            <a:avLst/>
          </a:prstGeom>
          <a:noFill/>
          <a:ln>
            <a:noFill/>
          </a:ln>
        </p:spPr>
      </p:pic>
      <p:pic>
        <p:nvPicPr>
          <p:cNvPr id="871" name="Google Shape;871;p35"/>
          <p:cNvPicPr preferRelativeResize="0"/>
          <p:nvPr/>
        </p:nvPicPr>
        <p:blipFill rotWithShape="1">
          <a:blip r:embed="rId6">
            <a:alphaModFix/>
          </a:blip>
          <a:srcRect b="0" l="0" r="0" t="0"/>
          <a:stretch/>
        </p:blipFill>
        <p:spPr>
          <a:xfrm>
            <a:off x="1124325" y="4229200"/>
            <a:ext cx="6935601" cy="1016325"/>
          </a:xfrm>
          <a:prstGeom prst="rect">
            <a:avLst/>
          </a:prstGeom>
          <a:noFill/>
          <a:ln>
            <a:noFill/>
          </a:ln>
        </p:spPr>
      </p:pic>
      <p:sp>
        <p:nvSpPr>
          <p:cNvPr id="872" name="Google Shape;872;p35"/>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sp>
        <p:nvSpPr>
          <p:cNvPr id="873" name="Google Shape;873;p35"/>
          <p:cNvSpPr/>
          <p:nvPr/>
        </p:nvSpPr>
        <p:spPr>
          <a:xfrm>
            <a:off x="6643700" y="314325"/>
            <a:ext cx="2500200" cy="5715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RTI Arkansas Logo.png" id="874" name="Google Shape;874;p35"/>
          <p:cNvPicPr preferRelativeResize="0"/>
          <p:nvPr/>
        </p:nvPicPr>
        <p:blipFill rotWithShape="1">
          <a:blip r:embed="rId7">
            <a:alphaModFix/>
          </a:blip>
          <a:srcRect b="0" l="0" r="0" t="0"/>
          <a:stretch/>
        </p:blipFill>
        <p:spPr>
          <a:xfrm>
            <a:off x="6887173" y="336608"/>
            <a:ext cx="2025052" cy="373943"/>
          </a:xfrm>
          <a:prstGeom prst="rect">
            <a:avLst/>
          </a:prstGeom>
          <a:noFill/>
          <a:ln>
            <a:noFill/>
          </a:ln>
        </p:spPr>
      </p:pic>
      <p:pic>
        <p:nvPicPr>
          <p:cNvPr id="875" name="Google Shape;875;p35"/>
          <p:cNvPicPr preferRelativeResize="0"/>
          <p:nvPr/>
        </p:nvPicPr>
        <p:blipFill rotWithShape="1">
          <a:blip r:embed="rId8">
            <a:alphaModFix/>
          </a:blip>
          <a:srcRect b="3632" l="0" r="0" t="0"/>
          <a:stretch/>
        </p:blipFill>
        <p:spPr>
          <a:xfrm>
            <a:off x="1124326" y="5245525"/>
            <a:ext cx="6935602" cy="67912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0" name="Shape 880"/>
        <p:cNvGrpSpPr/>
        <p:nvPr/>
      </p:nvGrpSpPr>
      <p:grpSpPr>
        <a:xfrm>
          <a:off x="0" y="0"/>
          <a:ext cx="0" cy="0"/>
          <a:chOff x="0" y="0"/>
          <a:chExt cx="0" cy="0"/>
        </a:xfrm>
      </p:grpSpPr>
      <p:sp>
        <p:nvSpPr>
          <p:cNvPr id="881" name="Google Shape;881;p36"/>
          <p:cNvSpPr txBox="1"/>
          <p:nvPr>
            <p:ph idx="1" type="body"/>
          </p:nvPr>
        </p:nvSpPr>
        <p:spPr>
          <a:xfrm>
            <a:off x="687525" y="1914163"/>
            <a:ext cx="8224800" cy="3651300"/>
          </a:xfrm>
          <a:prstGeom prst="rect">
            <a:avLst/>
          </a:prstGeom>
          <a:noFill/>
          <a:ln>
            <a:noFill/>
          </a:ln>
        </p:spPr>
        <p:txBody>
          <a:bodyPr anchorCtr="0" anchor="t" bIns="0" lIns="0" spcFirstLastPara="1" rIns="0" wrap="square" tIns="0">
            <a:noAutofit/>
          </a:bodyPr>
          <a:lstStyle/>
          <a:p>
            <a:pPr indent="-381000" lvl="0" marL="457200" rtl="0" algn="l">
              <a:lnSpc>
                <a:spcPct val="100000"/>
              </a:lnSpc>
              <a:spcBef>
                <a:spcPts val="1000"/>
              </a:spcBef>
              <a:spcAft>
                <a:spcPts val="0"/>
              </a:spcAft>
              <a:buSzPts val="2400"/>
              <a:buChar char="▪"/>
            </a:pPr>
            <a:r>
              <a:rPr lang="en-US"/>
              <a:t>Why should we clarify our mission?</a:t>
            </a:r>
            <a:endParaRPr/>
          </a:p>
          <a:p>
            <a:pPr indent="-381000" lvl="0" marL="457200" rtl="0" algn="l">
              <a:lnSpc>
                <a:spcPct val="100000"/>
              </a:lnSpc>
              <a:spcBef>
                <a:spcPts val="1000"/>
              </a:spcBef>
              <a:spcAft>
                <a:spcPts val="0"/>
              </a:spcAft>
              <a:buSzPts val="2400"/>
              <a:buChar char="▪"/>
            </a:pPr>
            <a:r>
              <a:rPr lang="en-US"/>
              <a:t>Why should we describe the district or school we are trying to create?</a:t>
            </a:r>
            <a:endParaRPr/>
          </a:p>
          <a:p>
            <a:pPr indent="-381000" lvl="0" marL="457200" rtl="0" algn="l">
              <a:lnSpc>
                <a:spcPct val="100000"/>
              </a:lnSpc>
              <a:spcBef>
                <a:spcPts val="1000"/>
              </a:spcBef>
              <a:spcAft>
                <a:spcPts val="0"/>
              </a:spcAft>
              <a:buSzPts val="2400"/>
              <a:buChar char="▪"/>
            </a:pPr>
            <a:r>
              <a:rPr lang="en-US"/>
              <a:t>Why should we articulate collective commitments?</a:t>
            </a:r>
            <a:endParaRPr/>
          </a:p>
          <a:p>
            <a:pPr indent="-381000" lvl="0" marL="457200" rtl="0" algn="l">
              <a:lnSpc>
                <a:spcPct val="100000"/>
              </a:lnSpc>
              <a:spcBef>
                <a:spcPts val="1000"/>
              </a:spcBef>
              <a:spcAft>
                <a:spcPts val="0"/>
              </a:spcAft>
              <a:buSzPts val="2400"/>
              <a:buChar char="▪"/>
            </a:pPr>
            <a:r>
              <a:rPr lang="en-US"/>
              <a:t>Why should we establish targets and timelines?</a:t>
            </a:r>
            <a:endParaRPr/>
          </a:p>
        </p:txBody>
      </p:sp>
      <p:sp>
        <p:nvSpPr>
          <p:cNvPr id="882" name="Google Shape;882;p36"/>
          <p:cNvSpPr txBox="1"/>
          <p:nvPr>
            <p:ph type="title"/>
          </p:nvPr>
        </p:nvSpPr>
        <p:spPr>
          <a:xfrm>
            <a:off x="687388" y="318052"/>
            <a:ext cx="8224800" cy="1541100"/>
          </a:xfrm>
          <a:prstGeom prst="rect">
            <a:avLst/>
          </a:prstGeom>
          <a:noFill/>
          <a:ln>
            <a:noFill/>
          </a:ln>
        </p:spPr>
        <p:txBody>
          <a:bodyPr anchorCtr="0" anchor="b" bIns="0" lIns="0" spcFirstLastPara="1" rIns="0" wrap="square" tIns="0">
            <a:noAutofit/>
          </a:bodyPr>
          <a:lstStyle/>
          <a:p>
            <a:pPr indent="0" lvl="0" marL="0" rtl="0" algn="l">
              <a:lnSpc>
                <a:spcPct val="90000"/>
              </a:lnSpc>
              <a:spcBef>
                <a:spcPts val="1000"/>
              </a:spcBef>
              <a:spcAft>
                <a:spcPts val="0"/>
              </a:spcAft>
              <a:buSzPts val="1400"/>
              <a:buNone/>
            </a:pPr>
            <a:r>
              <a:rPr lang="en-US"/>
              <a:t>Reflection</a:t>
            </a:r>
            <a:endParaRPr/>
          </a:p>
        </p:txBody>
      </p:sp>
      <p:sp>
        <p:nvSpPr>
          <p:cNvPr id="883" name="Google Shape;883;p36"/>
          <p:cNvSpPr txBox="1"/>
          <p:nvPr>
            <p:ph idx="2" type="body"/>
          </p:nvPr>
        </p:nvSpPr>
        <p:spPr>
          <a:xfrm>
            <a:off x="687388" y="5581086"/>
            <a:ext cx="8224800" cy="3078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SzPts val="1000"/>
              <a:buNone/>
            </a:pPr>
            <a:r>
              <a:t/>
            </a:r>
            <a:endParaRPr/>
          </a:p>
        </p:txBody>
      </p:sp>
      <p:grpSp>
        <p:nvGrpSpPr>
          <p:cNvPr id="884" name="Google Shape;884;p36"/>
          <p:cNvGrpSpPr/>
          <p:nvPr/>
        </p:nvGrpSpPr>
        <p:grpSpPr>
          <a:xfrm>
            <a:off x="6939450" y="5898423"/>
            <a:ext cx="1608300" cy="918000"/>
            <a:chOff x="6939450" y="5898423"/>
            <a:chExt cx="1608300" cy="918000"/>
          </a:xfrm>
        </p:grpSpPr>
        <p:sp>
          <p:nvSpPr>
            <p:cNvPr id="885" name="Google Shape;885;p36"/>
            <p:cNvSpPr/>
            <p:nvPr/>
          </p:nvSpPr>
          <p:spPr>
            <a:xfrm>
              <a:off x="6939451" y="5898423"/>
              <a:ext cx="1608174" cy="918000"/>
            </a:xfrm>
            <a:prstGeom prst="irregularSeal1">
              <a:avLst/>
            </a:prstGeom>
            <a:solidFill>
              <a:srgbClr val="FFFF0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FFFFFF"/>
                </a:solidFill>
                <a:latin typeface="Arial"/>
                <a:ea typeface="Arial"/>
                <a:cs typeface="Arial"/>
                <a:sym typeface="Arial"/>
              </a:endParaRPr>
            </a:p>
          </p:txBody>
        </p:sp>
        <p:sp>
          <p:nvSpPr>
            <p:cNvPr id="886" name="Google Shape;886;p36"/>
            <p:cNvSpPr txBox="1"/>
            <p:nvPr/>
          </p:nvSpPr>
          <p:spPr>
            <a:xfrm>
              <a:off x="6939450" y="6196025"/>
              <a:ext cx="1608300" cy="322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Discuss</a:t>
              </a:r>
              <a:endParaRPr b="0" i="0" sz="1400" u="none" cap="none" strike="noStrike">
                <a:solidFill>
                  <a:srgbClr val="000000"/>
                </a:solidFill>
                <a:latin typeface="Arial"/>
                <a:ea typeface="Arial"/>
                <a:cs typeface="Arial"/>
                <a:sym typeface="Arial"/>
              </a:endParaRPr>
            </a:p>
          </p:txBody>
        </p:sp>
      </p:grpSp>
      <p:sp>
        <p:nvSpPr>
          <p:cNvPr id="887" name="Google Shape;887;p36"/>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sp>
        <p:nvSpPr>
          <p:cNvPr id="888" name="Google Shape;888;p36"/>
          <p:cNvSpPr/>
          <p:nvPr/>
        </p:nvSpPr>
        <p:spPr>
          <a:xfrm>
            <a:off x="6643700" y="314325"/>
            <a:ext cx="2500200" cy="5715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RTI Arkansas Logo.png" id="889" name="Google Shape;889;p36"/>
          <p:cNvPicPr preferRelativeResize="0"/>
          <p:nvPr/>
        </p:nvPicPr>
        <p:blipFill rotWithShape="1">
          <a:blip r:embed="rId3">
            <a:alphaModFix/>
          </a:blip>
          <a:srcRect b="0" l="0" r="0" t="0"/>
          <a:stretch/>
        </p:blipFill>
        <p:spPr>
          <a:xfrm>
            <a:off x="6887173" y="336608"/>
            <a:ext cx="2025052" cy="373943"/>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4" name="Shape 894"/>
        <p:cNvGrpSpPr/>
        <p:nvPr/>
      </p:nvGrpSpPr>
      <p:grpSpPr>
        <a:xfrm>
          <a:off x="0" y="0"/>
          <a:ext cx="0" cy="0"/>
          <a:chOff x="0" y="0"/>
          <a:chExt cx="0" cy="0"/>
        </a:xfrm>
      </p:grpSpPr>
      <p:sp>
        <p:nvSpPr>
          <p:cNvPr id="895" name="Google Shape;895;p37"/>
          <p:cNvSpPr txBox="1"/>
          <p:nvPr>
            <p:ph type="title"/>
          </p:nvPr>
        </p:nvSpPr>
        <p:spPr>
          <a:xfrm>
            <a:off x="687388" y="3709988"/>
            <a:ext cx="8229600" cy="769500"/>
          </a:xfrm>
          <a:prstGeom prst="rect">
            <a:avLst/>
          </a:prstGeom>
          <a:noFill/>
          <a:ln>
            <a:noFill/>
          </a:ln>
        </p:spPr>
        <p:txBody>
          <a:bodyPr anchorCtr="0" anchor="b" bIns="45700" lIns="0" spcFirstLastPara="1" rIns="0" wrap="square" tIns="45700">
            <a:noAutofit/>
          </a:bodyPr>
          <a:lstStyle/>
          <a:p>
            <a:pPr indent="0" lvl="0" marL="0" rtl="0" algn="l">
              <a:lnSpc>
                <a:spcPct val="100000"/>
              </a:lnSpc>
              <a:spcBef>
                <a:spcPts val="0"/>
              </a:spcBef>
              <a:spcAft>
                <a:spcPts val="0"/>
              </a:spcAft>
              <a:buSzPts val="4400"/>
              <a:buNone/>
            </a:pPr>
            <a:r>
              <a:rPr lang="en-US"/>
              <a:t>District-Level Team</a:t>
            </a:r>
            <a:endParaRPr/>
          </a:p>
        </p:txBody>
      </p:sp>
      <p:sp>
        <p:nvSpPr>
          <p:cNvPr id="896" name="Google Shape;896;p37"/>
          <p:cNvSpPr txBox="1"/>
          <p:nvPr>
            <p:ph idx="12" type="sldNum"/>
          </p:nvPr>
        </p:nvSpPr>
        <p:spPr>
          <a:xfrm>
            <a:off x="8755130" y="6507316"/>
            <a:ext cx="157200" cy="1539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1" name="Shape 901"/>
        <p:cNvGrpSpPr/>
        <p:nvPr/>
      </p:nvGrpSpPr>
      <p:grpSpPr>
        <a:xfrm>
          <a:off x="0" y="0"/>
          <a:ext cx="0" cy="0"/>
          <a:chOff x="0" y="0"/>
          <a:chExt cx="0" cy="0"/>
        </a:xfrm>
      </p:grpSpPr>
      <p:sp>
        <p:nvSpPr>
          <p:cNvPr id="902" name="Google Shape;902;p38"/>
          <p:cNvSpPr txBox="1"/>
          <p:nvPr>
            <p:ph type="title"/>
          </p:nvPr>
        </p:nvSpPr>
        <p:spPr>
          <a:xfrm>
            <a:off x="687388" y="318052"/>
            <a:ext cx="8224837" cy="1540963"/>
          </a:xfrm>
          <a:prstGeom prst="rect">
            <a:avLst/>
          </a:prstGeom>
          <a:noFill/>
          <a:ln>
            <a:noFill/>
          </a:ln>
        </p:spPr>
        <p:txBody>
          <a:bodyPr anchorCtr="0" anchor="b" bIns="0" lIns="0" spcFirstLastPara="1" rIns="0" wrap="square" tIns="0">
            <a:noAutofit/>
          </a:bodyPr>
          <a:lstStyle/>
          <a:p>
            <a:pPr indent="0" lvl="0" marL="0" marR="0" rtl="0" algn="l">
              <a:lnSpc>
                <a:spcPct val="90000"/>
              </a:lnSpc>
              <a:spcBef>
                <a:spcPts val="0"/>
              </a:spcBef>
              <a:spcAft>
                <a:spcPts val="0"/>
              </a:spcAft>
              <a:buSzPts val="1400"/>
              <a:buNone/>
            </a:pPr>
            <a:r>
              <a:rPr b="0" i="0" lang="en-US" sz="4800" u="none" cap="none" strike="noStrike">
                <a:solidFill>
                  <a:srgbClr val="A5A5A5"/>
                </a:solidFill>
                <a:latin typeface="Arial Narrow"/>
                <a:ea typeface="Arial Narrow"/>
                <a:cs typeface="Arial Narrow"/>
                <a:sym typeface="Arial Narrow"/>
              </a:rPr>
              <a:t>District-Level Team Purpose </a:t>
            </a:r>
            <a:endParaRPr b="0" i="0" sz="4800" u="none" cap="none" strike="noStrike">
              <a:solidFill>
                <a:srgbClr val="A5A5A5"/>
              </a:solidFill>
              <a:latin typeface="Arial Narrow"/>
              <a:ea typeface="Arial Narrow"/>
              <a:cs typeface="Arial Narrow"/>
              <a:sym typeface="Arial Narrow"/>
            </a:endParaRPr>
          </a:p>
        </p:txBody>
      </p:sp>
      <p:sp>
        <p:nvSpPr>
          <p:cNvPr id="903" name="Google Shape;903;p38"/>
          <p:cNvSpPr txBox="1"/>
          <p:nvPr>
            <p:ph idx="1" type="body"/>
          </p:nvPr>
        </p:nvSpPr>
        <p:spPr>
          <a:xfrm>
            <a:off x="687375" y="2018849"/>
            <a:ext cx="8224800" cy="3839700"/>
          </a:xfrm>
          <a:prstGeom prst="rect">
            <a:avLst/>
          </a:prstGeom>
          <a:noFill/>
          <a:ln>
            <a:noFill/>
          </a:ln>
        </p:spPr>
        <p:txBody>
          <a:bodyPr anchorCtr="0" anchor="t" bIns="0" lIns="0" spcFirstLastPara="1" rIns="0" wrap="square" tIns="0">
            <a:noAutofit/>
          </a:bodyPr>
          <a:lstStyle/>
          <a:p>
            <a:pPr indent="-207963" lvl="0" marL="233363" marR="0" rtl="0" algn="l">
              <a:lnSpc>
                <a:spcPct val="100000"/>
              </a:lnSpc>
              <a:spcBef>
                <a:spcPts val="0"/>
              </a:spcBef>
              <a:spcAft>
                <a:spcPts val="0"/>
              </a:spcAft>
              <a:buClr>
                <a:srgbClr val="A5A5A5"/>
              </a:buClr>
              <a:buSzPts val="2400"/>
              <a:buFont typeface="Noto Sans Symbols"/>
              <a:buChar char="▪"/>
            </a:pPr>
            <a:r>
              <a:rPr b="0" i="0" lang="en-US" u="none" cap="none" strike="noStrike">
                <a:solidFill>
                  <a:srgbClr val="25496F"/>
                </a:solidFill>
                <a:latin typeface="Arial"/>
                <a:ea typeface="Arial"/>
                <a:cs typeface="Arial"/>
                <a:sym typeface="Arial"/>
              </a:rPr>
              <a:t>Establish focus, consistent expectations, and measurable outcome goals</a:t>
            </a:r>
            <a:endParaRPr/>
          </a:p>
          <a:p>
            <a:pPr indent="-207963" lvl="0" marL="233363" marR="0" rtl="0" algn="l">
              <a:lnSpc>
                <a:spcPct val="100000"/>
              </a:lnSpc>
              <a:spcBef>
                <a:spcPts val="600"/>
              </a:spcBef>
              <a:spcAft>
                <a:spcPts val="0"/>
              </a:spcAft>
              <a:buClr>
                <a:srgbClr val="A5A5A5"/>
              </a:buClr>
              <a:buSzPts val="2400"/>
              <a:buFont typeface="Noto Sans Symbols"/>
              <a:buChar char="▪"/>
            </a:pPr>
            <a:r>
              <a:rPr b="0" i="0" lang="en-US" u="none" cap="none" strike="noStrike">
                <a:solidFill>
                  <a:srgbClr val="25496F"/>
                </a:solidFill>
                <a:latin typeface="Arial"/>
                <a:ea typeface="Arial"/>
                <a:cs typeface="Arial"/>
                <a:sym typeface="Arial"/>
              </a:rPr>
              <a:t>Establish vision/conceptual framework of how R</a:t>
            </a:r>
            <a:r>
              <a:rPr lang="en-US"/>
              <a:t>T</a:t>
            </a:r>
            <a:r>
              <a:rPr b="0" i="0" lang="en-US" u="none" cap="none" strike="noStrike">
                <a:solidFill>
                  <a:srgbClr val="25496F"/>
                </a:solidFill>
                <a:latin typeface="Arial"/>
                <a:ea typeface="Arial"/>
                <a:cs typeface="Arial"/>
                <a:sym typeface="Arial"/>
              </a:rPr>
              <a:t>I components interface with current initiatives</a:t>
            </a:r>
            <a:endParaRPr/>
          </a:p>
          <a:p>
            <a:pPr indent="-207963" lvl="0" marL="233363" marR="0" rtl="0" algn="l">
              <a:lnSpc>
                <a:spcPct val="100000"/>
              </a:lnSpc>
              <a:spcBef>
                <a:spcPts val="600"/>
              </a:spcBef>
              <a:spcAft>
                <a:spcPts val="0"/>
              </a:spcAft>
              <a:buClr>
                <a:srgbClr val="A5A5A5"/>
              </a:buClr>
              <a:buSzPts val="2400"/>
              <a:buFont typeface="Noto Sans Symbols"/>
              <a:buChar char="▪"/>
            </a:pPr>
            <a:r>
              <a:rPr b="0" i="0" lang="en-US" u="none" cap="none" strike="noStrike">
                <a:solidFill>
                  <a:srgbClr val="25496F"/>
                </a:solidFill>
                <a:latin typeface="Arial"/>
                <a:ea typeface="Arial"/>
                <a:cs typeface="Arial"/>
                <a:sym typeface="Arial"/>
              </a:rPr>
              <a:t>Provide guidance on resources, tools, and decision rules, including referral criteria for special education</a:t>
            </a:r>
            <a:endParaRPr/>
          </a:p>
          <a:p>
            <a:pPr indent="-119063" lvl="1" marL="463550" marR="0" rtl="0" algn="l">
              <a:lnSpc>
                <a:spcPct val="100000"/>
              </a:lnSpc>
              <a:spcBef>
                <a:spcPts val="600"/>
              </a:spcBef>
              <a:spcAft>
                <a:spcPts val="0"/>
              </a:spcAft>
              <a:buClr>
                <a:srgbClr val="A5A5A5"/>
              </a:buClr>
              <a:buSzPts val="1800"/>
              <a:buFont typeface="Arial"/>
              <a:buNone/>
            </a:pPr>
            <a:r>
              <a:t/>
            </a:r>
            <a:endParaRPr b="0" i="0" sz="2400" u="none" cap="none" strike="noStrike">
              <a:solidFill>
                <a:srgbClr val="25496F"/>
              </a:solidFill>
              <a:latin typeface="Arial"/>
              <a:ea typeface="Arial"/>
              <a:cs typeface="Arial"/>
              <a:sym typeface="Arial"/>
            </a:endParaRPr>
          </a:p>
          <a:p>
            <a:pPr indent="-80963" lvl="0" marL="233363" marR="0" rtl="0" algn="l">
              <a:lnSpc>
                <a:spcPct val="100000"/>
              </a:lnSpc>
              <a:spcBef>
                <a:spcPts val="600"/>
              </a:spcBef>
              <a:spcAft>
                <a:spcPts val="0"/>
              </a:spcAft>
              <a:buClr>
                <a:srgbClr val="A5A5A5"/>
              </a:buClr>
              <a:buSzPts val="2400"/>
              <a:buFont typeface="Noto Sans Symbols"/>
              <a:buNone/>
            </a:pPr>
            <a:r>
              <a:t/>
            </a:r>
            <a:endParaRPr b="0" i="0" u="none" cap="none" strike="noStrike">
              <a:solidFill>
                <a:srgbClr val="25496F"/>
              </a:solidFill>
              <a:latin typeface="Arial"/>
              <a:ea typeface="Arial"/>
              <a:cs typeface="Arial"/>
              <a:sym typeface="Arial"/>
            </a:endParaRPr>
          </a:p>
          <a:p>
            <a:pPr indent="-119063" lvl="1" marL="463550" marR="0" rtl="0" algn="l">
              <a:lnSpc>
                <a:spcPct val="100000"/>
              </a:lnSpc>
              <a:spcBef>
                <a:spcPts val="600"/>
              </a:spcBef>
              <a:spcAft>
                <a:spcPts val="0"/>
              </a:spcAft>
              <a:buClr>
                <a:srgbClr val="A5A5A5"/>
              </a:buClr>
              <a:buSzPts val="1800"/>
              <a:buFont typeface="Arial"/>
              <a:buNone/>
            </a:pPr>
            <a:r>
              <a:t/>
            </a:r>
            <a:endParaRPr b="0" i="0" sz="2400" u="none" cap="none" strike="noStrike">
              <a:solidFill>
                <a:srgbClr val="25496F"/>
              </a:solidFill>
              <a:latin typeface="Arial"/>
              <a:ea typeface="Arial"/>
              <a:cs typeface="Arial"/>
              <a:sym typeface="Arial"/>
            </a:endParaRPr>
          </a:p>
        </p:txBody>
      </p:sp>
      <p:sp>
        <p:nvSpPr>
          <p:cNvPr id="904" name="Google Shape;904;p38"/>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sp>
        <p:nvSpPr>
          <p:cNvPr id="905" name="Google Shape;905;p38"/>
          <p:cNvSpPr/>
          <p:nvPr/>
        </p:nvSpPr>
        <p:spPr>
          <a:xfrm>
            <a:off x="6643700" y="314325"/>
            <a:ext cx="2500200" cy="5715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RTI Arkansas Logo.png" id="906" name="Google Shape;906;p38"/>
          <p:cNvPicPr preferRelativeResize="0"/>
          <p:nvPr/>
        </p:nvPicPr>
        <p:blipFill rotWithShape="1">
          <a:blip r:embed="rId3">
            <a:alphaModFix/>
          </a:blip>
          <a:srcRect b="0" l="0" r="0" t="0"/>
          <a:stretch/>
        </p:blipFill>
        <p:spPr>
          <a:xfrm>
            <a:off x="6887173" y="336608"/>
            <a:ext cx="2025052" cy="373943"/>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1" name="Shape 911"/>
        <p:cNvGrpSpPr/>
        <p:nvPr/>
      </p:nvGrpSpPr>
      <p:grpSpPr>
        <a:xfrm>
          <a:off x="0" y="0"/>
          <a:ext cx="0" cy="0"/>
          <a:chOff x="0" y="0"/>
          <a:chExt cx="0" cy="0"/>
        </a:xfrm>
      </p:grpSpPr>
      <p:sp>
        <p:nvSpPr>
          <p:cNvPr id="912" name="Google Shape;912;p39"/>
          <p:cNvSpPr txBox="1"/>
          <p:nvPr>
            <p:ph idx="1" type="body"/>
          </p:nvPr>
        </p:nvSpPr>
        <p:spPr>
          <a:xfrm>
            <a:off x="687387" y="2018847"/>
            <a:ext cx="8224837" cy="4702628"/>
          </a:xfrm>
          <a:prstGeom prst="rect">
            <a:avLst/>
          </a:prstGeom>
          <a:noFill/>
          <a:ln>
            <a:noFill/>
          </a:ln>
        </p:spPr>
        <p:txBody>
          <a:bodyPr anchorCtr="0" anchor="t" bIns="0" lIns="0" spcFirstLastPara="1" rIns="0" wrap="square" tIns="0">
            <a:noAutofit/>
          </a:bodyPr>
          <a:lstStyle/>
          <a:p>
            <a:pPr indent="-207963" lvl="0" marL="233363" marR="0" rtl="0" algn="l">
              <a:lnSpc>
                <a:spcPct val="100000"/>
              </a:lnSpc>
              <a:spcBef>
                <a:spcPts val="0"/>
              </a:spcBef>
              <a:spcAft>
                <a:spcPts val="0"/>
              </a:spcAft>
              <a:buClr>
                <a:srgbClr val="A5A5A5"/>
              </a:buClr>
              <a:buSzPts val="2400"/>
              <a:buFont typeface="Noto Sans Symbols"/>
              <a:buChar char="▪"/>
            </a:pPr>
            <a:r>
              <a:rPr b="0" i="0" lang="en-US" u="none" cap="none" strike="noStrike">
                <a:solidFill>
                  <a:srgbClr val="25496F"/>
                </a:solidFill>
                <a:latin typeface="Arial"/>
                <a:ea typeface="Arial"/>
                <a:cs typeface="Arial"/>
                <a:sym typeface="Arial"/>
              </a:rPr>
              <a:t>Provide relevant and ongoing professional development</a:t>
            </a:r>
            <a:endParaRPr/>
          </a:p>
          <a:p>
            <a:pPr indent="-207963" lvl="0" marL="233363" marR="0" rtl="0" algn="l">
              <a:lnSpc>
                <a:spcPct val="100000"/>
              </a:lnSpc>
              <a:spcBef>
                <a:spcPts val="600"/>
              </a:spcBef>
              <a:spcAft>
                <a:spcPts val="0"/>
              </a:spcAft>
              <a:buClr>
                <a:srgbClr val="A5A5A5"/>
              </a:buClr>
              <a:buSzPts val="2400"/>
              <a:buFont typeface="Noto Sans Symbols"/>
              <a:buChar char="▪"/>
            </a:pPr>
            <a:r>
              <a:rPr b="0" i="0" lang="en-US" u="none" cap="none" strike="noStrike">
                <a:solidFill>
                  <a:srgbClr val="25496F"/>
                </a:solidFill>
                <a:latin typeface="Arial"/>
                <a:ea typeface="Arial"/>
                <a:cs typeface="Arial"/>
                <a:sym typeface="Arial"/>
              </a:rPr>
              <a:t>Evaluate district-level implementation of R</a:t>
            </a:r>
            <a:r>
              <a:rPr lang="en-US"/>
              <a:t>T</a:t>
            </a:r>
            <a:r>
              <a:rPr b="0" i="0" lang="en-US" u="none" cap="none" strike="noStrike">
                <a:solidFill>
                  <a:srgbClr val="25496F"/>
                </a:solidFill>
                <a:latin typeface="Arial"/>
                <a:ea typeface="Arial"/>
                <a:cs typeface="Arial"/>
                <a:sym typeface="Arial"/>
              </a:rPr>
              <a:t>I</a:t>
            </a:r>
            <a:endParaRPr b="0" i="0" u="none" cap="none" strike="noStrike">
              <a:solidFill>
                <a:srgbClr val="25496F"/>
              </a:solidFill>
              <a:latin typeface="Arial"/>
              <a:ea typeface="Arial"/>
              <a:cs typeface="Arial"/>
              <a:sym typeface="Arial"/>
            </a:endParaRPr>
          </a:p>
          <a:p>
            <a:pPr indent="-207963" lvl="0" marL="233363" marR="0" rtl="0" algn="l">
              <a:lnSpc>
                <a:spcPct val="100000"/>
              </a:lnSpc>
              <a:spcBef>
                <a:spcPts val="600"/>
              </a:spcBef>
              <a:spcAft>
                <a:spcPts val="0"/>
              </a:spcAft>
              <a:buClr>
                <a:srgbClr val="A5A5A5"/>
              </a:buClr>
              <a:buSzPts val="2400"/>
              <a:buFont typeface="Noto Sans Symbols"/>
              <a:buChar char="▪"/>
            </a:pPr>
            <a:r>
              <a:rPr b="0" i="0" lang="en-US" u="none" cap="none" strike="noStrike">
                <a:solidFill>
                  <a:srgbClr val="25496F"/>
                </a:solidFill>
                <a:latin typeface="Arial"/>
                <a:ea typeface="Arial"/>
                <a:cs typeface="Arial"/>
                <a:sym typeface="Arial"/>
              </a:rPr>
              <a:t>Identify resources for data warehousing </a:t>
            </a:r>
            <a:endParaRPr/>
          </a:p>
          <a:p>
            <a:pPr indent="-207963" lvl="0" marL="233363" marR="0" rtl="0" algn="l">
              <a:lnSpc>
                <a:spcPct val="100000"/>
              </a:lnSpc>
              <a:spcBef>
                <a:spcPts val="600"/>
              </a:spcBef>
              <a:spcAft>
                <a:spcPts val="0"/>
              </a:spcAft>
              <a:buClr>
                <a:srgbClr val="A5A5A5"/>
              </a:buClr>
              <a:buSzPts val="2400"/>
              <a:buFont typeface="Noto Sans Symbols"/>
              <a:buChar char="▪"/>
            </a:pPr>
            <a:r>
              <a:rPr b="0" i="0" lang="en-US" u="none" cap="none" strike="noStrike">
                <a:solidFill>
                  <a:srgbClr val="25496F"/>
                </a:solidFill>
                <a:latin typeface="Arial"/>
                <a:ea typeface="Arial"/>
                <a:cs typeface="Arial"/>
                <a:sym typeface="Arial"/>
              </a:rPr>
              <a:t>Establish lines of communication (Who will take the lead on communication with school-level R</a:t>
            </a:r>
            <a:r>
              <a:rPr lang="en-US"/>
              <a:t>T</a:t>
            </a:r>
            <a:r>
              <a:rPr b="0" i="0" lang="en-US" u="none" cap="none" strike="noStrike">
                <a:solidFill>
                  <a:srgbClr val="25496F"/>
                </a:solidFill>
                <a:latin typeface="Arial"/>
                <a:ea typeface="Arial"/>
                <a:cs typeface="Arial"/>
                <a:sym typeface="Arial"/>
              </a:rPr>
              <a:t>I teams? What form will the communication take?)</a:t>
            </a:r>
            <a:endParaRPr/>
          </a:p>
          <a:p>
            <a:pPr indent="-119063" lvl="1" marL="463550" marR="0" rtl="0" algn="l">
              <a:lnSpc>
                <a:spcPct val="100000"/>
              </a:lnSpc>
              <a:spcBef>
                <a:spcPts val="600"/>
              </a:spcBef>
              <a:spcAft>
                <a:spcPts val="0"/>
              </a:spcAft>
              <a:buClr>
                <a:srgbClr val="A5A5A5"/>
              </a:buClr>
              <a:buSzPts val="1800"/>
              <a:buFont typeface="Arial"/>
              <a:buNone/>
            </a:pPr>
            <a:r>
              <a:t/>
            </a:r>
            <a:endParaRPr b="0" i="0" sz="2400" u="none" cap="none" strike="noStrike">
              <a:solidFill>
                <a:srgbClr val="25496F"/>
              </a:solidFill>
              <a:latin typeface="Arial"/>
              <a:ea typeface="Arial"/>
              <a:cs typeface="Arial"/>
              <a:sym typeface="Arial"/>
            </a:endParaRPr>
          </a:p>
          <a:p>
            <a:pPr indent="-80963" lvl="0" marL="233363" marR="0" rtl="0" algn="l">
              <a:lnSpc>
                <a:spcPct val="100000"/>
              </a:lnSpc>
              <a:spcBef>
                <a:spcPts val="600"/>
              </a:spcBef>
              <a:spcAft>
                <a:spcPts val="0"/>
              </a:spcAft>
              <a:buClr>
                <a:srgbClr val="A5A5A5"/>
              </a:buClr>
              <a:buSzPts val="2400"/>
              <a:buFont typeface="Noto Sans Symbols"/>
              <a:buNone/>
            </a:pPr>
            <a:r>
              <a:t/>
            </a:r>
            <a:endParaRPr b="0" i="0" u="none" cap="none" strike="noStrike">
              <a:solidFill>
                <a:srgbClr val="25496F"/>
              </a:solidFill>
              <a:latin typeface="Arial"/>
              <a:ea typeface="Arial"/>
              <a:cs typeface="Arial"/>
              <a:sym typeface="Arial"/>
            </a:endParaRPr>
          </a:p>
          <a:p>
            <a:pPr indent="-119063" lvl="1" marL="463550" marR="0" rtl="0" algn="l">
              <a:lnSpc>
                <a:spcPct val="100000"/>
              </a:lnSpc>
              <a:spcBef>
                <a:spcPts val="600"/>
              </a:spcBef>
              <a:spcAft>
                <a:spcPts val="0"/>
              </a:spcAft>
              <a:buClr>
                <a:srgbClr val="A5A5A5"/>
              </a:buClr>
              <a:buSzPts val="1800"/>
              <a:buFont typeface="Arial"/>
              <a:buNone/>
            </a:pPr>
            <a:r>
              <a:t/>
            </a:r>
            <a:endParaRPr b="0" i="0" sz="2400" u="none" cap="none" strike="noStrike">
              <a:solidFill>
                <a:srgbClr val="25496F"/>
              </a:solidFill>
              <a:latin typeface="Arial"/>
              <a:ea typeface="Arial"/>
              <a:cs typeface="Arial"/>
              <a:sym typeface="Arial"/>
            </a:endParaRPr>
          </a:p>
        </p:txBody>
      </p:sp>
      <p:sp>
        <p:nvSpPr>
          <p:cNvPr id="913" name="Google Shape;913;p39"/>
          <p:cNvSpPr txBox="1"/>
          <p:nvPr>
            <p:ph type="title"/>
          </p:nvPr>
        </p:nvSpPr>
        <p:spPr>
          <a:xfrm>
            <a:off x="687388" y="318052"/>
            <a:ext cx="8224800" cy="1541100"/>
          </a:xfrm>
          <a:prstGeom prst="rect">
            <a:avLst/>
          </a:prstGeom>
          <a:noFill/>
          <a:ln>
            <a:noFill/>
          </a:ln>
        </p:spPr>
        <p:txBody>
          <a:bodyPr anchorCtr="0" anchor="b" bIns="0" lIns="0" spcFirstLastPara="1" rIns="0" wrap="square" tIns="0">
            <a:noAutofit/>
          </a:bodyPr>
          <a:lstStyle/>
          <a:p>
            <a:pPr indent="0" lvl="0" marL="0" marR="0" rtl="0" algn="l">
              <a:lnSpc>
                <a:spcPct val="90000"/>
              </a:lnSpc>
              <a:spcBef>
                <a:spcPts val="0"/>
              </a:spcBef>
              <a:spcAft>
                <a:spcPts val="0"/>
              </a:spcAft>
              <a:buSzPts val="1400"/>
              <a:buNone/>
            </a:pPr>
            <a:r>
              <a:rPr b="0" i="0" lang="en-US" sz="4800" u="none" cap="none" strike="noStrike">
                <a:solidFill>
                  <a:srgbClr val="A5A5A5"/>
                </a:solidFill>
                <a:latin typeface="Arial Narrow"/>
                <a:ea typeface="Arial Narrow"/>
                <a:cs typeface="Arial Narrow"/>
                <a:sym typeface="Arial Narrow"/>
              </a:rPr>
              <a:t>District-Level Team Purpose </a:t>
            </a:r>
            <a:endParaRPr b="0" i="0" sz="4800" u="none" cap="none" strike="noStrike">
              <a:solidFill>
                <a:srgbClr val="A5A5A5"/>
              </a:solidFill>
              <a:latin typeface="Arial Narrow"/>
              <a:ea typeface="Arial Narrow"/>
              <a:cs typeface="Arial Narrow"/>
              <a:sym typeface="Arial Narrow"/>
            </a:endParaRPr>
          </a:p>
        </p:txBody>
      </p:sp>
      <p:sp>
        <p:nvSpPr>
          <p:cNvPr id="914" name="Google Shape;914;p39"/>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sp>
        <p:nvSpPr>
          <p:cNvPr id="915" name="Google Shape;915;p39"/>
          <p:cNvSpPr/>
          <p:nvPr/>
        </p:nvSpPr>
        <p:spPr>
          <a:xfrm>
            <a:off x="6643700" y="314325"/>
            <a:ext cx="2500200" cy="5715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RTI Arkansas Logo.png" id="916" name="Google Shape;916;p39"/>
          <p:cNvPicPr preferRelativeResize="0"/>
          <p:nvPr/>
        </p:nvPicPr>
        <p:blipFill rotWithShape="1">
          <a:blip r:embed="rId3">
            <a:alphaModFix/>
          </a:blip>
          <a:srcRect b="0" l="0" r="0" t="0"/>
          <a:stretch/>
        </p:blipFill>
        <p:spPr>
          <a:xfrm>
            <a:off x="6887173" y="336608"/>
            <a:ext cx="2025052" cy="37394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sp>
        <p:nvSpPr>
          <p:cNvPr id="389" name="Google Shape;389;p4"/>
          <p:cNvSpPr txBox="1"/>
          <p:nvPr>
            <p:ph type="title"/>
          </p:nvPr>
        </p:nvSpPr>
        <p:spPr>
          <a:xfrm>
            <a:off x="687388" y="318053"/>
            <a:ext cx="8224800" cy="1486800"/>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SzPts val="1400"/>
              <a:buNone/>
            </a:pPr>
            <a:r>
              <a:rPr lang="en-US"/>
              <a:t>Essential Components of RTI</a:t>
            </a:r>
            <a:endParaRPr/>
          </a:p>
        </p:txBody>
      </p:sp>
      <p:pic>
        <p:nvPicPr>
          <p:cNvPr id="390" name="Google Shape;390;p4"/>
          <p:cNvPicPr preferRelativeResize="0"/>
          <p:nvPr>
            <p:ph idx="1" type="body"/>
          </p:nvPr>
        </p:nvPicPr>
        <p:blipFill rotWithShape="1">
          <a:blip r:embed="rId3">
            <a:alphaModFix/>
          </a:blip>
          <a:srcRect b="0" l="0" r="0" t="0"/>
          <a:stretch/>
        </p:blipFill>
        <p:spPr>
          <a:xfrm>
            <a:off x="2871175" y="1919575"/>
            <a:ext cx="3374100" cy="3948600"/>
          </a:xfrm>
          <a:prstGeom prst="rect">
            <a:avLst/>
          </a:prstGeom>
          <a:noFill/>
          <a:ln>
            <a:noFill/>
          </a:ln>
        </p:spPr>
      </p:pic>
      <p:sp>
        <p:nvSpPr>
          <p:cNvPr id="391" name="Google Shape;391;p4"/>
          <p:cNvSpPr txBox="1"/>
          <p:nvPr>
            <p:ph idx="12" type="sldNum"/>
          </p:nvPr>
        </p:nvSpPr>
        <p:spPr>
          <a:xfrm>
            <a:off x="8755130" y="6507316"/>
            <a:ext cx="157200" cy="153900"/>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sp>
        <p:nvSpPr>
          <p:cNvPr id="392" name="Google Shape;392;p4"/>
          <p:cNvSpPr/>
          <p:nvPr/>
        </p:nvSpPr>
        <p:spPr>
          <a:xfrm>
            <a:off x="6643700" y="314325"/>
            <a:ext cx="2500200" cy="5715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RTI Arkansas Logo.png" id="393" name="Google Shape;393;p4"/>
          <p:cNvPicPr preferRelativeResize="0"/>
          <p:nvPr/>
        </p:nvPicPr>
        <p:blipFill rotWithShape="1">
          <a:blip r:embed="rId4">
            <a:alphaModFix/>
          </a:blip>
          <a:srcRect b="0" l="0" r="0" t="0"/>
          <a:stretch/>
        </p:blipFill>
        <p:spPr>
          <a:xfrm>
            <a:off x="6887173" y="336608"/>
            <a:ext cx="2025052" cy="373943"/>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1" name="Shape 921"/>
        <p:cNvGrpSpPr/>
        <p:nvPr/>
      </p:nvGrpSpPr>
      <p:grpSpPr>
        <a:xfrm>
          <a:off x="0" y="0"/>
          <a:ext cx="0" cy="0"/>
          <a:chOff x="0" y="0"/>
          <a:chExt cx="0" cy="0"/>
        </a:xfrm>
      </p:grpSpPr>
      <p:sp>
        <p:nvSpPr>
          <p:cNvPr id="922" name="Google Shape;922;p40"/>
          <p:cNvSpPr txBox="1"/>
          <p:nvPr>
            <p:ph type="title"/>
          </p:nvPr>
        </p:nvSpPr>
        <p:spPr>
          <a:xfrm>
            <a:off x="459600" y="237728"/>
            <a:ext cx="8224800" cy="1512300"/>
          </a:xfrm>
          <a:prstGeom prst="rect">
            <a:avLst/>
          </a:prstGeom>
          <a:noFill/>
          <a:ln>
            <a:noFill/>
          </a:ln>
        </p:spPr>
        <p:txBody>
          <a:bodyPr anchorCtr="0" anchor="b" bIns="0" lIns="0" spcFirstLastPara="1" rIns="0" wrap="square" tIns="0">
            <a:noAutofit/>
          </a:bodyPr>
          <a:lstStyle/>
          <a:p>
            <a:pPr indent="0" lvl="0" marL="0" marR="0" rtl="0" algn="l">
              <a:lnSpc>
                <a:spcPct val="90000"/>
              </a:lnSpc>
              <a:spcBef>
                <a:spcPts val="0"/>
              </a:spcBef>
              <a:spcAft>
                <a:spcPts val="0"/>
              </a:spcAft>
              <a:buClr>
                <a:srgbClr val="A5A5A5"/>
              </a:buClr>
              <a:buSzPts val="1080"/>
              <a:buFont typeface="Arial Narrow"/>
              <a:buNone/>
            </a:pPr>
            <a:r>
              <a:rPr b="0" i="0" lang="en-US" u="none" cap="none" strike="noStrike">
                <a:solidFill>
                  <a:srgbClr val="A5A5A5"/>
                </a:solidFill>
                <a:latin typeface="Arial Narrow"/>
                <a:ea typeface="Arial Narrow"/>
                <a:cs typeface="Arial Narrow"/>
                <a:sym typeface="Arial Narrow"/>
              </a:rPr>
              <a:t>District-Level Team</a:t>
            </a:r>
            <a:endParaRPr b="0" i="0" u="none" cap="none" strike="noStrike">
              <a:solidFill>
                <a:srgbClr val="A5A5A5"/>
              </a:solidFill>
              <a:latin typeface="Arial Narrow"/>
              <a:ea typeface="Arial Narrow"/>
              <a:cs typeface="Arial Narrow"/>
              <a:sym typeface="Arial Narrow"/>
            </a:endParaRPr>
          </a:p>
          <a:p>
            <a:pPr indent="0" lvl="0" marL="0" marR="0" rtl="0" algn="l">
              <a:lnSpc>
                <a:spcPct val="90000"/>
              </a:lnSpc>
              <a:spcBef>
                <a:spcPts val="0"/>
              </a:spcBef>
              <a:spcAft>
                <a:spcPts val="0"/>
              </a:spcAft>
              <a:buClr>
                <a:srgbClr val="A5A5A5"/>
              </a:buClr>
              <a:buSzPts val="1080"/>
              <a:buFont typeface="Arial Narrow"/>
              <a:buNone/>
            </a:pPr>
            <a:r>
              <a:rPr lang="en-US"/>
              <a:t>Recommended Members</a:t>
            </a:r>
            <a:endParaRPr/>
          </a:p>
        </p:txBody>
      </p:sp>
      <p:sp>
        <p:nvSpPr>
          <p:cNvPr id="923" name="Google Shape;923;p40"/>
          <p:cNvSpPr txBox="1"/>
          <p:nvPr>
            <p:ph idx="1" type="body"/>
          </p:nvPr>
        </p:nvSpPr>
        <p:spPr>
          <a:xfrm>
            <a:off x="687375" y="1894350"/>
            <a:ext cx="8224800" cy="3962400"/>
          </a:xfrm>
          <a:prstGeom prst="rect">
            <a:avLst/>
          </a:prstGeom>
          <a:noFill/>
          <a:ln>
            <a:noFill/>
          </a:ln>
        </p:spPr>
        <p:txBody>
          <a:bodyPr anchorCtr="0" anchor="t" bIns="0" lIns="0" spcFirstLastPara="1" rIns="0" wrap="square" tIns="0">
            <a:noAutofit/>
          </a:bodyPr>
          <a:lstStyle/>
          <a:p>
            <a:pPr indent="-381000" lvl="0" marL="457200" marR="0" rtl="0" algn="l">
              <a:lnSpc>
                <a:spcPct val="100000"/>
              </a:lnSpc>
              <a:spcBef>
                <a:spcPts val="600"/>
              </a:spcBef>
              <a:spcAft>
                <a:spcPts val="0"/>
              </a:spcAft>
              <a:buClr>
                <a:srgbClr val="A5A5A5"/>
              </a:buClr>
              <a:buSzPts val="2400"/>
              <a:buChar char="▪"/>
            </a:pPr>
            <a:r>
              <a:rPr lang="en-US"/>
              <a:t>District administrator (executive leadership authority)</a:t>
            </a:r>
            <a:endParaRPr/>
          </a:p>
          <a:p>
            <a:pPr indent="-381000" lvl="0" marL="457200" marR="0" rtl="0" algn="l">
              <a:lnSpc>
                <a:spcPct val="100000"/>
              </a:lnSpc>
              <a:spcBef>
                <a:spcPts val="600"/>
              </a:spcBef>
              <a:spcAft>
                <a:spcPts val="0"/>
              </a:spcAft>
              <a:buClr>
                <a:srgbClr val="A5A5A5"/>
              </a:buClr>
              <a:buSzPts val="2400"/>
              <a:buChar char="▪"/>
            </a:pPr>
            <a:r>
              <a:rPr lang="en-US"/>
              <a:t>Designated coordinator(s) for supporting RTI</a:t>
            </a:r>
            <a:endParaRPr/>
          </a:p>
          <a:p>
            <a:pPr indent="-381000" lvl="0" marL="457200" marR="0" rtl="0" algn="l">
              <a:lnSpc>
                <a:spcPct val="100000"/>
              </a:lnSpc>
              <a:spcBef>
                <a:spcPts val="600"/>
              </a:spcBef>
              <a:spcAft>
                <a:spcPts val="0"/>
              </a:spcAft>
              <a:buClr>
                <a:srgbClr val="A5A5A5"/>
              </a:buClr>
              <a:buSzPts val="2400"/>
              <a:buChar char="▪"/>
            </a:pPr>
            <a:r>
              <a:rPr lang="en-US"/>
              <a:t>Director(s)</a:t>
            </a:r>
            <a:endParaRPr/>
          </a:p>
          <a:p>
            <a:pPr indent="-381000" lvl="0" marL="457200" marR="0" rtl="0" algn="l">
              <a:lnSpc>
                <a:spcPct val="100000"/>
              </a:lnSpc>
              <a:spcBef>
                <a:spcPts val="600"/>
              </a:spcBef>
              <a:spcAft>
                <a:spcPts val="0"/>
              </a:spcAft>
              <a:buClr>
                <a:srgbClr val="A5A5A5"/>
              </a:buClr>
              <a:buSzPts val="2400"/>
              <a:buChar char="▪"/>
            </a:pPr>
            <a:r>
              <a:rPr lang="en-US"/>
              <a:t>Content-area and PBIS coaches/specialists</a:t>
            </a:r>
            <a:endParaRPr/>
          </a:p>
          <a:p>
            <a:pPr indent="-381000" lvl="0" marL="457200" marR="0" rtl="0" algn="l">
              <a:lnSpc>
                <a:spcPct val="100000"/>
              </a:lnSpc>
              <a:spcBef>
                <a:spcPts val="600"/>
              </a:spcBef>
              <a:spcAft>
                <a:spcPts val="0"/>
              </a:spcAft>
              <a:buClr>
                <a:srgbClr val="A5A5A5"/>
              </a:buClr>
              <a:buSzPts val="2400"/>
              <a:buChar char="▪"/>
            </a:pPr>
            <a:r>
              <a:rPr lang="en-US"/>
              <a:t>Data manager</a:t>
            </a:r>
            <a:endParaRPr/>
          </a:p>
          <a:p>
            <a:pPr indent="-381000" lvl="0" marL="457200" marR="0" rtl="0" algn="l">
              <a:lnSpc>
                <a:spcPct val="100000"/>
              </a:lnSpc>
              <a:spcBef>
                <a:spcPts val="600"/>
              </a:spcBef>
              <a:spcAft>
                <a:spcPts val="0"/>
              </a:spcAft>
              <a:buClr>
                <a:srgbClr val="A5A5A5"/>
              </a:buClr>
              <a:buSzPts val="2400"/>
              <a:buChar char="▪"/>
            </a:pPr>
            <a:r>
              <a:rPr lang="en-US"/>
              <a:t>School leadership (building-level administrator)</a:t>
            </a:r>
            <a:endParaRPr/>
          </a:p>
          <a:p>
            <a:pPr indent="-381000" lvl="0" marL="457200" marR="0" rtl="0" algn="l">
              <a:lnSpc>
                <a:spcPct val="100000"/>
              </a:lnSpc>
              <a:spcBef>
                <a:spcPts val="600"/>
              </a:spcBef>
              <a:spcAft>
                <a:spcPts val="0"/>
              </a:spcAft>
              <a:buClr>
                <a:srgbClr val="A5A5A5"/>
              </a:buClr>
              <a:buSzPts val="2400"/>
              <a:buChar char="▪"/>
            </a:pPr>
            <a:r>
              <a:rPr lang="en-US"/>
              <a:t>Parent perspective</a:t>
            </a:r>
            <a:endParaRPr/>
          </a:p>
          <a:p>
            <a:pPr indent="0" lvl="0" marL="0" marR="0" rtl="0" algn="l">
              <a:lnSpc>
                <a:spcPct val="100000"/>
              </a:lnSpc>
              <a:spcBef>
                <a:spcPts val="600"/>
              </a:spcBef>
              <a:spcAft>
                <a:spcPts val="0"/>
              </a:spcAft>
              <a:buClr>
                <a:srgbClr val="A5A5A5"/>
              </a:buClr>
              <a:buSzPts val="2400"/>
              <a:buFont typeface="Noto Sans Symbols"/>
              <a:buNone/>
            </a:pPr>
            <a:r>
              <a:t/>
            </a:r>
            <a:endParaRPr b="0" i="0" u="none" cap="none" strike="noStrike">
              <a:solidFill>
                <a:srgbClr val="25496F"/>
              </a:solidFill>
              <a:latin typeface="Arial"/>
              <a:ea typeface="Arial"/>
              <a:cs typeface="Arial"/>
              <a:sym typeface="Arial"/>
            </a:endParaRPr>
          </a:p>
          <a:p>
            <a:pPr indent="-119061" lvl="1" marL="463550" marR="0" rtl="0" algn="l">
              <a:lnSpc>
                <a:spcPct val="100000"/>
              </a:lnSpc>
              <a:spcBef>
                <a:spcPts val="600"/>
              </a:spcBef>
              <a:spcAft>
                <a:spcPts val="0"/>
              </a:spcAft>
              <a:buClr>
                <a:srgbClr val="A5A5A5"/>
              </a:buClr>
              <a:buSzPts val="1800"/>
              <a:buFont typeface="Arial"/>
              <a:buNone/>
            </a:pPr>
            <a:r>
              <a:t/>
            </a:r>
            <a:endParaRPr b="0" i="0" sz="2400" u="none" cap="none" strike="noStrike">
              <a:solidFill>
                <a:srgbClr val="25496F"/>
              </a:solidFill>
              <a:latin typeface="Arial"/>
              <a:ea typeface="Arial"/>
              <a:cs typeface="Arial"/>
              <a:sym typeface="Arial"/>
            </a:endParaRPr>
          </a:p>
        </p:txBody>
      </p:sp>
      <p:sp>
        <p:nvSpPr>
          <p:cNvPr id="924" name="Google Shape;924;p40"/>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sp>
        <p:nvSpPr>
          <p:cNvPr id="925" name="Google Shape;925;p40"/>
          <p:cNvSpPr/>
          <p:nvPr/>
        </p:nvSpPr>
        <p:spPr>
          <a:xfrm>
            <a:off x="6643700" y="314325"/>
            <a:ext cx="2500200" cy="5715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RTI Arkansas Logo.png" id="926" name="Google Shape;926;p40"/>
          <p:cNvPicPr preferRelativeResize="0"/>
          <p:nvPr/>
        </p:nvPicPr>
        <p:blipFill rotWithShape="1">
          <a:blip r:embed="rId3">
            <a:alphaModFix/>
          </a:blip>
          <a:srcRect b="0" l="0" r="0" t="0"/>
          <a:stretch/>
        </p:blipFill>
        <p:spPr>
          <a:xfrm>
            <a:off x="6887173" y="336608"/>
            <a:ext cx="2025052" cy="373943"/>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1" name="Shape 931"/>
        <p:cNvGrpSpPr/>
        <p:nvPr/>
      </p:nvGrpSpPr>
      <p:grpSpPr>
        <a:xfrm>
          <a:off x="0" y="0"/>
          <a:ext cx="0" cy="0"/>
          <a:chOff x="0" y="0"/>
          <a:chExt cx="0" cy="0"/>
        </a:xfrm>
      </p:grpSpPr>
      <p:sp>
        <p:nvSpPr>
          <p:cNvPr id="932" name="Google Shape;932;p41"/>
          <p:cNvSpPr txBox="1"/>
          <p:nvPr>
            <p:ph idx="1" type="body"/>
          </p:nvPr>
        </p:nvSpPr>
        <p:spPr>
          <a:xfrm>
            <a:off x="687526" y="2055813"/>
            <a:ext cx="8224699" cy="3509835"/>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2400"/>
              <a:buNone/>
            </a:pPr>
            <a:r>
              <a:rPr lang="en-US">
                <a:solidFill>
                  <a:srgbClr val="365674"/>
                </a:solidFill>
              </a:rPr>
              <a:t>Take a moment to consider who is on your district leadership team.  If you don’t yet have a team, who in your district should be on the team?  Use these questions to guide the process of establishing a team: </a:t>
            </a:r>
            <a:endParaRPr>
              <a:solidFill>
                <a:srgbClr val="365674"/>
              </a:solidFill>
            </a:endParaRPr>
          </a:p>
          <a:p>
            <a:pPr indent="-381000" lvl="0" marL="457200" rtl="0" algn="l">
              <a:lnSpc>
                <a:spcPct val="100000"/>
              </a:lnSpc>
              <a:spcBef>
                <a:spcPts val="0"/>
              </a:spcBef>
              <a:spcAft>
                <a:spcPts val="0"/>
              </a:spcAft>
              <a:buClr>
                <a:srgbClr val="A5A5A5"/>
              </a:buClr>
              <a:buSzPts val="2400"/>
              <a:buChar char="▪"/>
            </a:pPr>
            <a:r>
              <a:rPr lang="en-US">
                <a:solidFill>
                  <a:srgbClr val="365674"/>
                </a:solidFill>
              </a:rPr>
              <a:t>Who in your district is on the team?</a:t>
            </a:r>
            <a:endParaRPr>
              <a:solidFill>
                <a:srgbClr val="365674"/>
              </a:solidFill>
            </a:endParaRPr>
          </a:p>
          <a:p>
            <a:pPr indent="-381000" lvl="0" marL="457200" rtl="0" algn="l">
              <a:lnSpc>
                <a:spcPct val="100000"/>
              </a:lnSpc>
              <a:spcBef>
                <a:spcPts val="0"/>
              </a:spcBef>
              <a:spcAft>
                <a:spcPts val="0"/>
              </a:spcAft>
              <a:buClr>
                <a:srgbClr val="A5A5A5"/>
              </a:buClr>
              <a:buSzPts val="2400"/>
              <a:buChar char="▪"/>
            </a:pPr>
            <a:r>
              <a:rPr lang="en-US">
                <a:solidFill>
                  <a:srgbClr val="365674"/>
                </a:solidFill>
              </a:rPr>
              <a:t>What is your understanding of the </a:t>
            </a:r>
            <a:r>
              <a:rPr b="1" lang="en-US">
                <a:solidFill>
                  <a:srgbClr val="365674"/>
                </a:solidFill>
              </a:rPr>
              <a:t>purpose</a:t>
            </a:r>
            <a:r>
              <a:rPr lang="en-US">
                <a:solidFill>
                  <a:srgbClr val="365674"/>
                </a:solidFill>
              </a:rPr>
              <a:t> of the district-level team in supporting RTI?</a:t>
            </a:r>
            <a:endParaRPr>
              <a:solidFill>
                <a:srgbClr val="365674"/>
              </a:solidFill>
            </a:endParaRPr>
          </a:p>
          <a:p>
            <a:pPr indent="-381000" lvl="0" marL="457200" rtl="0" algn="l">
              <a:lnSpc>
                <a:spcPct val="100000"/>
              </a:lnSpc>
              <a:spcBef>
                <a:spcPts val="0"/>
              </a:spcBef>
              <a:spcAft>
                <a:spcPts val="0"/>
              </a:spcAft>
              <a:buClr>
                <a:srgbClr val="A5A5A5"/>
              </a:buClr>
              <a:buSzPts val="2400"/>
              <a:buChar char="▪"/>
            </a:pPr>
            <a:r>
              <a:rPr lang="en-US">
                <a:solidFill>
                  <a:srgbClr val="365674"/>
                </a:solidFill>
              </a:rPr>
              <a:t>What </a:t>
            </a:r>
            <a:r>
              <a:rPr b="1" lang="en-US">
                <a:solidFill>
                  <a:srgbClr val="365674"/>
                </a:solidFill>
              </a:rPr>
              <a:t>roles and responsibilities</a:t>
            </a:r>
            <a:r>
              <a:rPr lang="en-US">
                <a:solidFill>
                  <a:srgbClr val="365674"/>
                </a:solidFill>
              </a:rPr>
              <a:t> does the team have or should have?</a:t>
            </a:r>
            <a:endParaRPr>
              <a:solidFill>
                <a:srgbClr val="365674"/>
              </a:solidFill>
            </a:endParaRPr>
          </a:p>
          <a:p>
            <a:pPr indent="0" lvl="0" marL="0" marR="0" rtl="0" algn="l">
              <a:lnSpc>
                <a:spcPct val="100000"/>
              </a:lnSpc>
              <a:spcBef>
                <a:spcPts val="600"/>
              </a:spcBef>
              <a:spcAft>
                <a:spcPts val="0"/>
              </a:spcAft>
              <a:buSzPts val="2400"/>
              <a:buNone/>
            </a:pPr>
            <a:r>
              <a:t/>
            </a:r>
            <a:endParaRPr sz="1200">
              <a:solidFill>
                <a:schemeClr val="dk1"/>
              </a:solidFill>
              <a:latin typeface="Franklin Gothic"/>
              <a:ea typeface="Franklin Gothic"/>
              <a:cs typeface="Franklin Gothic"/>
              <a:sym typeface="Franklin Gothic"/>
            </a:endParaRPr>
          </a:p>
        </p:txBody>
      </p:sp>
      <p:sp>
        <p:nvSpPr>
          <p:cNvPr id="933" name="Google Shape;933;p41"/>
          <p:cNvSpPr txBox="1"/>
          <p:nvPr>
            <p:ph type="title"/>
          </p:nvPr>
        </p:nvSpPr>
        <p:spPr>
          <a:xfrm>
            <a:off x="687388" y="318052"/>
            <a:ext cx="8224837" cy="1540963"/>
          </a:xfrm>
          <a:prstGeom prst="rect">
            <a:avLst/>
          </a:prstGeom>
          <a:noFill/>
          <a:ln>
            <a:noFill/>
          </a:ln>
        </p:spPr>
        <p:txBody>
          <a:bodyPr anchorCtr="0" anchor="b" bIns="0" lIns="0" spcFirstLastPara="1" rIns="0" wrap="square" tIns="0">
            <a:noAutofit/>
          </a:bodyPr>
          <a:lstStyle/>
          <a:p>
            <a:pPr indent="0" lvl="0" marL="0" marR="0" rtl="0" algn="l">
              <a:lnSpc>
                <a:spcPct val="90000"/>
              </a:lnSpc>
              <a:spcBef>
                <a:spcPts val="0"/>
              </a:spcBef>
              <a:spcAft>
                <a:spcPts val="0"/>
              </a:spcAft>
              <a:buSzPts val="1400"/>
              <a:buNone/>
            </a:pPr>
            <a:br>
              <a:rPr b="0" i="0" lang="en-US" sz="4800" u="none" cap="none" strike="noStrike">
                <a:solidFill>
                  <a:srgbClr val="A5A5A5"/>
                </a:solidFill>
                <a:latin typeface="Arial Narrow"/>
                <a:ea typeface="Arial Narrow"/>
                <a:cs typeface="Arial Narrow"/>
                <a:sym typeface="Arial Narrow"/>
              </a:rPr>
            </a:br>
            <a:r>
              <a:rPr b="0" i="0" lang="en-US" sz="4800" u="none" cap="none" strike="noStrike">
                <a:solidFill>
                  <a:srgbClr val="A5A5A5"/>
                </a:solidFill>
                <a:latin typeface="Arial Narrow"/>
                <a:ea typeface="Arial Narrow"/>
                <a:cs typeface="Arial Narrow"/>
                <a:sym typeface="Arial Narrow"/>
              </a:rPr>
              <a:t>District-Level Team Roles</a:t>
            </a:r>
            <a:endParaRPr b="0" i="0" sz="4800" u="none" cap="none" strike="noStrike">
              <a:solidFill>
                <a:srgbClr val="A5A5A5"/>
              </a:solidFill>
              <a:latin typeface="Arial Narrow"/>
              <a:ea typeface="Arial Narrow"/>
              <a:cs typeface="Arial Narrow"/>
              <a:sym typeface="Arial Narrow"/>
            </a:endParaRPr>
          </a:p>
        </p:txBody>
      </p:sp>
      <p:grpSp>
        <p:nvGrpSpPr>
          <p:cNvPr id="934" name="Google Shape;934;p41"/>
          <p:cNvGrpSpPr/>
          <p:nvPr/>
        </p:nvGrpSpPr>
        <p:grpSpPr>
          <a:xfrm>
            <a:off x="6939450" y="5898423"/>
            <a:ext cx="1608300" cy="918000"/>
            <a:chOff x="6939450" y="5898423"/>
            <a:chExt cx="1608300" cy="918000"/>
          </a:xfrm>
        </p:grpSpPr>
        <p:sp>
          <p:nvSpPr>
            <p:cNvPr id="935" name="Google Shape;935;p41"/>
            <p:cNvSpPr/>
            <p:nvPr/>
          </p:nvSpPr>
          <p:spPr>
            <a:xfrm>
              <a:off x="6939451" y="5898423"/>
              <a:ext cx="1608174" cy="918000"/>
            </a:xfrm>
            <a:prstGeom prst="irregularSeal1">
              <a:avLst/>
            </a:prstGeom>
            <a:solidFill>
              <a:srgbClr val="FFFF0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FFFFFF"/>
                </a:solidFill>
                <a:latin typeface="Arial"/>
                <a:ea typeface="Arial"/>
                <a:cs typeface="Arial"/>
                <a:sym typeface="Arial"/>
              </a:endParaRPr>
            </a:p>
          </p:txBody>
        </p:sp>
        <p:sp>
          <p:nvSpPr>
            <p:cNvPr id="936" name="Google Shape;936;p41"/>
            <p:cNvSpPr txBox="1"/>
            <p:nvPr/>
          </p:nvSpPr>
          <p:spPr>
            <a:xfrm>
              <a:off x="6939450" y="6196025"/>
              <a:ext cx="1608300" cy="322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Discuss</a:t>
              </a:r>
              <a:endParaRPr b="0" i="0" sz="1400" u="none" cap="none" strike="noStrike">
                <a:solidFill>
                  <a:srgbClr val="000000"/>
                </a:solidFill>
                <a:latin typeface="Arial"/>
                <a:ea typeface="Arial"/>
                <a:cs typeface="Arial"/>
                <a:sym typeface="Arial"/>
              </a:endParaRPr>
            </a:p>
          </p:txBody>
        </p:sp>
      </p:grpSp>
      <p:sp>
        <p:nvSpPr>
          <p:cNvPr id="937" name="Google Shape;937;p41"/>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sp>
        <p:nvSpPr>
          <p:cNvPr id="938" name="Google Shape;938;p41"/>
          <p:cNvSpPr/>
          <p:nvPr/>
        </p:nvSpPr>
        <p:spPr>
          <a:xfrm>
            <a:off x="6643700" y="314325"/>
            <a:ext cx="2500200" cy="5715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RTI Arkansas Logo.png" id="939" name="Google Shape;939;p41"/>
          <p:cNvPicPr preferRelativeResize="0"/>
          <p:nvPr/>
        </p:nvPicPr>
        <p:blipFill rotWithShape="1">
          <a:blip r:embed="rId3">
            <a:alphaModFix/>
          </a:blip>
          <a:srcRect b="0" l="0" r="0" t="0"/>
          <a:stretch/>
        </p:blipFill>
        <p:spPr>
          <a:xfrm>
            <a:off x="6887173" y="336608"/>
            <a:ext cx="2025052" cy="373943"/>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4" name="Shape 944"/>
        <p:cNvGrpSpPr/>
        <p:nvPr/>
      </p:nvGrpSpPr>
      <p:grpSpPr>
        <a:xfrm>
          <a:off x="0" y="0"/>
          <a:ext cx="0" cy="0"/>
          <a:chOff x="0" y="0"/>
          <a:chExt cx="0" cy="0"/>
        </a:xfrm>
      </p:grpSpPr>
      <p:sp>
        <p:nvSpPr>
          <p:cNvPr id="945" name="Google Shape;945;p42"/>
          <p:cNvSpPr txBox="1"/>
          <p:nvPr>
            <p:ph type="title"/>
          </p:nvPr>
        </p:nvSpPr>
        <p:spPr>
          <a:xfrm>
            <a:off x="687388" y="3709988"/>
            <a:ext cx="8229600" cy="769500"/>
          </a:xfrm>
          <a:prstGeom prst="rect">
            <a:avLst/>
          </a:prstGeom>
          <a:noFill/>
          <a:ln>
            <a:noFill/>
          </a:ln>
        </p:spPr>
        <p:txBody>
          <a:bodyPr anchorCtr="0" anchor="b" bIns="45700" lIns="0" spcFirstLastPara="1" rIns="0" wrap="square" tIns="45700">
            <a:noAutofit/>
          </a:bodyPr>
          <a:lstStyle/>
          <a:p>
            <a:pPr indent="0" lvl="0" marL="0" rtl="0" algn="l">
              <a:lnSpc>
                <a:spcPct val="100000"/>
              </a:lnSpc>
              <a:spcBef>
                <a:spcPts val="0"/>
              </a:spcBef>
              <a:spcAft>
                <a:spcPts val="0"/>
              </a:spcAft>
              <a:buSzPts val="4400"/>
              <a:buNone/>
            </a:pPr>
            <a:r>
              <a:rPr lang="en-US"/>
              <a:t>School Leadership Team</a:t>
            </a:r>
            <a:endParaRPr/>
          </a:p>
        </p:txBody>
      </p:sp>
      <p:sp>
        <p:nvSpPr>
          <p:cNvPr id="946" name="Google Shape;946;p42"/>
          <p:cNvSpPr txBox="1"/>
          <p:nvPr>
            <p:ph idx="12" type="sldNum"/>
          </p:nvPr>
        </p:nvSpPr>
        <p:spPr>
          <a:xfrm>
            <a:off x="8755130" y="6507316"/>
            <a:ext cx="157200" cy="1539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0" name="Shape 950"/>
        <p:cNvGrpSpPr/>
        <p:nvPr/>
      </p:nvGrpSpPr>
      <p:grpSpPr>
        <a:xfrm>
          <a:off x="0" y="0"/>
          <a:ext cx="0" cy="0"/>
          <a:chOff x="0" y="0"/>
          <a:chExt cx="0" cy="0"/>
        </a:xfrm>
      </p:grpSpPr>
      <p:sp>
        <p:nvSpPr>
          <p:cNvPr id="951" name="Google Shape;951;p43"/>
          <p:cNvSpPr txBox="1"/>
          <p:nvPr>
            <p:ph idx="1" type="body"/>
          </p:nvPr>
        </p:nvSpPr>
        <p:spPr>
          <a:xfrm>
            <a:off x="675300" y="1965850"/>
            <a:ext cx="7925700" cy="34032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SzPts val="2400"/>
              <a:buNone/>
            </a:pPr>
            <a:r>
              <a:rPr b="0" i="0" lang="en-US" sz="2400" u="none" cap="none" strike="noStrike">
                <a:solidFill>
                  <a:srgbClr val="25496F"/>
                </a:solidFill>
                <a:latin typeface="Arial"/>
                <a:ea typeface="Arial"/>
                <a:cs typeface="Arial"/>
                <a:sym typeface="Arial"/>
              </a:rPr>
              <a:t>Focus on school-wide systems, fidelity of the process, collect and analyze school-wide data, communicate with parents, and focus on both academics and behavior</a:t>
            </a:r>
            <a:endParaRPr/>
          </a:p>
          <a:p>
            <a:pPr indent="-381000" lvl="0" marL="457200" marR="0" rtl="0" algn="l">
              <a:lnSpc>
                <a:spcPct val="100000"/>
              </a:lnSpc>
              <a:spcBef>
                <a:spcPts val="0"/>
              </a:spcBef>
              <a:spcAft>
                <a:spcPts val="0"/>
              </a:spcAft>
              <a:buClr>
                <a:srgbClr val="A5A5A5"/>
              </a:buClr>
              <a:buSzPts val="2400"/>
              <a:buChar char="▪"/>
            </a:pPr>
            <a:r>
              <a:rPr lang="en-US" sz="2200"/>
              <a:t>Create a dynamic, problem-solving student intervention team</a:t>
            </a:r>
            <a:endParaRPr sz="2200"/>
          </a:p>
          <a:p>
            <a:pPr indent="-381000" lvl="0" marL="457200" marR="0" rtl="0" algn="l">
              <a:lnSpc>
                <a:spcPct val="100000"/>
              </a:lnSpc>
              <a:spcBef>
                <a:spcPts val="0"/>
              </a:spcBef>
              <a:spcAft>
                <a:spcPts val="0"/>
              </a:spcAft>
              <a:buClr>
                <a:srgbClr val="A5A5A5"/>
              </a:buClr>
              <a:buSzPts val="2400"/>
              <a:buChar char="▪"/>
            </a:pPr>
            <a:r>
              <a:rPr lang="en-US" sz="2200"/>
              <a:t>Prioritize resources based on greatest needs of students</a:t>
            </a:r>
            <a:endParaRPr sz="2200"/>
          </a:p>
          <a:p>
            <a:pPr indent="-381000" lvl="0" marL="457200" marR="0" rtl="0" algn="l">
              <a:lnSpc>
                <a:spcPct val="100000"/>
              </a:lnSpc>
              <a:spcBef>
                <a:spcPts val="0"/>
              </a:spcBef>
              <a:spcAft>
                <a:spcPts val="0"/>
              </a:spcAft>
              <a:buClr>
                <a:srgbClr val="A5A5A5"/>
              </a:buClr>
              <a:buSzPts val="2400"/>
              <a:buChar char="▪"/>
            </a:pPr>
            <a:r>
              <a:rPr lang="en-US" sz="2200"/>
              <a:t>Create a systematic and timely process to refer students to the intervention team</a:t>
            </a:r>
            <a:endParaRPr sz="2200"/>
          </a:p>
          <a:p>
            <a:pPr indent="-381000" lvl="0" marL="457200" marR="0" rtl="0" algn="l">
              <a:lnSpc>
                <a:spcPct val="100000"/>
              </a:lnSpc>
              <a:spcBef>
                <a:spcPts val="0"/>
              </a:spcBef>
              <a:spcAft>
                <a:spcPts val="0"/>
              </a:spcAft>
              <a:buClr>
                <a:srgbClr val="A5A5A5"/>
              </a:buClr>
              <a:buSzPts val="2400"/>
              <a:buChar char="▪"/>
            </a:pPr>
            <a:r>
              <a:rPr lang="en-US" sz="2200"/>
              <a:t>Assess intervention effectiveness</a:t>
            </a:r>
            <a:endParaRPr sz="2200"/>
          </a:p>
          <a:p>
            <a:pPr indent="0" lvl="0" marL="914400" marR="0" rtl="0" algn="l">
              <a:lnSpc>
                <a:spcPct val="100000"/>
              </a:lnSpc>
              <a:spcBef>
                <a:spcPts val="600"/>
              </a:spcBef>
              <a:spcAft>
                <a:spcPts val="0"/>
              </a:spcAft>
              <a:buSzPts val="2400"/>
              <a:buNone/>
            </a:pPr>
            <a:r>
              <a:t/>
            </a:r>
            <a:endParaRPr/>
          </a:p>
          <a:p>
            <a:pPr indent="-80963" lvl="0" marL="233363" marR="0" rtl="0" algn="l">
              <a:lnSpc>
                <a:spcPct val="100000"/>
              </a:lnSpc>
              <a:spcBef>
                <a:spcPts val="600"/>
              </a:spcBef>
              <a:spcAft>
                <a:spcPts val="0"/>
              </a:spcAft>
              <a:buClr>
                <a:srgbClr val="A5A5A5"/>
              </a:buClr>
              <a:buSzPts val="2400"/>
              <a:buFont typeface="Noto Sans Symbols"/>
              <a:buNone/>
            </a:pPr>
            <a:r>
              <a:t/>
            </a:r>
            <a:endParaRPr sz="1800"/>
          </a:p>
        </p:txBody>
      </p:sp>
      <p:sp>
        <p:nvSpPr>
          <p:cNvPr id="952" name="Google Shape;952;p43"/>
          <p:cNvSpPr txBox="1"/>
          <p:nvPr>
            <p:ph type="title"/>
          </p:nvPr>
        </p:nvSpPr>
        <p:spPr>
          <a:xfrm>
            <a:off x="675300" y="253950"/>
            <a:ext cx="8009100" cy="1515600"/>
          </a:xfrm>
          <a:prstGeom prst="rect">
            <a:avLst/>
          </a:prstGeom>
          <a:noFill/>
          <a:ln>
            <a:noFill/>
          </a:ln>
        </p:spPr>
        <p:txBody>
          <a:bodyPr anchorCtr="0" anchor="b" bIns="0" lIns="0" spcFirstLastPara="1" rIns="0" wrap="square" tIns="0">
            <a:noAutofit/>
          </a:bodyPr>
          <a:lstStyle/>
          <a:p>
            <a:pPr indent="0" lvl="0" marL="0" marR="0" rtl="0" algn="l">
              <a:lnSpc>
                <a:spcPct val="90000"/>
              </a:lnSpc>
              <a:spcBef>
                <a:spcPts val="0"/>
              </a:spcBef>
              <a:spcAft>
                <a:spcPts val="0"/>
              </a:spcAft>
              <a:buSzPts val="1400"/>
              <a:buNone/>
            </a:pPr>
            <a:r>
              <a:rPr lang="en-US"/>
              <a:t>School Leadership Team Purpose</a:t>
            </a:r>
            <a:endParaRPr/>
          </a:p>
        </p:txBody>
      </p:sp>
      <p:sp>
        <p:nvSpPr>
          <p:cNvPr id="953" name="Google Shape;953;p43"/>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sp>
        <p:nvSpPr>
          <p:cNvPr id="954" name="Google Shape;954;p43"/>
          <p:cNvSpPr/>
          <p:nvPr/>
        </p:nvSpPr>
        <p:spPr>
          <a:xfrm>
            <a:off x="6643700" y="314325"/>
            <a:ext cx="2500200" cy="5715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RTI Arkansas Logo.png" id="955" name="Google Shape;955;p43"/>
          <p:cNvPicPr preferRelativeResize="0"/>
          <p:nvPr/>
        </p:nvPicPr>
        <p:blipFill rotWithShape="1">
          <a:blip r:embed="rId3">
            <a:alphaModFix/>
          </a:blip>
          <a:srcRect b="0" l="0" r="0" t="0"/>
          <a:stretch/>
        </p:blipFill>
        <p:spPr>
          <a:xfrm>
            <a:off x="6887173" y="336608"/>
            <a:ext cx="2025052" cy="373943"/>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0" name="Shape 960"/>
        <p:cNvGrpSpPr/>
        <p:nvPr/>
      </p:nvGrpSpPr>
      <p:grpSpPr>
        <a:xfrm>
          <a:off x="0" y="0"/>
          <a:ext cx="0" cy="0"/>
          <a:chOff x="0" y="0"/>
          <a:chExt cx="0" cy="0"/>
        </a:xfrm>
      </p:grpSpPr>
      <p:sp>
        <p:nvSpPr>
          <p:cNvPr id="961" name="Google Shape;961;p44"/>
          <p:cNvSpPr txBox="1"/>
          <p:nvPr>
            <p:ph idx="1" type="body"/>
          </p:nvPr>
        </p:nvSpPr>
        <p:spPr>
          <a:xfrm>
            <a:off x="752950" y="1977425"/>
            <a:ext cx="7830000" cy="35097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SzPts val="2400"/>
              <a:buNone/>
            </a:pPr>
            <a:r>
              <a:rPr b="0" i="0" lang="en-US" sz="2400" u="none" cap="none" strike="noStrike">
                <a:solidFill>
                  <a:srgbClr val="25496F"/>
                </a:solidFill>
                <a:latin typeface="Arial"/>
                <a:ea typeface="Arial"/>
                <a:cs typeface="Arial"/>
                <a:sym typeface="Arial"/>
              </a:rPr>
              <a:t>Recommended Members:</a:t>
            </a:r>
            <a:endParaRPr/>
          </a:p>
          <a:p>
            <a:pPr indent="-381000" lvl="0" marL="457200" marR="0" rtl="0" algn="l">
              <a:lnSpc>
                <a:spcPct val="95000"/>
              </a:lnSpc>
              <a:spcBef>
                <a:spcPts val="0"/>
              </a:spcBef>
              <a:spcAft>
                <a:spcPts val="0"/>
              </a:spcAft>
              <a:buClr>
                <a:srgbClr val="A5A5A5"/>
              </a:buClr>
              <a:buSzPts val="2400"/>
              <a:buChar char="▪"/>
            </a:pPr>
            <a:r>
              <a:rPr b="0" i="0" lang="en-US" sz="2200" u="none" cap="none" strike="noStrike">
                <a:solidFill>
                  <a:srgbClr val="25496F"/>
                </a:solidFill>
                <a:latin typeface="Arial"/>
                <a:ea typeface="Arial"/>
                <a:cs typeface="Arial"/>
                <a:sym typeface="Arial"/>
              </a:rPr>
              <a:t>Principal or administrator designee </a:t>
            </a:r>
            <a:endParaRPr sz="2200"/>
          </a:p>
          <a:p>
            <a:pPr indent="-381000" lvl="0" marL="457200" marR="0" rtl="0" algn="l">
              <a:lnSpc>
                <a:spcPct val="100000"/>
              </a:lnSpc>
              <a:spcBef>
                <a:spcPts val="0"/>
              </a:spcBef>
              <a:spcAft>
                <a:spcPts val="0"/>
              </a:spcAft>
              <a:buClr>
                <a:srgbClr val="A5A5A5"/>
              </a:buClr>
              <a:buSzPts val="2400"/>
              <a:buChar char="▪"/>
            </a:pPr>
            <a:r>
              <a:rPr b="0" i="0" lang="en-US" sz="2200" u="none" cap="none" strike="noStrike">
                <a:solidFill>
                  <a:srgbClr val="25496F"/>
                </a:solidFill>
                <a:latin typeface="Arial"/>
                <a:ea typeface="Arial"/>
                <a:cs typeface="Arial"/>
                <a:sym typeface="Arial"/>
              </a:rPr>
              <a:t>Classroom teacher(s)/grade-level representative(s) </a:t>
            </a:r>
            <a:endParaRPr b="0" i="0" sz="2200" u="none" cap="none" strike="noStrike">
              <a:solidFill>
                <a:srgbClr val="25496F"/>
              </a:solidFill>
              <a:latin typeface="Arial"/>
              <a:ea typeface="Arial"/>
              <a:cs typeface="Arial"/>
              <a:sym typeface="Arial"/>
            </a:endParaRPr>
          </a:p>
          <a:p>
            <a:pPr indent="-381000" lvl="0" marL="457200" marR="0" rtl="0" algn="l">
              <a:lnSpc>
                <a:spcPct val="100000"/>
              </a:lnSpc>
              <a:spcBef>
                <a:spcPts val="0"/>
              </a:spcBef>
              <a:spcAft>
                <a:spcPts val="0"/>
              </a:spcAft>
              <a:buClr>
                <a:srgbClr val="A5A5A5"/>
              </a:buClr>
              <a:buSzPts val="2400"/>
              <a:buChar char="▪"/>
            </a:pPr>
            <a:r>
              <a:rPr b="0" i="0" lang="en-US" sz="2200" u="none" cap="none" strike="noStrike">
                <a:solidFill>
                  <a:srgbClr val="25496F"/>
                </a:solidFill>
                <a:latin typeface="Arial"/>
                <a:ea typeface="Arial"/>
                <a:cs typeface="Arial"/>
                <a:sym typeface="Arial"/>
              </a:rPr>
              <a:t>Special education representative(s)</a:t>
            </a:r>
            <a:endParaRPr b="0" i="0" sz="2200" u="none" cap="none" strike="noStrike">
              <a:solidFill>
                <a:srgbClr val="25496F"/>
              </a:solidFill>
              <a:latin typeface="Arial"/>
              <a:ea typeface="Arial"/>
              <a:cs typeface="Arial"/>
              <a:sym typeface="Arial"/>
            </a:endParaRPr>
          </a:p>
          <a:p>
            <a:pPr indent="-381000" lvl="0" marL="457200" marR="0" rtl="0" algn="l">
              <a:lnSpc>
                <a:spcPct val="100000"/>
              </a:lnSpc>
              <a:spcBef>
                <a:spcPts val="0"/>
              </a:spcBef>
              <a:spcAft>
                <a:spcPts val="0"/>
              </a:spcAft>
              <a:buClr>
                <a:srgbClr val="A5A5A5"/>
              </a:buClr>
              <a:buSzPts val="2400"/>
              <a:buChar char="▪"/>
            </a:pPr>
            <a:r>
              <a:rPr lang="en-US" sz="2200"/>
              <a:t>Academic</a:t>
            </a:r>
            <a:r>
              <a:rPr b="0" i="0" lang="en-US" sz="2200" u="none" cap="none" strike="noStrike">
                <a:solidFill>
                  <a:srgbClr val="25496F"/>
                </a:solidFill>
                <a:latin typeface="Arial"/>
                <a:ea typeface="Arial"/>
                <a:cs typeface="Arial"/>
                <a:sym typeface="Arial"/>
              </a:rPr>
              <a:t> facilitator(s)</a:t>
            </a:r>
            <a:endParaRPr b="0" i="0" sz="2200" u="none" cap="none" strike="noStrike">
              <a:solidFill>
                <a:srgbClr val="25496F"/>
              </a:solidFill>
              <a:latin typeface="Arial"/>
              <a:ea typeface="Arial"/>
              <a:cs typeface="Arial"/>
              <a:sym typeface="Arial"/>
            </a:endParaRPr>
          </a:p>
          <a:p>
            <a:pPr indent="-381000" lvl="0" marL="457200" marR="0" rtl="0" algn="l">
              <a:lnSpc>
                <a:spcPct val="100000"/>
              </a:lnSpc>
              <a:spcBef>
                <a:spcPts val="0"/>
              </a:spcBef>
              <a:spcAft>
                <a:spcPts val="0"/>
              </a:spcAft>
              <a:buClr>
                <a:srgbClr val="A5A5A5"/>
              </a:buClr>
              <a:buSzPts val="2400"/>
              <a:buChar char="▪"/>
            </a:pPr>
            <a:r>
              <a:rPr b="0" i="0" lang="en-US" sz="2200" u="none" cap="none" strike="noStrike">
                <a:solidFill>
                  <a:srgbClr val="25496F"/>
                </a:solidFill>
                <a:latin typeface="Arial"/>
                <a:ea typeface="Arial"/>
                <a:cs typeface="Arial"/>
                <a:sym typeface="Arial"/>
              </a:rPr>
              <a:t>PBIS Coach</a:t>
            </a:r>
            <a:endParaRPr b="0" i="0" sz="1800" u="none" cap="none" strike="noStrike">
              <a:solidFill>
                <a:srgbClr val="25496F"/>
              </a:solidFill>
              <a:latin typeface="Arial"/>
              <a:ea typeface="Arial"/>
              <a:cs typeface="Arial"/>
              <a:sym typeface="Arial"/>
            </a:endParaRPr>
          </a:p>
        </p:txBody>
      </p:sp>
      <p:sp>
        <p:nvSpPr>
          <p:cNvPr id="962" name="Google Shape;962;p44"/>
          <p:cNvSpPr txBox="1"/>
          <p:nvPr>
            <p:ph type="title"/>
          </p:nvPr>
        </p:nvSpPr>
        <p:spPr>
          <a:xfrm>
            <a:off x="752950" y="223975"/>
            <a:ext cx="8391000" cy="1540800"/>
          </a:xfrm>
          <a:prstGeom prst="rect">
            <a:avLst/>
          </a:prstGeom>
          <a:noFill/>
          <a:ln>
            <a:noFill/>
          </a:ln>
        </p:spPr>
        <p:txBody>
          <a:bodyPr anchorCtr="0" anchor="b" bIns="0" lIns="0" spcFirstLastPara="1" rIns="0" wrap="square" tIns="0">
            <a:noAutofit/>
          </a:bodyPr>
          <a:lstStyle/>
          <a:p>
            <a:pPr indent="0" lvl="0" marL="0" marR="0" rtl="0" algn="l">
              <a:lnSpc>
                <a:spcPct val="90000"/>
              </a:lnSpc>
              <a:spcBef>
                <a:spcPts val="0"/>
              </a:spcBef>
              <a:spcAft>
                <a:spcPts val="0"/>
              </a:spcAft>
              <a:buSzPts val="1400"/>
              <a:buNone/>
            </a:pPr>
            <a:r>
              <a:rPr lang="en-US"/>
              <a:t>School Leadership Team</a:t>
            </a:r>
            <a:r>
              <a:rPr b="0" i="0" lang="en-US" sz="4800" u="none" cap="none" strike="noStrike">
                <a:solidFill>
                  <a:srgbClr val="A5A5A5"/>
                </a:solidFill>
                <a:latin typeface="Arial Narrow"/>
                <a:ea typeface="Arial Narrow"/>
                <a:cs typeface="Arial Narrow"/>
                <a:sym typeface="Arial Narrow"/>
              </a:rPr>
              <a:t> </a:t>
            </a:r>
            <a:r>
              <a:rPr b="0" i="0" lang="en-US" sz="3600" u="none" cap="none" strike="noStrike">
                <a:solidFill>
                  <a:srgbClr val="A5A5A5"/>
                </a:solidFill>
                <a:latin typeface="Arial Narrow"/>
                <a:ea typeface="Arial Narrow"/>
                <a:cs typeface="Arial Narrow"/>
                <a:sym typeface="Arial Narrow"/>
              </a:rPr>
              <a:t>(5 – 8 people) </a:t>
            </a:r>
            <a:endParaRPr b="0" i="0" sz="3600" u="none" cap="none" strike="noStrike">
              <a:solidFill>
                <a:srgbClr val="A5A5A5"/>
              </a:solidFill>
              <a:latin typeface="Arial Narrow"/>
              <a:ea typeface="Arial Narrow"/>
              <a:cs typeface="Arial Narrow"/>
              <a:sym typeface="Arial Narrow"/>
            </a:endParaRPr>
          </a:p>
        </p:txBody>
      </p:sp>
      <p:pic>
        <p:nvPicPr>
          <p:cNvPr id="963" name="Google Shape;963;p44"/>
          <p:cNvPicPr preferRelativeResize="0"/>
          <p:nvPr/>
        </p:nvPicPr>
        <p:blipFill rotWithShape="1">
          <a:blip r:embed="rId3">
            <a:alphaModFix/>
          </a:blip>
          <a:srcRect b="3930" l="14372" r="19638" t="3356"/>
          <a:stretch/>
        </p:blipFill>
        <p:spPr>
          <a:xfrm>
            <a:off x="5789350" y="3550300"/>
            <a:ext cx="2900923" cy="2139800"/>
          </a:xfrm>
          <a:prstGeom prst="rect">
            <a:avLst/>
          </a:prstGeom>
          <a:noFill/>
          <a:ln>
            <a:noFill/>
          </a:ln>
        </p:spPr>
      </p:pic>
      <p:sp>
        <p:nvSpPr>
          <p:cNvPr id="964" name="Google Shape;964;p44"/>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sp>
        <p:nvSpPr>
          <p:cNvPr id="965" name="Google Shape;965;p44"/>
          <p:cNvSpPr/>
          <p:nvPr/>
        </p:nvSpPr>
        <p:spPr>
          <a:xfrm>
            <a:off x="6643700" y="314325"/>
            <a:ext cx="2500200" cy="5715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6" name="Google Shape;966;p44"/>
          <p:cNvSpPr/>
          <p:nvPr/>
        </p:nvSpPr>
        <p:spPr>
          <a:xfrm>
            <a:off x="6643700" y="314325"/>
            <a:ext cx="2500200" cy="5715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RTI Arkansas Logo.png" id="967" name="Google Shape;967;p44"/>
          <p:cNvPicPr preferRelativeResize="0"/>
          <p:nvPr/>
        </p:nvPicPr>
        <p:blipFill rotWithShape="1">
          <a:blip r:embed="rId4">
            <a:alphaModFix/>
          </a:blip>
          <a:srcRect b="0" l="0" r="0" t="0"/>
          <a:stretch/>
        </p:blipFill>
        <p:spPr>
          <a:xfrm>
            <a:off x="6887173" y="336608"/>
            <a:ext cx="2025052" cy="373943"/>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2" name="Shape 972"/>
        <p:cNvGrpSpPr/>
        <p:nvPr/>
      </p:nvGrpSpPr>
      <p:grpSpPr>
        <a:xfrm>
          <a:off x="0" y="0"/>
          <a:ext cx="0" cy="0"/>
          <a:chOff x="0" y="0"/>
          <a:chExt cx="0" cy="0"/>
        </a:xfrm>
      </p:grpSpPr>
      <p:sp>
        <p:nvSpPr>
          <p:cNvPr id="973" name="Google Shape;973;p45"/>
          <p:cNvSpPr txBox="1"/>
          <p:nvPr>
            <p:ph idx="1" type="body"/>
          </p:nvPr>
        </p:nvSpPr>
        <p:spPr>
          <a:xfrm>
            <a:off x="687526" y="2055813"/>
            <a:ext cx="8224800" cy="35097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2400"/>
              <a:buNone/>
            </a:pPr>
            <a:r>
              <a:rPr lang="en-US">
                <a:solidFill>
                  <a:srgbClr val="365674"/>
                </a:solidFill>
              </a:rPr>
              <a:t>Take a moment to consider who is on your school leadership team.  If you don’t yet have a team, who in your school should be on the team?  Use these questions to guide the process of establishing a team: </a:t>
            </a:r>
            <a:endParaRPr>
              <a:solidFill>
                <a:srgbClr val="365674"/>
              </a:solidFill>
            </a:endParaRPr>
          </a:p>
          <a:p>
            <a:pPr indent="-381000" lvl="0" marL="457200" rtl="0" algn="l">
              <a:lnSpc>
                <a:spcPct val="100000"/>
              </a:lnSpc>
              <a:spcBef>
                <a:spcPts val="1000"/>
              </a:spcBef>
              <a:spcAft>
                <a:spcPts val="0"/>
              </a:spcAft>
              <a:buClr>
                <a:srgbClr val="A5A5A5"/>
              </a:buClr>
              <a:buSzPts val="2400"/>
              <a:buChar char="▪"/>
            </a:pPr>
            <a:r>
              <a:rPr lang="en-US" sz="2200">
                <a:solidFill>
                  <a:srgbClr val="365674"/>
                </a:solidFill>
              </a:rPr>
              <a:t>Who in your school in on the team?</a:t>
            </a:r>
            <a:endParaRPr sz="2200">
              <a:solidFill>
                <a:srgbClr val="365674"/>
              </a:solidFill>
            </a:endParaRPr>
          </a:p>
          <a:p>
            <a:pPr indent="-381000" lvl="0" marL="457200" rtl="0" algn="l">
              <a:lnSpc>
                <a:spcPct val="100000"/>
              </a:lnSpc>
              <a:spcBef>
                <a:spcPts val="1000"/>
              </a:spcBef>
              <a:spcAft>
                <a:spcPts val="0"/>
              </a:spcAft>
              <a:buClr>
                <a:srgbClr val="A5A5A5"/>
              </a:buClr>
              <a:buSzPts val="2400"/>
              <a:buChar char="▪"/>
            </a:pPr>
            <a:r>
              <a:rPr lang="en-US" sz="2200">
                <a:solidFill>
                  <a:srgbClr val="365674"/>
                </a:solidFill>
              </a:rPr>
              <a:t>What is your understanding of the </a:t>
            </a:r>
            <a:r>
              <a:rPr b="1" lang="en-US" sz="2200">
                <a:solidFill>
                  <a:srgbClr val="365674"/>
                </a:solidFill>
              </a:rPr>
              <a:t>purpose</a:t>
            </a:r>
            <a:r>
              <a:rPr lang="en-US" sz="2200">
                <a:solidFill>
                  <a:srgbClr val="365674"/>
                </a:solidFill>
              </a:rPr>
              <a:t> of the school leadership team in supporting RTI?</a:t>
            </a:r>
            <a:endParaRPr sz="2200">
              <a:solidFill>
                <a:srgbClr val="365674"/>
              </a:solidFill>
            </a:endParaRPr>
          </a:p>
          <a:p>
            <a:pPr indent="-381000" lvl="0" marL="457200" rtl="0" algn="l">
              <a:lnSpc>
                <a:spcPct val="100000"/>
              </a:lnSpc>
              <a:spcBef>
                <a:spcPts val="1000"/>
              </a:spcBef>
              <a:spcAft>
                <a:spcPts val="0"/>
              </a:spcAft>
              <a:buClr>
                <a:srgbClr val="A5A5A5"/>
              </a:buClr>
              <a:buSzPts val="2400"/>
              <a:buChar char="▪"/>
            </a:pPr>
            <a:r>
              <a:rPr lang="en-US" sz="2200">
                <a:solidFill>
                  <a:srgbClr val="365674"/>
                </a:solidFill>
              </a:rPr>
              <a:t>What </a:t>
            </a:r>
            <a:r>
              <a:rPr b="1" lang="en-US" sz="2200">
                <a:solidFill>
                  <a:srgbClr val="365674"/>
                </a:solidFill>
              </a:rPr>
              <a:t>roles and responsibilities</a:t>
            </a:r>
            <a:r>
              <a:rPr lang="en-US" sz="2200">
                <a:solidFill>
                  <a:srgbClr val="365674"/>
                </a:solidFill>
              </a:rPr>
              <a:t> does the team have or should have?</a:t>
            </a:r>
            <a:endParaRPr sz="2200">
              <a:solidFill>
                <a:srgbClr val="365674"/>
              </a:solidFill>
            </a:endParaRPr>
          </a:p>
          <a:p>
            <a:pPr indent="0" lvl="0" marL="0" marR="0" rtl="0" algn="l">
              <a:lnSpc>
                <a:spcPct val="100000"/>
              </a:lnSpc>
              <a:spcBef>
                <a:spcPts val="1000"/>
              </a:spcBef>
              <a:spcAft>
                <a:spcPts val="1000"/>
              </a:spcAft>
              <a:buSzPts val="2400"/>
              <a:buNone/>
            </a:pPr>
            <a:r>
              <a:t/>
            </a:r>
            <a:endParaRPr sz="1200">
              <a:solidFill>
                <a:schemeClr val="dk1"/>
              </a:solidFill>
              <a:latin typeface="Franklin Gothic"/>
              <a:ea typeface="Franklin Gothic"/>
              <a:cs typeface="Franklin Gothic"/>
              <a:sym typeface="Franklin Gothic"/>
            </a:endParaRPr>
          </a:p>
        </p:txBody>
      </p:sp>
      <p:sp>
        <p:nvSpPr>
          <p:cNvPr id="974" name="Google Shape;974;p45"/>
          <p:cNvSpPr txBox="1"/>
          <p:nvPr>
            <p:ph type="title"/>
          </p:nvPr>
        </p:nvSpPr>
        <p:spPr>
          <a:xfrm>
            <a:off x="687388" y="318052"/>
            <a:ext cx="8224800" cy="1541100"/>
          </a:xfrm>
          <a:prstGeom prst="rect">
            <a:avLst/>
          </a:prstGeom>
          <a:noFill/>
          <a:ln>
            <a:noFill/>
          </a:ln>
        </p:spPr>
        <p:txBody>
          <a:bodyPr anchorCtr="0" anchor="b" bIns="0" lIns="0" spcFirstLastPara="1" rIns="0" wrap="square" tIns="0">
            <a:noAutofit/>
          </a:bodyPr>
          <a:lstStyle/>
          <a:p>
            <a:pPr indent="0" lvl="0" marL="0" marR="0" rtl="0" algn="l">
              <a:lnSpc>
                <a:spcPct val="90000"/>
              </a:lnSpc>
              <a:spcBef>
                <a:spcPts val="0"/>
              </a:spcBef>
              <a:spcAft>
                <a:spcPts val="0"/>
              </a:spcAft>
              <a:buSzPts val="1400"/>
              <a:buNone/>
            </a:pPr>
            <a:br>
              <a:rPr b="0" i="0" lang="en-US" sz="4800" u="none" cap="none" strike="noStrike">
                <a:solidFill>
                  <a:srgbClr val="A5A5A5"/>
                </a:solidFill>
                <a:latin typeface="Arial Narrow"/>
                <a:ea typeface="Arial Narrow"/>
                <a:cs typeface="Arial Narrow"/>
                <a:sym typeface="Arial Narrow"/>
              </a:rPr>
            </a:br>
            <a:r>
              <a:rPr lang="en-US"/>
              <a:t>School Leadership R</a:t>
            </a:r>
            <a:r>
              <a:rPr b="0" i="0" lang="en-US" sz="4800" u="none" cap="none" strike="noStrike">
                <a:solidFill>
                  <a:srgbClr val="A5A5A5"/>
                </a:solidFill>
                <a:latin typeface="Arial Narrow"/>
                <a:ea typeface="Arial Narrow"/>
                <a:cs typeface="Arial Narrow"/>
                <a:sym typeface="Arial Narrow"/>
              </a:rPr>
              <a:t>oles</a:t>
            </a:r>
            <a:endParaRPr b="0" i="0" sz="4800" u="none" cap="none" strike="noStrike">
              <a:solidFill>
                <a:srgbClr val="A5A5A5"/>
              </a:solidFill>
              <a:latin typeface="Arial Narrow"/>
              <a:ea typeface="Arial Narrow"/>
              <a:cs typeface="Arial Narrow"/>
              <a:sym typeface="Arial Narrow"/>
            </a:endParaRPr>
          </a:p>
        </p:txBody>
      </p:sp>
      <p:sp>
        <p:nvSpPr>
          <p:cNvPr id="975" name="Google Shape;975;p45"/>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grpSp>
        <p:nvGrpSpPr>
          <p:cNvPr id="976" name="Google Shape;976;p45"/>
          <p:cNvGrpSpPr/>
          <p:nvPr/>
        </p:nvGrpSpPr>
        <p:grpSpPr>
          <a:xfrm>
            <a:off x="6939450" y="5898423"/>
            <a:ext cx="1608300" cy="918000"/>
            <a:chOff x="6939450" y="5898423"/>
            <a:chExt cx="1608300" cy="918000"/>
          </a:xfrm>
        </p:grpSpPr>
        <p:sp>
          <p:nvSpPr>
            <p:cNvPr id="977" name="Google Shape;977;p45"/>
            <p:cNvSpPr/>
            <p:nvPr/>
          </p:nvSpPr>
          <p:spPr>
            <a:xfrm>
              <a:off x="6939451" y="5898423"/>
              <a:ext cx="1608174" cy="918000"/>
            </a:xfrm>
            <a:prstGeom prst="irregularSeal1">
              <a:avLst/>
            </a:prstGeom>
            <a:solidFill>
              <a:srgbClr val="FFFF0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FFFFFF"/>
                </a:solidFill>
                <a:latin typeface="Arial"/>
                <a:ea typeface="Arial"/>
                <a:cs typeface="Arial"/>
                <a:sym typeface="Arial"/>
              </a:endParaRPr>
            </a:p>
          </p:txBody>
        </p:sp>
        <p:sp>
          <p:nvSpPr>
            <p:cNvPr id="978" name="Google Shape;978;p45"/>
            <p:cNvSpPr txBox="1"/>
            <p:nvPr/>
          </p:nvSpPr>
          <p:spPr>
            <a:xfrm>
              <a:off x="6939450" y="6196025"/>
              <a:ext cx="1608300" cy="322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Discuss</a:t>
              </a:r>
              <a:endParaRPr b="0" i="0" sz="1400" u="none" cap="none" strike="noStrike">
                <a:solidFill>
                  <a:srgbClr val="000000"/>
                </a:solidFill>
                <a:latin typeface="Arial"/>
                <a:ea typeface="Arial"/>
                <a:cs typeface="Arial"/>
                <a:sym typeface="Arial"/>
              </a:endParaRPr>
            </a:p>
          </p:txBody>
        </p:sp>
      </p:grpSp>
      <p:sp>
        <p:nvSpPr>
          <p:cNvPr id="979" name="Google Shape;979;p45"/>
          <p:cNvSpPr/>
          <p:nvPr/>
        </p:nvSpPr>
        <p:spPr>
          <a:xfrm>
            <a:off x="6643700" y="314325"/>
            <a:ext cx="2500200" cy="5715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RTI Arkansas Logo.png" id="980" name="Google Shape;980;p45"/>
          <p:cNvPicPr preferRelativeResize="0"/>
          <p:nvPr/>
        </p:nvPicPr>
        <p:blipFill rotWithShape="1">
          <a:blip r:embed="rId3">
            <a:alphaModFix/>
          </a:blip>
          <a:srcRect b="0" l="0" r="0" t="0"/>
          <a:stretch/>
        </p:blipFill>
        <p:spPr>
          <a:xfrm>
            <a:off x="6887173" y="336608"/>
            <a:ext cx="2025052" cy="373943"/>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4" name="Shape 984"/>
        <p:cNvGrpSpPr/>
        <p:nvPr/>
      </p:nvGrpSpPr>
      <p:grpSpPr>
        <a:xfrm>
          <a:off x="0" y="0"/>
          <a:ext cx="0" cy="0"/>
          <a:chOff x="0" y="0"/>
          <a:chExt cx="0" cy="0"/>
        </a:xfrm>
      </p:grpSpPr>
      <p:sp>
        <p:nvSpPr>
          <p:cNvPr id="985" name="Google Shape;985;p46"/>
          <p:cNvSpPr/>
          <p:nvPr/>
        </p:nvSpPr>
        <p:spPr>
          <a:xfrm>
            <a:off x="6643700" y="314325"/>
            <a:ext cx="2500200" cy="5715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RTI Arkansas Logo.png" id="986" name="Google Shape;986;p46"/>
          <p:cNvPicPr preferRelativeResize="0"/>
          <p:nvPr/>
        </p:nvPicPr>
        <p:blipFill rotWithShape="1">
          <a:blip r:embed="rId3">
            <a:alphaModFix/>
          </a:blip>
          <a:srcRect b="0" l="0" r="0" t="0"/>
          <a:stretch/>
        </p:blipFill>
        <p:spPr>
          <a:xfrm>
            <a:off x="6887173" y="336608"/>
            <a:ext cx="2025052" cy="373943"/>
          </a:xfrm>
          <a:prstGeom prst="rect">
            <a:avLst/>
          </a:prstGeom>
          <a:noFill/>
          <a:ln>
            <a:noFill/>
          </a:ln>
        </p:spPr>
      </p:pic>
      <p:sp>
        <p:nvSpPr>
          <p:cNvPr id="987" name="Google Shape;987;p46"/>
          <p:cNvSpPr txBox="1"/>
          <p:nvPr>
            <p:ph idx="1" type="body"/>
          </p:nvPr>
        </p:nvSpPr>
        <p:spPr>
          <a:xfrm>
            <a:off x="687526" y="2055813"/>
            <a:ext cx="8224800" cy="3509700"/>
          </a:xfrm>
          <a:prstGeom prst="rect">
            <a:avLst/>
          </a:prstGeom>
          <a:noFill/>
          <a:ln>
            <a:noFill/>
          </a:ln>
        </p:spPr>
        <p:txBody>
          <a:bodyPr anchorCtr="0" anchor="t" bIns="0" lIns="0" spcFirstLastPara="1" rIns="0" wrap="square" tIns="0">
            <a:noAutofit/>
          </a:bodyPr>
          <a:lstStyle/>
          <a:p>
            <a:pPr indent="-233361" lvl="0" marL="233361" marR="0" rtl="0" algn="l">
              <a:lnSpc>
                <a:spcPct val="100000"/>
              </a:lnSpc>
              <a:spcBef>
                <a:spcPts val="0"/>
              </a:spcBef>
              <a:spcAft>
                <a:spcPts val="0"/>
              </a:spcAft>
              <a:buClr>
                <a:srgbClr val="A5A5A5"/>
              </a:buClr>
              <a:buSzPts val="2400"/>
              <a:buFont typeface="Noto Sans Symbols"/>
              <a:buChar char="▪"/>
            </a:pPr>
            <a:r>
              <a:rPr b="0" i="0" lang="en-US" sz="2400" u="none" cap="none" strike="noStrike">
                <a:solidFill>
                  <a:srgbClr val="25496F"/>
                </a:solidFill>
                <a:latin typeface="Arial"/>
                <a:ea typeface="Arial"/>
                <a:cs typeface="Arial"/>
                <a:sym typeface="Arial"/>
              </a:rPr>
              <a:t>Write down the names of staff that you should consider asking to be a member of the team.</a:t>
            </a:r>
            <a:endParaRPr/>
          </a:p>
          <a:p>
            <a:pPr indent="-233361" lvl="0" marL="233361" marR="0" rtl="0" algn="l">
              <a:lnSpc>
                <a:spcPct val="100000"/>
              </a:lnSpc>
              <a:spcBef>
                <a:spcPts val="1000"/>
              </a:spcBef>
              <a:spcAft>
                <a:spcPts val="0"/>
              </a:spcAft>
              <a:buClr>
                <a:srgbClr val="A5A5A5"/>
              </a:buClr>
              <a:buSzPts val="2400"/>
              <a:buFont typeface="Noto Sans Symbols"/>
              <a:buChar char="▪"/>
            </a:pPr>
            <a:r>
              <a:rPr b="0" i="0" lang="en-US" sz="2400" u="none" cap="none" strike="noStrike">
                <a:solidFill>
                  <a:srgbClr val="25496F"/>
                </a:solidFill>
                <a:latin typeface="Arial"/>
                <a:ea typeface="Arial"/>
                <a:cs typeface="Arial"/>
                <a:sym typeface="Arial"/>
              </a:rPr>
              <a:t>Spend time assigning possible roles to the list of team member</a:t>
            </a:r>
            <a:r>
              <a:rPr lang="en-US"/>
              <a:t>s</a:t>
            </a:r>
            <a:r>
              <a:rPr b="0" i="0" lang="en-US" sz="2400" u="none" cap="none" strike="noStrike">
                <a:solidFill>
                  <a:srgbClr val="25496F"/>
                </a:solidFill>
                <a:latin typeface="Arial"/>
                <a:ea typeface="Arial"/>
                <a:cs typeface="Arial"/>
                <a:sym typeface="Arial"/>
              </a:rPr>
              <a:t>, and give reasons for these choices (expertise, qualities, leadership, etc.).</a:t>
            </a:r>
            <a:endParaRPr/>
          </a:p>
          <a:p>
            <a:pPr indent="-233361" lvl="0" marL="233361" marR="0" rtl="0" algn="l">
              <a:lnSpc>
                <a:spcPct val="100000"/>
              </a:lnSpc>
              <a:spcBef>
                <a:spcPts val="1000"/>
              </a:spcBef>
              <a:spcAft>
                <a:spcPts val="0"/>
              </a:spcAft>
              <a:buClr>
                <a:srgbClr val="A5A5A5"/>
              </a:buClr>
              <a:buSzPts val="2400"/>
              <a:buFont typeface="Noto Sans Symbols"/>
              <a:buChar char="▪"/>
            </a:pPr>
            <a:r>
              <a:rPr b="0" i="0" lang="en-US" sz="2400" u="none" cap="none" strike="noStrike">
                <a:solidFill>
                  <a:srgbClr val="25496F"/>
                </a:solidFill>
                <a:latin typeface="Arial"/>
                <a:ea typeface="Arial"/>
                <a:cs typeface="Arial"/>
                <a:sym typeface="Arial"/>
              </a:rPr>
              <a:t>Consider other staff that might be willing to act in an auxiliary role with </a:t>
            </a:r>
            <a:r>
              <a:rPr lang="en-US"/>
              <a:t>the</a:t>
            </a:r>
            <a:r>
              <a:rPr b="0" i="0" lang="en-US" sz="2400" u="none" cap="none" strike="noStrike">
                <a:solidFill>
                  <a:srgbClr val="25496F"/>
                </a:solidFill>
                <a:latin typeface="Arial"/>
                <a:ea typeface="Arial"/>
                <a:cs typeface="Arial"/>
                <a:sym typeface="Arial"/>
              </a:rPr>
              <a:t> team and explain what expertise or quality they would add. </a:t>
            </a:r>
            <a:endParaRPr/>
          </a:p>
          <a:p>
            <a:pPr indent="0" lvl="0" marL="0" marR="0" rtl="0" algn="l">
              <a:lnSpc>
                <a:spcPct val="100000"/>
              </a:lnSpc>
              <a:spcBef>
                <a:spcPts val="1000"/>
              </a:spcBef>
              <a:spcAft>
                <a:spcPts val="1000"/>
              </a:spcAft>
              <a:buClr>
                <a:srgbClr val="A5A5A5"/>
              </a:buClr>
              <a:buSzPts val="2400"/>
              <a:buFont typeface="Noto Sans Symbols"/>
              <a:buNone/>
            </a:pPr>
            <a:r>
              <a:t/>
            </a:r>
            <a:endParaRPr b="0" i="0" sz="2400" u="none" cap="none" strike="noStrike">
              <a:solidFill>
                <a:srgbClr val="25496F"/>
              </a:solidFill>
              <a:latin typeface="Arial"/>
              <a:ea typeface="Arial"/>
              <a:cs typeface="Arial"/>
              <a:sym typeface="Arial"/>
            </a:endParaRPr>
          </a:p>
        </p:txBody>
      </p:sp>
      <p:sp>
        <p:nvSpPr>
          <p:cNvPr id="988" name="Google Shape;988;p46"/>
          <p:cNvSpPr txBox="1"/>
          <p:nvPr>
            <p:ph type="title"/>
          </p:nvPr>
        </p:nvSpPr>
        <p:spPr>
          <a:xfrm>
            <a:off x="687388" y="318052"/>
            <a:ext cx="8224800" cy="1541100"/>
          </a:xfrm>
          <a:prstGeom prst="rect">
            <a:avLst/>
          </a:prstGeom>
          <a:noFill/>
          <a:ln>
            <a:noFill/>
          </a:ln>
        </p:spPr>
        <p:txBody>
          <a:bodyPr anchorCtr="0" anchor="b" bIns="0" lIns="0" spcFirstLastPara="1" rIns="0" wrap="square" tIns="0">
            <a:noAutofit/>
          </a:bodyPr>
          <a:lstStyle/>
          <a:p>
            <a:pPr indent="0" lvl="0" marL="0" marR="0" rtl="0" algn="l">
              <a:lnSpc>
                <a:spcPct val="90000"/>
              </a:lnSpc>
              <a:spcBef>
                <a:spcPts val="0"/>
              </a:spcBef>
              <a:spcAft>
                <a:spcPts val="0"/>
              </a:spcAft>
              <a:buSzPts val="1400"/>
              <a:buNone/>
            </a:pPr>
            <a:r>
              <a:rPr lang="en-US"/>
              <a:t>District and Leadership </a:t>
            </a:r>
            <a:r>
              <a:rPr b="0" i="0" lang="en-US" sz="4800" u="none" cap="none" strike="noStrike">
                <a:solidFill>
                  <a:srgbClr val="A5A5A5"/>
                </a:solidFill>
                <a:latin typeface="Arial Narrow"/>
                <a:ea typeface="Arial Narrow"/>
                <a:cs typeface="Arial Narrow"/>
                <a:sym typeface="Arial Narrow"/>
              </a:rPr>
              <a:t>Team Structures </a:t>
            </a:r>
            <a:endParaRPr b="0" i="0" sz="4800" u="none" cap="none" strike="noStrike">
              <a:solidFill>
                <a:srgbClr val="A5A5A5"/>
              </a:solidFill>
              <a:latin typeface="Arial Narrow"/>
              <a:ea typeface="Arial Narrow"/>
              <a:cs typeface="Arial Narrow"/>
              <a:sym typeface="Arial Narrow"/>
            </a:endParaRPr>
          </a:p>
        </p:txBody>
      </p:sp>
      <p:grpSp>
        <p:nvGrpSpPr>
          <p:cNvPr id="989" name="Google Shape;989;p46"/>
          <p:cNvGrpSpPr/>
          <p:nvPr/>
        </p:nvGrpSpPr>
        <p:grpSpPr>
          <a:xfrm>
            <a:off x="5446917" y="5898423"/>
            <a:ext cx="3100708" cy="918000"/>
            <a:chOff x="5446917" y="5898423"/>
            <a:chExt cx="3100708" cy="918000"/>
          </a:xfrm>
        </p:grpSpPr>
        <p:sp>
          <p:nvSpPr>
            <p:cNvPr id="990" name="Google Shape;990;p46"/>
            <p:cNvSpPr/>
            <p:nvPr/>
          </p:nvSpPr>
          <p:spPr>
            <a:xfrm>
              <a:off x="5446917" y="6111714"/>
              <a:ext cx="1417200" cy="491400"/>
            </a:xfrm>
            <a:prstGeom prst="ellipse">
              <a:avLst/>
            </a:prstGeom>
            <a:solidFill>
              <a:srgbClr val="BFBFBF"/>
            </a:solidFill>
            <a:ln>
              <a:noFill/>
            </a:ln>
            <a:effectLst>
              <a:outerShdw blurRad="44450" algn="ctr" dir="5400000" dist="2794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00"/>
                <a:buFont typeface="Arial"/>
                <a:buNone/>
              </a:pPr>
              <a:r>
                <a:rPr b="1" i="0" lang="en-US" sz="1300" u="none" cap="none" strike="noStrike">
                  <a:solidFill>
                    <a:srgbClr val="000000"/>
                  </a:solidFill>
                  <a:latin typeface="Arial"/>
                  <a:ea typeface="Arial"/>
                  <a:cs typeface="Arial"/>
                  <a:sym typeface="Arial"/>
                </a:rPr>
                <a:t>Workbook</a:t>
              </a:r>
              <a:endParaRPr b="1" i="0" sz="1300" u="none" cap="none" strike="noStrike">
                <a:solidFill>
                  <a:srgbClr val="000000"/>
                </a:solidFill>
                <a:latin typeface="Arial"/>
                <a:ea typeface="Arial"/>
                <a:cs typeface="Arial"/>
                <a:sym typeface="Arial"/>
              </a:endParaRPr>
            </a:p>
          </p:txBody>
        </p:sp>
        <p:grpSp>
          <p:nvGrpSpPr>
            <p:cNvPr id="991" name="Google Shape;991;p46"/>
            <p:cNvGrpSpPr/>
            <p:nvPr/>
          </p:nvGrpSpPr>
          <p:grpSpPr>
            <a:xfrm>
              <a:off x="6939451" y="5898423"/>
              <a:ext cx="1608174" cy="918000"/>
              <a:chOff x="6939451" y="5898423"/>
              <a:chExt cx="1608174" cy="918000"/>
            </a:xfrm>
          </p:grpSpPr>
          <p:sp>
            <p:nvSpPr>
              <p:cNvPr id="992" name="Google Shape;992;p46"/>
              <p:cNvSpPr/>
              <p:nvPr/>
            </p:nvSpPr>
            <p:spPr>
              <a:xfrm>
                <a:off x="6939451" y="5898423"/>
                <a:ext cx="1608174" cy="918000"/>
              </a:xfrm>
              <a:prstGeom prst="irregularSeal1">
                <a:avLst/>
              </a:prstGeom>
              <a:solidFill>
                <a:srgbClr val="FFFF0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FFFFFF"/>
                  </a:solidFill>
                  <a:latin typeface="Arial"/>
                  <a:ea typeface="Arial"/>
                  <a:cs typeface="Arial"/>
                  <a:sym typeface="Arial"/>
                </a:endParaRPr>
              </a:p>
            </p:txBody>
          </p:sp>
          <p:sp>
            <p:nvSpPr>
              <p:cNvPr id="993" name="Google Shape;993;p46"/>
              <p:cNvSpPr txBox="1"/>
              <p:nvPr/>
            </p:nvSpPr>
            <p:spPr>
              <a:xfrm>
                <a:off x="7344700" y="6196025"/>
                <a:ext cx="1050900" cy="322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Activity </a:t>
                </a:r>
                <a:endParaRPr b="0" i="0" sz="1400" u="none" cap="none" strike="noStrike">
                  <a:solidFill>
                    <a:srgbClr val="000000"/>
                  </a:solidFill>
                  <a:latin typeface="Arial"/>
                  <a:ea typeface="Arial"/>
                  <a:cs typeface="Arial"/>
                  <a:sym typeface="Arial"/>
                </a:endParaRPr>
              </a:p>
            </p:txBody>
          </p:sp>
        </p:grpSp>
      </p:grpSp>
      <p:sp>
        <p:nvSpPr>
          <p:cNvPr id="994" name="Google Shape;994;p46"/>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9" name="Shape 999"/>
        <p:cNvGrpSpPr/>
        <p:nvPr/>
      </p:nvGrpSpPr>
      <p:grpSpPr>
        <a:xfrm>
          <a:off x="0" y="0"/>
          <a:ext cx="0" cy="0"/>
          <a:chOff x="0" y="0"/>
          <a:chExt cx="0" cy="0"/>
        </a:xfrm>
      </p:grpSpPr>
      <p:sp>
        <p:nvSpPr>
          <p:cNvPr id="1000" name="Google Shape;1000;p47"/>
          <p:cNvSpPr txBox="1"/>
          <p:nvPr>
            <p:ph type="title"/>
          </p:nvPr>
        </p:nvSpPr>
        <p:spPr>
          <a:xfrm>
            <a:off x="687388" y="3709988"/>
            <a:ext cx="8229600" cy="769500"/>
          </a:xfrm>
          <a:prstGeom prst="rect">
            <a:avLst/>
          </a:prstGeom>
          <a:noFill/>
          <a:ln>
            <a:noFill/>
          </a:ln>
        </p:spPr>
        <p:txBody>
          <a:bodyPr anchorCtr="0" anchor="b" bIns="45700" lIns="0" spcFirstLastPara="1" rIns="0" wrap="square" tIns="45700">
            <a:noAutofit/>
          </a:bodyPr>
          <a:lstStyle/>
          <a:p>
            <a:pPr indent="0" lvl="0" marL="0" rtl="0" algn="l">
              <a:lnSpc>
                <a:spcPct val="100000"/>
              </a:lnSpc>
              <a:spcBef>
                <a:spcPts val="0"/>
              </a:spcBef>
              <a:spcAft>
                <a:spcPts val="0"/>
              </a:spcAft>
              <a:buSzPts val="4400"/>
              <a:buNone/>
            </a:pPr>
            <a:r>
              <a:rPr lang="en-US"/>
              <a:t>Collaborate Teaming</a:t>
            </a:r>
            <a:endParaRPr/>
          </a:p>
        </p:txBody>
      </p:sp>
      <p:sp>
        <p:nvSpPr>
          <p:cNvPr id="1001" name="Google Shape;1001;p47"/>
          <p:cNvSpPr txBox="1"/>
          <p:nvPr>
            <p:ph idx="12" type="sldNum"/>
          </p:nvPr>
        </p:nvSpPr>
        <p:spPr>
          <a:xfrm>
            <a:off x="8755130" y="6507316"/>
            <a:ext cx="157200" cy="1539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6" name="Shape 1006"/>
        <p:cNvGrpSpPr/>
        <p:nvPr/>
      </p:nvGrpSpPr>
      <p:grpSpPr>
        <a:xfrm>
          <a:off x="0" y="0"/>
          <a:ext cx="0" cy="0"/>
          <a:chOff x="0" y="0"/>
          <a:chExt cx="0" cy="0"/>
        </a:xfrm>
      </p:grpSpPr>
      <p:sp>
        <p:nvSpPr>
          <p:cNvPr id="1007" name="Google Shape;1007;p48"/>
          <p:cNvSpPr txBox="1"/>
          <p:nvPr>
            <p:ph type="title"/>
          </p:nvPr>
        </p:nvSpPr>
        <p:spPr>
          <a:xfrm>
            <a:off x="687400" y="366300"/>
            <a:ext cx="8224800" cy="1383900"/>
          </a:xfrm>
          <a:prstGeom prst="rect">
            <a:avLst/>
          </a:prstGeom>
          <a:noFill/>
          <a:ln>
            <a:noFill/>
          </a:ln>
        </p:spPr>
        <p:txBody>
          <a:bodyPr anchorCtr="0" anchor="b" bIns="0" lIns="0" spcFirstLastPara="1" rIns="0" wrap="square" tIns="0">
            <a:noAutofit/>
          </a:bodyPr>
          <a:lstStyle/>
          <a:p>
            <a:pPr indent="0" lvl="0" marL="0" marR="0" rtl="0" algn="l">
              <a:lnSpc>
                <a:spcPct val="90000"/>
              </a:lnSpc>
              <a:spcBef>
                <a:spcPts val="0"/>
              </a:spcBef>
              <a:spcAft>
                <a:spcPts val="0"/>
              </a:spcAft>
              <a:buSzPts val="1400"/>
              <a:buNone/>
            </a:pPr>
            <a:r>
              <a:rPr lang="en-US"/>
              <a:t>Collaborative Teaming Purpose</a:t>
            </a:r>
            <a:endParaRPr/>
          </a:p>
        </p:txBody>
      </p:sp>
      <p:sp>
        <p:nvSpPr>
          <p:cNvPr id="1008" name="Google Shape;1008;p48"/>
          <p:cNvSpPr txBox="1"/>
          <p:nvPr>
            <p:ph idx="1" type="body"/>
          </p:nvPr>
        </p:nvSpPr>
        <p:spPr>
          <a:xfrm>
            <a:off x="624400" y="2026900"/>
            <a:ext cx="8350800" cy="3863700"/>
          </a:xfrm>
          <a:prstGeom prst="rect">
            <a:avLst/>
          </a:prstGeom>
          <a:solidFill>
            <a:srgbClr val="FFFFFF"/>
          </a:solidFill>
          <a:ln>
            <a:noFill/>
          </a:ln>
        </p:spPr>
        <p:txBody>
          <a:bodyPr anchorCtr="0" anchor="t" bIns="0" lIns="0" spcFirstLastPara="1" rIns="0" wrap="square" tIns="0">
            <a:noAutofit/>
          </a:bodyPr>
          <a:lstStyle/>
          <a:p>
            <a:pPr indent="-393700" lvl="0" marL="457200" marR="0" rtl="0" algn="l">
              <a:lnSpc>
                <a:spcPct val="100000"/>
              </a:lnSpc>
              <a:spcBef>
                <a:spcPts val="0"/>
              </a:spcBef>
              <a:spcAft>
                <a:spcPts val="0"/>
              </a:spcAft>
              <a:buClr>
                <a:srgbClr val="A5A5A5"/>
              </a:buClr>
              <a:buSzPts val="2600"/>
              <a:buChar char="▪"/>
            </a:pPr>
            <a:r>
              <a:rPr lang="en-US"/>
              <a:t>Clearly define essential student learning outcomes</a:t>
            </a:r>
            <a:endParaRPr/>
          </a:p>
          <a:p>
            <a:pPr indent="-393700" lvl="0" marL="457200" marR="0" rtl="0" algn="l">
              <a:lnSpc>
                <a:spcPct val="100000"/>
              </a:lnSpc>
              <a:spcBef>
                <a:spcPts val="1000"/>
              </a:spcBef>
              <a:spcAft>
                <a:spcPts val="0"/>
              </a:spcAft>
              <a:buClr>
                <a:srgbClr val="A5A5A5"/>
              </a:buClr>
              <a:buSzPts val="2600"/>
              <a:buChar char="▪"/>
            </a:pPr>
            <a:r>
              <a:rPr lang="en-US"/>
              <a:t>Provide effective Tier 1 core instruction</a:t>
            </a:r>
            <a:endParaRPr/>
          </a:p>
          <a:p>
            <a:pPr indent="-393700" lvl="0" marL="457200" marR="0" rtl="0" algn="l">
              <a:lnSpc>
                <a:spcPct val="100000"/>
              </a:lnSpc>
              <a:spcBef>
                <a:spcPts val="1000"/>
              </a:spcBef>
              <a:spcAft>
                <a:spcPts val="0"/>
              </a:spcAft>
              <a:buClr>
                <a:srgbClr val="A5A5A5"/>
              </a:buClr>
              <a:buSzPts val="2600"/>
              <a:buChar char="▪"/>
            </a:pPr>
            <a:r>
              <a:rPr lang="en-US"/>
              <a:t>Assess student learning and the effectiveness of instruction</a:t>
            </a:r>
            <a:endParaRPr/>
          </a:p>
          <a:p>
            <a:pPr indent="-393700" lvl="0" marL="457200" marR="0" rtl="0" algn="l">
              <a:lnSpc>
                <a:spcPct val="100000"/>
              </a:lnSpc>
              <a:spcBef>
                <a:spcPts val="1000"/>
              </a:spcBef>
              <a:spcAft>
                <a:spcPts val="0"/>
              </a:spcAft>
              <a:buClr>
                <a:srgbClr val="A5A5A5"/>
              </a:buClr>
              <a:buSzPts val="2600"/>
              <a:buChar char="▪"/>
            </a:pPr>
            <a:r>
              <a:rPr lang="en-US"/>
              <a:t>Identify students in need of additional time and support</a:t>
            </a:r>
            <a:endParaRPr/>
          </a:p>
          <a:p>
            <a:pPr indent="-393700" lvl="0" marL="457200" marR="0" rtl="0" algn="l">
              <a:lnSpc>
                <a:spcPct val="100000"/>
              </a:lnSpc>
              <a:spcBef>
                <a:spcPts val="1000"/>
              </a:spcBef>
              <a:spcAft>
                <a:spcPts val="0"/>
              </a:spcAft>
              <a:buClr>
                <a:srgbClr val="A5A5A5"/>
              </a:buClr>
              <a:buSzPts val="2600"/>
              <a:buChar char="▪"/>
            </a:pPr>
            <a:r>
              <a:rPr lang="en-US"/>
              <a:t>Take primary responsibility for Tier 2 supplemental interventions for students who have failed to master the team’s identified essential standards</a:t>
            </a:r>
            <a:endParaRPr/>
          </a:p>
          <a:p>
            <a:pPr indent="-80961" lvl="0" marL="233361" marR="0" rtl="0" algn="l">
              <a:lnSpc>
                <a:spcPct val="100000"/>
              </a:lnSpc>
              <a:spcBef>
                <a:spcPts val="1000"/>
              </a:spcBef>
              <a:spcAft>
                <a:spcPts val="1000"/>
              </a:spcAft>
              <a:buClr>
                <a:srgbClr val="A5A5A5"/>
              </a:buClr>
              <a:buSzPts val="2400"/>
              <a:buFont typeface="Noto Sans Symbols"/>
              <a:buNone/>
            </a:pPr>
            <a:r>
              <a:t/>
            </a:r>
            <a:endParaRPr sz="1800"/>
          </a:p>
        </p:txBody>
      </p:sp>
      <p:sp>
        <p:nvSpPr>
          <p:cNvPr id="1009" name="Google Shape;1009;p48"/>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sp>
        <p:nvSpPr>
          <p:cNvPr id="1010" name="Google Shape;1010;p48"/>
          <p:cNvSpPr/>
          <p:nvPr/>
        </p:nvSpPr>
        <p:spPr>
          <a:xfrm>
            <a:off x="6643700" y="314325"/>
            <a:ext cx="2500200" cy="5715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RTI Arkansas Logo.png" id="1011" name="Google Shape;1011;p48"/>
          <p:cNvPicPr preferRelativeResize="0"/>
          <p:nvPr/>
        </p:nvPicPr>
        <p:blipFill rotWithShape="1">
          <a:blip r:embed="rId3">
            <a:alphaModFix/>
          </a:blip>
          <a:srcRect b="0" l="0" r="0" t="0"/>
          <a:stretch/>
        </p:blipFill>
        <p:spPr>
          <a:xfrm>
            <a:off x="6887173" y="336608"/>
            <a:ext cx="2025052" cy="373943"/>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6" name="Shape 1016"/>
        <p:cNvGrpSpPr/>
        <p:nvPr/>
      </p:nvGrpSpPr>
      <p:grpSpPr>
        <a:xfrm>
          <a:off x="0" y="0"/>
          <a:ext cx="0" cy="0"/>
          <a:chOff x="0" y="0"/>
          <a:chExt cx="0" cy="0"/>
        </a:xfrm>
      </p:grpSpPr>
      <p:sp>
        <p:nvSpPr>
          <p:cNvPr id="1017" name="Google Shape;1017;p49"/>
          <p:cNvSpPr txBox="1"/>
          <p:nvPr>
            <p:ph idx="1" type="body"/>
          </p:nvPr>
        </p:nvSpPr>
        <p:spPr>
          <a:xfrm>
            <a:off x="687526" y="2055813"/>
            <a:ext cx="8224800" cy="35097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1100"/>
              <a:buFont typeface="Arial"/>
              <a:buNone/>
            </a:pPr>
            <a:r>
              <a:rPr lang="en-US">
                <a:solidFill>
                  <a:srgbClr val="365674"/>
                </a:solidFill>
              </a:rPr>
              <a:t>Take a moment to consider who is on your collaborative teams.  How are they structured?  Use the questions to guide the process of establishing a team: </a:t>
            </a:r>
            <a:endParaRPr>
              <a:solidFill>
                <a:srgbClr val="365674"/>
              </a:solidFill>
            </a:endParaRPr>
          </a:p>
          <a:p>
            <a:pPr indent="-381000" lvl="0" marL="457200" rtl="0" algn="l">
              <a:lnSpc>
                <a:spcPct val="100000"/>
              </a:lnSpc>
              <a:spcBef>
                <a:spcPts val="1000"/>
              </a:spcBef>
              <a:spcAft>
                <a:spcPts val="0"/>
              </a:spcAft>
              <a:buClr>
                <a:srgbClr val="A5A5A5"/>
              </a:buClr>
              <a:buSzPts val="2400"/>
              <a:buChar char="▪"/>
            </a:pPr>
            <a:r>
              <a:rPr lang="en-US" sz="2200">
                <a:solidFill>
                  <a:srgbClr val="365674"/>
                </a:solidFill>
              </a:rPr>
              <a:t>Describe the types of teacher teams in the district (grade level, content, singletons, etc).</a:t>
            </a:r>
            <a:endParaRPr sz="2200">
              <a:solidFill>
                <a:srgbClr val="365674"/>
              </a:solidFill>
            </a:endParaRPr>
          </a:p>
          <a:p>
            <a:pPr indent="-381000" lvl="0" marL="457200" rtl="0" algn="l">
              <a:lnSpc>
                <a:spcPct val="100000"/>
              </a:lnSpc>
              <a:spcBef>
                <a:spcPts val="1000"/>
              </a:spcBef>
              <a:spcAft>
                <a:spcPts val="0"/>
              </a:spcAft>
              <a:buClr>
                <a:srgbClr val="A5A5A5"/>
              </a:buClr>
              <a:buSzPts val="2400"/>
              <a:buChar char="▪"/>
            </a:pPr>
            <a:r>
              <a:rPr lang="en-US" sz="2200">
                <a:solidFill>
                  <a:srgbClr val="365674"/>
                </a:solidFill>
              </a:rPr>
              <a:t>How do teachers collaborate?  Is collaboration time built into the day?</a:t>
            </a:r>
            <a:endParaRPr sz="2200">
              <a:solidFill>
                <a:srgbClr val="365674"/>
              </a:solidFill>
            </a:endParaRPr>
          </a:p>
          <a:p>
            <a:pPr indent="-381000" lvl="0" marL="457200" rtl="0" algn="l">
              <a:lnSpc>
                <a:spcPct val="100000"/>
              </a:lnSpc>
              <a:spcBef>
                <a:spcPts val="1000"/>
              </a:spcBef>
              <a:spcAft>
                <a:spcPts val="0"/>
              </a:spcAft>
              <a:buClr>
                <a:srgbClr val="A5A5A5"/>
              </a:buClr>
              <a:buSzPts val="2400"/>
              <a:buChar char="▪"/>
            </a:pPr>
            <a:r>
              <a:rPr lang="en-US" sz="2200">
                <a:solidFill>
                  <a:srgbClr val="365674"/>
                </a:solidFill>
              </a:rPr>
              <a:t>Are special educators part of the collaboration time?</a:t>
            </a:r>
            <a:endParaRPr sz="2200">
              <a:solidFill>
                <a:srgbClr val="365674"/>
              </a:solidFill>
            </a:endParaRPr>
          </a:p>
          <a:p>
            <a:pPr indent="0" lvl="0" marL="0" rtl="0" algn="l">
              <a:lnSpc>
                <a:spcPct val="100000"/>
              </a:lnSpc>
              <a:spcBef>
                <a:spcPts val="1000"/>
              </a:spcBef>
              <a:spcAft>
                <a:spcPts val="0"/>
              </a:spcAft>
              <a:buSzPts val="2400"/>
              <a:buNone/>
            </a:pPr>
            <a:r>
              <a:t/>
            </a:r>
            <a:endParaRPr/>
          </a:p>
        </p:txBody>
      </p:sp>
      <p:sp>
        <p:nvSpPr>
          <p:cNvPr id="1018" name="Google Shape;1018;p49"/>
          <p:cNvSpPr txBox="1"/>
          <p:nvPr>
            <p:ph type="title"/>
          </p:nvPr>
        </p:nvSpPr>
        <p:spPr>
          <a:xfrm>
            <a:off x="687388" y="318052"/>
            <a:ext cx="8224800" cy="1541100"/>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1400"/>
              <a:buNone/>
            </a:pPr>
            <a:r>
              <a:rPr lang="en-US"/>
              <a:t>Collaborative Teaming Roles</a:t>
            </a:r>
            <a:endParaRPr/>
          </a:p>
        </p:txBody>
      </p:sp>
      <p:sp>
        <p:nvSpPr>
          <p:cNvPr id="1019" name="Google Shape;1019;p49"/>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grpSp>
        <p:nvGrpSpPr>
          <p:cNvPr id="1020" name="Google Shape;1020;p49"/>
          <p:cNvGrpSpPr/>
          <p:nvPr/>
        </p:nvGrpSpPr>
        <p:grpSpPr>
          <a:xfrm>
            <a:off x="6939450" y="5898423"/>
            <a:ext cx="1608300" cy="918000"/>
            <a:chOff x="6939450" y="5898423"/>
            <a:chExt cx="1608300" cy="918000"/>
          </a:xfrm>
        </p:grpSpPr>
        <p:sp>
          <p:nvSpPr>
            <p:cNvPr id="1021" name="Google Shape;1021;p49"/>
            <p:cNvSpPr/>
            <p:nvPr/>
          </p:nvSpPr>
          <p:spPr>
            <a:xfrm>
              <a:off x="6939451" y="5898423"/>
              <a:ext cx="1608174" cy="918000"/>
            </a:xfrm>
            <a:prstGeom prst="irregularSeal1">
              <a:avLst/>
            </a:prstGeom>
            <a:solidFill>
              <a:srgbClr val="FFFF0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FFFFFF"/>
                </a:solidFill>
                <a:latin typeface="Arial"/>
                <a:ea typeface="Arial"/>
                <a:cs typeface="Arial"/>
                <a:sym typeface="Arial"/>
              </a:endParaRPr>
            </a:p>
          </p:txBody>
        </p:sp>
        <p:sp>
          <p:nvSpPr>
            <p:cNvPr id="1022" name="Google Shape;1022;p49"/>
            <p:cNvSpPr txBox="1"/>
            <p:nvPr/>
          </p:nvSpPr>
          <p:spPr>
            <a:xfrm>
              <a:off x="6939450" y="6196025"/>
              <a:ext cx="1608300" cy="3228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Discuss</a:t>
              </a:r>
              <a:endParaRPr b="0" i="0" sz="1400" u="none" cap="none" strike="noStrike">
                <a:solidFill>
                  <a:srgbClr val="000000"/>
                </a:solidFill>
                <a:latin typeface="Arial"/>
                <a:ea typeface="Arial"/>
                <a:cs typeface="Arial"/>
                <a:sym typeface="Arial"/>
              </a:endParaRPr>
            </a:p>
          </p:txBody>
        </p:sp>
      </p:grpSp>
      <p:sp>
        <p:nvSpPr>
          <p:cNvPr id="1023" name="Google Shape;1023;p49"/>
          <p:cNvSpPr/>
          <p:nvPr/>
        </p:nvSpPr>
        <p:spPr>
          <a:xfrm>
            <a:off x="6643700" y="314325"/>
            <a:ext cx="2500200" cy="5715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RTI Arkansas Logo.png" id="1024" name="Google Shape;1024;p49"/>
          <p:cNvPicPr preferRelativeResize="0"/>
          <p:nvPr/>
        </p:nvPicPr>
        <p:blipFill rotWithShape="1">
          <a:blip r:embed="rId3">
            <a:alphaModFix/>
          </a:blip>
          <a:srcRect b="0" l="0" r="0" t="0"/>
          <a:stretch/>
        </p:blipFill>
        <p:spPr>
          <a:xfrm>
            <a:off x="6887173" y="336608"/>
            <a:ext cx="2025052" cy="37394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sp>
        <p:nvSpPr>
          <p:cNvPr id="399" name="Google Shape;399;p5"/>
          <p:cNvSpPr txBox="1"/>
          <p:nvPr>
            <p:ph type="title"/>
          </p:nvPr>
        </p:nvSpPr>
        <p:spPr>
          <a:xfrm>
            <a:off x="687388" y="318053"/>
            <a:ext cx="8224800" cy="1486800"/>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SzPts val="1400"/>
              <a:buNone/>
            </a:pPr>
            <a:r>
              <a:rPr lang="en-US"/>
              <a:t>RTI Arkansas Model</a:t>
            </a:r>
            <a:endParaRPr/>
          </a:p>
        </p:txBody>
      </p:sp>
      <p:sp>
        <p:nvSpPr>
          <p:cNvPr id="400" name="Google Shape;400;p5"/>
          <p:cNvSpPr txBox="1"/>
          <p:nvPr>
            <p:ph idx="1" type="body"/>
          </p:nvPr>
        </p:nvSpPr>
        <p:spPr>
          <a:xfrm>
            <a:off x="687388" y="5734975"/>
            <a:ext cx="8224800" cy="1539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SzPts val="1000"/>
              <a:buNone/>
            </a:pPr>
            <a:r>
              <a:t/>
            </a:r>
            <a:endParaRPr/>
          </a:p>
        </p:txBody>
      </p:sp>
      <p:pic>
        <p:nvPicPr>
          <p:cNvPr id="401" name="Google Shape;401;p5"/>
          <p:cNvPicPr preferRelativeResize="0"/>
          <p:nvPr/>
        </p:nvPicPr>
        <p:blipFill rotWithShape="1">
          <a:blip r:embed="rId3">
            <a:alphaModFix/>
          </a:blip>
          <a:srcRect b="-290" l="-669" r="-770" t="68635"/>
          <a:stretch/>
        </p:blipFill>
        <p:spPr>
          <a:xfrm>
            <a:off x="2070016" y="4667692"/>
            <a:ext cx="4681081" cy="1126017"/>
          </a:xfrm>
          <a:prstGeom prst="rect">
            <a:avLst/>
          </a:prstGeom>
          <a:noFill/>
          <a:ln>
            <a:noFill/>
          </a:ln>
        </p:spPr>
      </p:pic>
      <p:pic>
        <p:nvPicPr>
          <p:cNvPr id="402" name="Google Shape;402;p5"/>
          <p:cNvPicPr preferRelativeResize="0"/>
          <p:nvPr/>
        </p:nvPicPr>
        <p:blipFill rotWithShape="1">
          <a:blip r:embed="rId3">
            <a:alphaModFix/>
          </a:blip>
          <a:srcRect b="33464" l="-1850" r="1849" t="33749"/>
          <a:stretch/>
        </p:blipFill>
        <p:spPr>
          <a:xfrm>
            <a:off x="1994714" y="3506813"/>
            <a:ext cx="4604908" cy="1038127"/>
          </a:xfrm>
          <a:prstGeom prst="rect">
            <a:avLst/>
          </a:prstGeom>
          <a:noFill/>
          <a:ln>
            <a:noFill/>
          </a:ln>
        </p:spPr>
      </p:pic>
      <p:pic>
        <p:nvPicPr>
          <p:cNvPr id="403" name="Google Shape;403;p5"/>
          <p:cNvPicPr preferRelativeResize="0"/>
          <p:nvPr/>
        </p:nvPicPr>
        <p:blipFill rotWithShape="1">
          <a:blip r:embed="rId3">
            <a:alphaModFix/>
          </a:blip>
          <a:srcRect b="67060" l="0" r="0" t="0"/>
          <a:stretch/>
        </p:blipFill>
        <p:spPr>
          <a:xfrm>
            <a:off x="2070016" y="2216243"/>
            <a:ext cx="4681081" cy="1121574"/>
          </a:xfrm>
          <a:prstGeom prst="rect">
            <a:avLst/>
          </a:prstGeom>
          <a:noFill/>
          <a:ln>
            <a:noFill/>
          </a:ln>
        </p:spPr>
      </p:pic>
      <p:sp>
        <p:nvSpPr>
          <p:cNvPr id="404" name="Google Shape;404;p5"/>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sp>
        <p:nvSpPr>
          <p:cNvPr id="405" name="Google Shape;405;p5"/>
          <p:cNvSpPr/>
          <p:nvPr/>
        </p:nvSpPr>
        <p:spPr>
          <a:xfrm>
            <a:off x="6643700" y="314325"/>
            <a:ext cx="2500200" cy="5715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RTI Arkansas Logo.png" id="406" name="Google Shape;406;p5"/>
          <p:cNvPicPr preferRelativeResize="0"/>
          <p:nvPr/>
        </p:nvPicPr>
        <p:blipFill rotWithShape="1">
          <a:blip r:embed="rId4">
            <a:alphaModFix/>
          </a:blip>
          <a:srcRect b="0" l="0" r="0" t="0"/>
          <a:stretch/>
        </p:blipFill>
        <p:spPr>
          <a:xfrm>
            <a:off x="6887173" y="336608"/>
            <a:ext cx="2025052" cy="37394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9" name="Shape 1029"/>
        <p:cNvGrpSpPr/>
        <p:nvPr/>
      </p:nvGrpSpPr>
      <p:grpSpPr>
        <a:xfrm>
          <a:off x="0" y="0"/>
          <a:ext cx="0" cy="0"/>
          <a:chOff x="0" y="0"/>
          <a:chExt cx="0" cy="0"/>
        </a:xfrm>
      </p:grpSpPr>
      <p:sp>
        <p:nvSpPr>
          <p:cNvPr id="1030" name="Google Shape;1030;p50"/>
          <p:cNvSpPr/>
          <p:nvPr/>
        </p:nvSpPr>
        <p:spPr>
          <a:xfrm>
            <a:off x="5520275" y="2006600"/>
            <a:ext cx="3510900" cy="3746400"/>
          </a:xfrm>
          <a:prstGeom prst="rect">
            <a:avLst/>
          </a:prstGeom>
          <a:solidFill>
            <a:srgbClr val="B7B7B7"/>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1" name="Google Shape;1031;p50"/>
          <p:cNvSpPr txBox="1"/>
          <p:nvPr>
            <p:ph type="title"/>
          </p:nvPr>
        </p:nvSpPr>
        <p:spPr>
          <a:xfrm>
            <a:off x="687388" y="318052"/>
            <a:ext cx="8224800" cy="1541100"/>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1400"/>
              <a:buNone/>
            </a:pPr>
            <a:r>
              <a:rPr lang="en-US"/>
              <a:t>Professional Learning Communities</a:t>
            </a:r>
            <a:endParaRPr/>
          </a:p>
        </p:txBody>
      </p:sp>
      <p:pic>
        <p:nvPicPr>
          <p:cNvPr id="1032" name="Google Shape;1032;p50"/>
          <p:cNvPicPr preferRelativeResize="0"/>
          <p:nvPr/>
        </p:nvPicPr>
        <p:blipFill rotWithShape="1">
          <a:blip r:embed="rId3">
            <a:alphaModFix/>
          </a:blip>
          <a:srcRect b="0" l="0" r="0" t="0"/>
          <a:stretch/>
        </p:blipFill>
        <p:spPr>
          <a:xfrm>
            <a:off x="472525" y="2180900"/>
            <a:ext cx="4926202" cy="3397800"/>
          </a:xfrm>
          <a:prstGeom prst="rect">
            <a:avLst/>
          </a:prstGeom>
          <a:noFill/>
          <a:ln>
            <a:noFill/>
          </a:ln>
        </p:spPr>
      </p:pic>
      <p:sp>
        <p:nvSpPr>
          <p:cNvPr id="1033" name="Google Shape;1033;p50"/>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sp>
        <p:nvSpPr>
          <p:cNvPr id="1034" name="Google Shape;1034;p50"/>
          <p:cNvSpPr txBox="1"/>
          <p:nvPr/>
        </p:nvSpPr>
        <p:spPr>
          <a:xfrm>
            <a:off x="5664425" y="2180900"/>
            <a:ext cx="3222600" cy="3397800"/>
          </a:xfrm>
          <a:prstGeom prst="rect">
            <a:avLst/>
          </a:prstGeom>
          <a:solidFill>
            <a:srgbClr val="FFFFFF"/>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360"/>
              </a:spcBef>
              <a:spcAft>
                <a:spcPts val="0"/>
              </a:spcAft>
              <a:buClr>
                <a:schemeClr val="dk1"/>
              </a:buClr>
              <a:buSzPts val="1100"/>
              <a:buFont typeface="Arial"/>
              <a:buNone/>
            </a:pPr>
            <a:r>
              <a:rPr b="0" i="0" lang="en-US" sz="2100" u="none" cap="none" strike="noStrike">
                <a:solidFill>
                  <a:srgbClr val="25496F"/>
                </a:solidFill>
                <a:latin typeface="Arial"/>
                <a:ea typeface="Arial"/>
                <a:cs typeface="Arial"/>
                <a:sym typeface="Arial"/>
              </a:rPr>
              <a:t>“The ongoing work of systems to answer the four critical questions in a cycle of continuous improvement betters outcomes for all students based on what is happening in the classroom everyday.”</a:t>
            </a:r>
            <a:endParaRPr b="0" i="0" sz="2100" u="none" cap="none" strike="noStrike">
              <a:solidFill>
                <a:srgbClr val="25496F"/>
              </a:solidFill>
              <a:latin typeface="Arial"/>
              <a:ea typeface="Arial"/>
              <a:cs typeface="Arial"/>
              <a:sym typeface="Arial"/>
            </a:endParaRPr>
          </a:p>
          <a:p>
            <a:pPr indent="0" lvl="0" marL="0" marR="0" rtl="0" algn="ctr">
              <a:lnSpc>
                <a:spcPct val="100000"/>
              </a:lnSpc>
              <a:spcBef>
                <a:spcPts val="360"/>
              </a:spcBef>
              <a:spcAft>
                <a:spcPts val="0"/>
              </a:spcAft>
              <a:buClr>
                <a:schemeClr val="dk1"/>
              </a:buClr>
              <a:buSzPts val="1100"/>
              <a:buFont typeface="Arial"/>
              <a:buNone/>
            </a:pPr>
            <a:r>
              <a:rPr b="0" i="0" lang="en-US" sz="2100" u="none" cap="none" strike="noStrike">
                <a:solidFill>
                  <a:srgbClr val="25496F"/>
                </a:solidFill>
                <a:latin typeface="Arial"/>
                <a:ea typeface="Arial"/>
                <a:cs typeface="Arial"/>
                <a:sym typeface="Arial"/>
              </a:rPr>
              <a:t>(Friziellie et al.,  2016)</a:t>
            </a:r>
            <a:endParaRPr b="0" i="0" sz="2100" u="none" cap="none" strike="noStrike">
              <a:solidFill>
                <a:srgbClr val="25496F"/>
              </a:solidFill>
              <a:latin typeface="Arial"/>
              <a:ea typeface="Arial"/>
              <a:cs typeface="Arial"/>
              <a:sym typeface="Arial"/>
            </a:endParaRPr>
          </a:p>
        </p:txBody>
      </p:sp>
      <p:sp>
        <p:nvSpPr>
          <p:cNvPr id="1035" name="Google Shape;1035;p50"/>
          <p:cNvSpPr/>
          <p:nvPr/>
        </p:nvSpPr>
        <p:spPr>
          <a:xfrm>
            <a:off x="6643700" y="314325"/>
            <a:ext cx="2500200" cy="5715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RTI Arkansas Logo.png" id="1036" name="Google Shape;1036;p50"/>
          <p:cNvPicPr preferRelativeResize="0"/>
          <p:nvPr/>
        </p:nvPicPr>
        <p:blipFill rotWithShape="1">
          <a:blip r:embed="rId4">
            <a:alphaModFix/>
          </a:blip>
          <a:srcRect b="0" l="0" r="0" t="0"/>
          <a:stretch/>
        </p:blipFill>
        <p:spPr>
          <a:xfrm>
            <a:off x="6887173" y="336608"/>
            <a:ext cx="2025052" cy="373943"/>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1" name="Shape 1041"/>
        <p:cNvGrpSpPr/>
        <p:nvPr/>
      </p:nvGrpSpPr>
      <p:grpSpPr>
        <a:xfrm>
          <a:off x="0" y="0"/>
          <a:ext cx="0" cy="0"/>
          <a:chOff x="0" y="0"/>
          <a:chExt cx="0" cy="0"/>
        </a:xfrm>
      </p:grpSpPr>
      <p:sp>
        <p:nvSpPr>
          <p:cNvPr id="1042" name="Google Shape;1042;p51"/>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sp>
        <p:nvSpPr>
          <p:cNvPr id="1043" name="Google Shape;1043;p51"/>
          <p:cNvSpPr/>
          <p:nvPr/>
        </p:nvSpPr>
        <p:spPr>
          <a:xfrm>
            <a:off x="6643700" y="314325"/>
            <a:ext cx="2500200" cy="5715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RTI Arkansas Logo.png" id="1044" name="Google Shape;1044;p51"/>
          <p:cNvPicPr preferRelativeResize="0"/>
          <p:nvPr/>
        </p:nvPicPr>
        <p:blipFill rotWithShape="1">
          <a:blip r:embed="rId3">
            <a:alphaModFix/>
          </a:blip>
          <a:srcRect b="0" l="0" r="0" t="0"/>
          <a:stretch/>
        </p:blipFill>
        <p:spPr>
          <a:xfrm>
            <a:off x="6887173" y="336608"/>
            <a:ext cx="2025052" cy="373943"/>
          </a:xfrm>
          <a:prstGeom prst="rect">
            <a:avLst/>
          </a:prstGeom>
          <a:noFill/>
          <a:ln>
            <a:noFill/>
          </a:ln>
        </p:spPr>
      </p:pic>
      <p:sp>
        <p:nvSpPr>
          <p:cNvPr id="1045" name="Google Shape;1045;p51"/>
          <p:cNvSpPr txBox="1"/>
          <p:nvPr>
            <p:ph type="title"/>
          </p:nvPr>
        </p:nvSpPr>
        <p:spPr>
          <a:xfrm>
            <a:off x="687388" y="318053"/>
            <a:ext cx="8224800" cy="1486800"/>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SzPts val="1400"/>
              <a:buNone/>
            </a:pPr>
            <a:r>
              <a:rPr lang="en-US"/>
              <a:t>What Do We Want Students </a:t>
            </a:r>
            <a:endParaRPr/>
          </a:p>
          <a:p>
            <a:pPr indent="0" lvl="0" marL="0" rtl="0" algn="l">
              <a:lnSpc>
                <a:spcPct val="100000"/>
              </a:lnSpc>
              <a:spcBef>
                <a:spcPts val="0"/>
              </a:spcBef>
              <a:spcAft>
                <a:spcPts val="0"/>
              </a:spcAft>
              <a:buSzPts val="1400"/>
              <a:buNone/>
            </a:pPr>
            <a:r>
              <a:rPr lang="en-US"/>
              <a:t>to Know and Be Able to Do?</a:t>
            </a:r>
            <a:endParaRPr/>
          </a:p>
        </p:txBody>
      </p:sp>
      <p:graphicFrame>
        <p:nvGraphicFramePr>
          <p:cNvPr id="1046" name="Google Shape;1046;p51"/>
          <p:cNvGraphicFramePr/>
          <p:nvPr/>
        </p:nvGraphicFramePr>
        <p:xfrm>
          <a:off x="687375" y="1981200"/>
          <a:ext cx="3000000" cy="3000000"/>
        </p:xfrm>
        <a:graphic>
          <a:graphicData uri="http://schemas.openxmlformats.org/drawingml/2006/table">
            <a:tbl>
              <a:tblPr>
                <a:noFill/>
                <a:tableStyleId>{903F803A-625D-4D10-87F6-09EFD0B03C74}</a:tableStyleId>
              </a:tblPr>
              <a:tblGrid>
                <a:gridCol w="1627500"/>
                <a:gridCol w="1627500"/>
                <a:gridCol w="1627500"/>
                <a:gridCol w="1627500"/>
                <a:gridCol w="1627500"/>
              </a:tblGrid>
              <a:tr h="381000">
                <a:tc gridSpan="5">
                  <a:txBody>
                    <a:bodyPr/>
                    <a:lstStyle/>
                    <a:p>
                      <a:pPr indent="0" lvl="0" marL="0" marR="0" rtl="0" algn="l">
                        <a:lnSpc>
                          <a:spcPct val="100000"/>
                        </a:lnSpc>
                        <a:spcBef>
                          <a:spcPts val="0"/>
                        </a:spcBef>
                        <a:spcAft>
                          <a:spcPts val="0"/>
                        </a:spcAft>
                        <a:buClr>
                          <a:srgbClr val="000000"/>
                        </a:buClr>
                        <a:buSzPts val="2000"/>
                        <a:buFont typeface="Arial"/>
                        <a:buNone/>
                      </a:pPr>
                      <a:r>
                        <a:rPr lang="en-US" sz="2000" u="none" cap="none" strike="noStrike"/>
                        <a:t>Standard(s):</a:t>
                      </a:r>
                      <a:endParaRPr sz="2000" u="none" cap="none" strike="noStrike"/>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hMerge="1"/>
                <a:tc hMerge="1"/>
                <a:tc hMerge="1"/>
                <a:tc hMerge="1"/>
              </a:tr>
              <a:tr h="381000">
                <a:tc>
                  <a:txBody>
                    <a:bodyPr/>
                    <a:lstStyle/>
                    <a:p>
                      <a:pPr indent="0" lvl="0" marL="0" marR="0" rtl="0" algn="l">
                        <a:lnSpc>
                          <a:spcPct val="100000"/>
                        </a:lnSpc>
                        <a:spcBef>
                          <a:spcPts val="0"/>
                        </a:spcBef>
                        <a:spcAft>
                          <a:spcPts val="0"/>
                        </a:spcAft>
                        <a:buClr>
                          <a:srgbClr val="000000"/>
                        </a:buClr>
                        <a:buSzPts val="2000"/>
                        <a:buFont typeface="Arial"/>
                        <a:buNone/>
                      </a:pPr>
                      <a:r>
                        <a:rPr lang="en-US" sz="2000" u="none" cap="none" strike="noStrike"/>
                        <a:t>What Will Students Do (Skills or Verbs)</a:t>
                      </a:r>
                      <a:endParaRPr sz="2000" u="none" cap="none" strike="noStrike"/>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000"/>
                        <a:buFont typeface="Arial"/>
                        <a:buNone/>
                      </a:pPr>
                      <a:r>
                        <a:rPr lang="en-US" sz="2000" u="none" cap="none" strike="noStrike"/>
                        <a:t>With What Knowledge or Concept</a:t>
                      </a:r>
                      <a:endParaRPr sz="2000" u="none" cap="none" strike="noStrike"/>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000"/>
                        <a:buFont typeface="Arial"/>
                        <a:buNone/>
                      </a:pPr>
                      <a:r>
                        <a:rPr lang="en-US" sz="2000" u="none" cap="none" strike="noStrike"/>
                        <a:t>Level of Thinking or Type of Assessment</a:t>
                      </a:r>
                      <a:endParaRPr sz="2000" u="none" cap="none" strike="noStrike"/>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000"/>
                        <a:buFont typeface="Arial"/>
                        <a:buNone/>
                      </a:pPr>
                      <a:r>
                        <a:rPr lang="en-US" sz="2000" u="none" cap="none" strike="noStrike"/>
                        <a:t>Vocabulary</a:t>
                      </a:r>
                      <a:endParaRPr sz="2000" u="none" cap="none" strike="noStrike"/>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000"/>
                        <a:buFont typeface="Arial"/>
                        <a:buNone/>
                      </a:pPr>
                      <a:r>
                        <a:rPr lang="en-US" sz="2000" u="none" cap="none" strike="noStrike"/>
                        <a:t>Scaffolds or Supports</a:t>
                      </a:r>
                      <a:endParaRPr sz="2000" u="none" cap="none" strike="noStrike"/>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381000">
                <a:tc>
                  <a:txBody>
                    <a:bodyPr/>
                    <a:lstStyle/>
                    <a:p>
                      <a:pPr indent="0" lvl="0" marL="0" marR="0" rtl="0" algn="l">
                        <a:lnSpc>
                          <a:spcPct val="100000"/>
                        </a:lnSpc>
                        <a:spcBef>
                          <a:spcPts val="0"/>
                        </a:spcBef>
                        <a:spcAft>
                          <a:spcPts val="0"/>
                        </a:spcAft>
                        <a:buClr>
                          <a:srgbClr val="000000"/>
                        </a:buClr>
                        <a:buSzPts val="2000"/>
                        <a:buFont typeface="Arial"/>
                        <a:buNone/>
                      </a:pPr>
                      <a:r>
                        <a:t/>
                      </a:r>
                      <a:endParaRPr sz="2000" u="none" cap="none" strike="noStrike"/>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000"/>
                        <a:buFont typeface="Arial"/>
                        <a:buNone/>
                      </a:pPr>
                      <a:r>
                        <a:t/>
                      </a:r>
                      <a:endParaRPr sz="2000" u="none" cap="none" strike="noStrike"/>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000"/>
                        <a:buFont typeface="Arial"/>
                        <a:buNone/>
                      </a:pPr>
                      <a:r>
                        <a:t/>
                      </a:r>
                      <a:endParaRPr sz="2000" u="none" cap="none" strike="noStrike"/>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000"/>
                        <a:buFont typeface="Arial"/>
                        <a:buNone/>
                      </a:pPr>
                      <a:r>
                        <a:t/>
                      </a:r>
                      <a:endParaRPr sz="2000" u="none" cap="none" strike="noStrike"/>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000"/>
                        <a:buFont typeface="Arial"/>
                        <a:buNone/>
                      </a:pPr>
                      <a:r>
                        <a:t/>
                      </a:r>
                      <a:endParaRPr sz="2000" u="none" cap="none" strike="noStrike"/>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381000">
                <a:tc>
                  <a:txBody>
                    <a:bodyPr/>
                    <a:lstStyle/>
                    <a:p>
                      <a:pPr indent="0" lvl="0" marL="0" marR="0" rtl="0" algn="l">
                        <a:lnSpc>
                          <a:spcPct val="100000"/>
                        </a:lnSpc>
                        <a:spcBef>
                          <a:spcPts val="0"/>
                        </a:spcBef>
                        <a:spcAft>
                          <a:spcPts val="0"/>
                        </a:spcAft>
                        <a:buClr>
                          <a:srgbClr val="000000"/>
                        </a:buClr>
                        <a:buSzPts val="2000"/>
                        <a:buFont typeface="Arial"/>
                        <a:buNone/>
                      </a:pPr>
                      <a:r>
                        <a:t/>
                      </a:r>
                      <a:endParaRPr sz="2000" u="none" cap="none" strike="noStrike"/>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000"/>
                        <a:buFont typeface="Arial"/>
                        <a:buNone/>
                      </a:pPr>
                      <a:r>
                        <a:t/>
                      </a:r>
                      <a:endParaRPr sz="2000" u="none" cap="none" strike="noStrike"/>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000"/>
                        <a:buFont typeface="Arial"/>
                        <a:buNone/>
                      </a:pPr>
                      <a:r>
                        <a:t/>
                      </a:r>
                      <a:endParaRPr sz="2000" u="none" cap="none" strike="noStrike"/>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000"/>
                        <a:buFont typeface="Arial"/>
                        <a:buNone/>
                      </a:pPr>
                      <a:r>
                        <a:t/>
                      </a:r>
                      <a:endParaRPr sz="2000" u="none" cap="none" strike="noStrike"/>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000"/>
                        <a:buFont typeface="Arial"/>
                        <a:buNone/>
                      </a:pPr>
                      <a:r>
                        <a:t/>
                      </a:r>
                      <a:endParaRPr sz="2000" u="none" cap="none" strike="noStrike"/>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381000">
                <a:tc>
                  <a:txBody>
                    <a:bodyPr/>
                    <a:lstStyle/>
                    <a:p>
                      <a:pPr indent="0" lvl="0" marL="0" marR="0" rtl="0" algn="l">
                        <a:lnSpc>
                          <a:spcPct val="100000"/>
                        </a:lnSpc>
                        <a:spcBef>
                          <a:spcPts val="0"/>
                        </a:spcBef>
                        <a:spcAft>
                          <a:spcPts val="0"/>
                        </a:spcAft>
                        <a:buClr>
                          <a:srgbClr val="000000"/>
                        </a:buClr>
                        <a:buSzPts val="2000"/>
                        <a:buFont typeface="Arial"/>
                        <a:buNone/>
                      </a:pPr>
                      <a:r>
                        <a:t/>
                      </a:r>
                      <a:endParaRPr sz="2000" u="none" cap="none" strike="noStrike"/>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000"/>
                        <a:buFont typeface="Arial"/>
                        <a:buNone/>
                      </a:pPr>
                      <a:r>
                        <a:t/>
                      </a:r>
                      <a:endParaRPr sz="2000" u="none" cap="none" strike="noStrike"/>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000"/>
                        <a:buFont typeface="Arial"/>
                        <a:buNone/>
                      </a:pPr>
                      <a:r>
                        <a:t/>
                      </a:r>
                      <a:endParaRPr sz="2000" u="none" cap="none" strike="noStrike"/>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000"/>
                        <a:buFont typeface="Arial"/>
                        <a:buNone/>
                      </a:pPr>
                      <a:r>
                        <a:t/>
                      </a:r>
                      <a:endParaRPr sz="2000" u="none" cap="none" strike="noStrike"/>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2000"/>
                        <a:buFont typeface="Arial"/>
                        <a:buNone/>
                      </a:pPr>
                      <a:r>
                        <a:t/>
                      </a:r>
                      <a:endParaRPr sz="2000" u="none" cap="none" strike="noStrike"/>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r>
              <a:tr h="381000">
                <a:tc gridSpan="5">
                  <a:txBody>
                    <a:bodyPr/>
                    <a:lstStyle/>
                    <a:p>
                      <a:pPr indent="0" lvl="0" marL="0" marR="0" rtl="0" algn="l">
                        <a:lnSpc>
                          <a:spcPct val="100000"/>
                        </a:lnSpc>
                        <a:spcBef>
                          <a:spcPts val="0"/>
                        </a:spcBef>
                        <a:spcAft>
                          <a:spcPts val="0"/>
                        </a:spcAft>
                        <a:buClr>
                          <a:srgbClr val="000000"/>
                        </a:buClr>
                        <a:buSzPts val="2000"/>
                        <a:buFont typeface="Arial"/>
                        <a:buNone/>
                      </a:pPr>
                      <a:r>
                        <a:rPr lang="en-US" sz="2000" u="none" cap="none" strike="noStrike"/>
                        <a:t>Learning Progression:</a:t>
                      </a:r>
                      <a:endParaRPr sz="2000" u="none" cap="none" strike="noStrike"/>
                    </a:p>
                  </a:txBody>
                  <a:tcPr marT="91425" marB="91425" marR="91425" marL="91425">
                    <a:lnL cap="flat" cmpd="sng" w="19050">
                      <a:solidFill>
                        <a:srgbClr val="000000"/>
                      </a:solidFill>
                      <a:prstDash val="solid"/>
                      <a:round/>
                      <a:headEnd len="sm" w="sm" type="none"/>
                      <a:tailEnd len="sm" w="sm" type="none"/>
                    </a:lnL>
                    <a:lnR cap="flat" cmpd="sng" w="19050">
                      <a:solidFill>
                        <a:srgbClr val="000000"/>
                      </a:solidFill>
                      <a:prstDash val="solid"/>
                      <a:round/>
                      <a:headEnd len="sm" w="sm" type="none"/>
                      <a:tailEnd len="sm" w="sm" type="none"/>
                    </a:lnR>
                    <a:lnT cap="flat" cmpd="sng" w="19050">
                      <a:solidFill>
                        <a:srgbClr val="000000"/>
                      </a:solidFill>
                      <a:prstDash val="solid"/>
                      <a:round/>
                      <a:headEnd len="sm" w="sm" type="none"/>
                      <a:tailEnd len="sm" w="sm" type="none"/>
                    </a:lnT>
                    <a:lnB cap="flat" cmpd="sng" w="19050">
                      <a:solidFill>
                        <a:srgbClr val="000000"/>
                      </a:solidFill>
                      <a:prstDash val="solid"/>
                      <a:round/>
                      <a:headEnd len="sm" w="sm" type="none"/>
                      <a:tailEnd len="sm" w="sm" type="none"/>
                    </a:lnB>
                  </a:tcPr>
                </a:tc>
                <a:tc hMerge="1"/>
                <a:tc hMerge="1"/>
                <a:tc hMerge="1"/>
                <a:tc hMerge="1"/>
              </a:tr>
            </a:tbl>
          </a:graphicData>
        </a:graphic>
      </p:graphicFrame>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1" name="Shape 1051"/>
        <p:cNvGrpSpPr/>
        <p:nvPr/>
      </p:nvGrpSpPr>
      <p:grpSpPr>
        <a:xfrm>
          <a:off x="0" y="0"/>
          <a:ext cx="0" cy="0"/>
          <a:chOff x="0" y="0"/>
          <a:chExt cx="0" cy="0"/>
        </a:xfrm>
      </p:grpSpPr>
      <p:sp>
        <p:nvSpPr>
          <p:cNvPr id="1052" name="Google Shape;1052;p52"/>
          <p:cNvSpPr txBox="1"/>
          <p:nvPr>
            <p:ph type="title"/>
          </p:nvPr>
        </p:nvSpPr>
        <p:spPr>
          <a:xfrm>
            <a:off x="687388" y="318053"/>
            <a:ext cx="8224800" cy="1486800"/>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SzPts val="1400"/>
              <a:buNone/>
            </a:pPr>
            <a:r>
              <a:rPr lang="en-US"/>
              <a:t>Collaborative Teams</a:t>
            </a:r>
            <a:endParaRPr/>
          </a:p>
        </p:txBody>
      </p:sp>
      <p:sp>
        <p:nvSpPr>
          <p:cNvPr id="1053" name="Google Shape;1053;p52"/>
          <p:cNvSpPr txBox="1"/>
          <p:nvPr>
            <p:ph idx="1" type="body"/>
          </p:nvPr>
        </p:nvSpPr>
        <p:spPr>
          <a:xfrm>
            <a:off x="687400" y="2062225"/>
            <a:ext cx="7896600" cy="3141900"/>
          </a:xfrm>
          <a:prstGeom prst="rect">
            <a:avLst/>
          </a:prstGeom>
          <a:noFill/>
          <a:ln>
            <a:noFill/>
          </a:ln>
        </p:spPr>
        <p:txBody>
          <a:bodyPr anchorCtr="0" anchor="t" bIns="0" lIns="0" spcFirstLastPara="1" rIns="0" wrap="square" tIns="0">
            <a:noAutofit/>
          </a:bodyPr>
          <a:lstStyle/>
          <a:p>
            <a:pPr indent="0" lvl="0" marL="0" rtl="0" algn="ctr">
              <a:lnSpc>
                <a:spcPct val="100000"/>
              </a:lnSpc>
              <a:spcBef>
                <a:spcPts val="1200"/>
              </a:spcBef>
              <a:spcAft>
                <a:spcPts val="0"/>
              </a:spcAft>
              <a:buSzPts val="1800"/>
              <a:buNone/>
            </a:pPr>
            <a:r>
              <a:rPr lang="en-US" sz="3500"/>
              <a:t>“When collaborative teams sharpen their focus on core instruction at Tier 1, the number of students who require more intensive intervention at Tiers 2 and 3 may be reduced significantly.” </a:t>
            </a:r>
            <a:endParaRPr sz="3500"/>
          </a:p>
        </p:txBody>
      </p:sp>
      <p:sp>
        <p:nvSpPr>
          <p:cNvPr id="1054" name="Google Shape;1054;p52"/>
          <p:cNvSpPr txBox="1"/>
          <p:nvPr/>
        </p:nvSpPr>
        <p:spPr>
          <a:xfrm>
            <a:off x="755150" y="5334100"/>
            <a:ext cx="8000100" cy="616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17365D"/>
                </a:solidFill>
                <a:latin typeface="Arial"/>
                <a:ea typeface="Arial"/>
                <a:cs typeface="Arial"/>
                <a:sym typeface="Arial"/>
              </a:rPr>
              <a:t>Friziellie, Schmidt, and Spiller. (2016). Yes We Can! General and Special Educators Collaborating in a Professional Learning Community. Bloomington, IN: Solution Tree Press.</a:t>
            </a:r>
            <a:endParaRPr b="0" i="0" sz="1400" u="none" cap="none" strike="noStrike">
              <a:solidFill>
                <a:srgbClr val="17365D"/>
              </a:solidFill>
              <a:latin typeface="Arial"/>
              <a:ea typeface="Arial"/>
              <a:cs typeface="Arial"/>
              <a:sym typeface="Arial"/>
            </a:endParaRPr>
          </a:p>
        </p:txBody>
      </p:sp>
      <p:sp>
        <p:nvSpPr>
          <p:cNvPr id="1055" name="Google Shape;1055;p52"/>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sp>
        <p:nvSpPr>
          <p:cNvPr id="1056" name="Google Shape;1056;p52"/>
          <p:cNvSpPr/>
          <p:nvPr/>
        </p:nvSpPr>
        <p:spPr>
          <a:xfrm>
            <a:off x="6643700" y="314325"/>
            <a:ext cx="2500200" cy="5715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RTI Arkansas Logo.png" id="1057" name="Google Shape;1057;p52"/>
          <p:cNvPicPr preferRelativeResize="0"/>
          <p:nvPr/>
        </p:nvPicPr>
        <p:blipFill rotWithShape="1">
          <a:blip r:embed="rId3">
            <a:alphaModFix/>
          </a:blip>
          <a:srcRect b="0" l="0" r="0" t="0"/>
          <a:stretch/>
        </p:blipFill>
        <p:spPr>
          <a:xfrm>
            <a:off x="6887173" y="336608"/>
            <a:ext cx="2025052" cy="373943"/>
          </a:xfrm>
          <a:prstGeom prst="rect">
            <a:avLst/>
          </a:prstGeom>
          <a:noFill/>
          <a:ln>
            <a:noFill/>
          </a:ln>
        </p:spPr>
      </p:pic>
      <p:pic>
        <p:nvPicPr>
          <p:cNvPr id="1058" name="Google Shape;1058;p52"/>
          <p:cNvPicPr preferRelativeResize="0"/>
          <p:nvPr/>
        </p:nvPicPr>
        <p:blipFill rotWithShape="1">
          <a:blip r:embed="rId4">
            <a:alphaModFix amt="27000"/>
          </a:blip>
          <a:srcRect b="0" l="0" r="0" t="0"/>
          <a:stretch/>
        </p:blipFill>
        <p:spPr>
          <a:xfrm>
            <a:off x="617538" y="1174800"/>
            <a:ext cx="7818125" cy="5212074"/>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3" name="Shape 1063"/>
        <p:cNvGrpSpPr/>
        <p:nvPr/>
      </p:nvGrpSpPr>
      <p:grpSpPr>
        <a:xfrm>
          <a:off x="0" y="0"/>
          <a:ext cx="0" cy="0"/>
          <a:chOff x="0" y="0"/>
          <a:chExt cx="0" cy="0"/>
        </a:xfrm>
      </p:grpSpPr>
      <p:sp>
        <p:nvSpPr>
          <p:cNvPr id="1064" name="Google Shape;1064;p53"/>
          <p:cNvSpPr txBox="1"/>
          <p:nvPr>
            <p:ph type="title"/>
          </p:nvPr>
        </p:nvSpPr>
        <p:spPr>
          <a:xfrm>
            <a:off x="687400" y="394250"/>
            <a:ext cx="8224800" cy="1382700"/>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SzPts val="1400"/>
              <a:buNone/>
            </a:pPr>
            <a:r>
              <a:rPr lang="en-US"/>
              <a:t>Connecting RTI and PLCs</a:t>
            </a:r>
            <a:endParaRPr/>
          </a:p>
        </p:txBody>
      </p:sp>
      <p:sp>
        <p:nvSpPr>
          <p:cNvPr id="1065" name="Google Shape;1065;p53"/>
          <p:cNvSpPr txBox="1"/>
          <p:nvPr>
            <p:ph idx="1" type="body"/>
          </p:nvPr>
        </p:nvSpPr>
        <p:spPr>
          <a:xfrm>
            <a:off x="687388" y="1903412"/>
            <a:ext cx="8224800" cy="3794100"/>
          </a:xfrm>
          <a:prstGeom prst="rect">
            <a:avLst/>
          </a:prstGeom>
          <a:noFill/>
          <a:ln>
            <a:noFill/>
          </a:ln>
        </p:spPr>
        <p:txBody>
          <a:bodyPr anchorCtr="0" anchor="t" bIns="0" lIns="0" spcFirstLastPara="1" rIns="0" wrap="square" tIns="0">
            <a:noAutofit/>
          </a:bodyPr>
          <a:lstStyle/>
          <a:p>
            <a:pPr indent="-381000" lvl="0" marL="457200" rtl="0" algn="l">
              <a:lnSpc>
                <a:spcPct val="100000"/>
              </a:lnSpc>
              <a:spcBef>
                <a:spcPts val="0"/>
              </a:spcBef>
              <a:spcAft>
                <a:spcPts val="0"/>
              </a:spcAft>
              <a:buClr>
                <a:srgbClr val="A5A5A5"/>
              </a:buClr>
              <a:buSzPts val="2400"/>
              <a:buChar char="▪"/>
            </a:pPr>
            <a:r>
              <a:rPr lang="en-US"/>
              <a:t>RTI and PLCs both require a highly collaborative culture where there is a collective responsibility for the learning of all students</a:t>
            </a:r>
            <a:endParaRPr/>
          </a:p>
          <a:p>
            <a:pPr indent="-381000" lvl="0" marL="457200" rtl="0" algn="l">
              <a:lnSpc>
                <a:spcPct val="100000"/>
              </a:lnSpc>
              <a:spcBef>
                <a:spcPts val="1000"/>
              </a:spcBef>
              <a:spcAft>
                <a:spcPts val="0"/>
              </a:spcAft>
              <a:buClr>
                <a:srgbClr val="A5A5A5"/>
              </a:buClr>
              <a:buSzPts val="2400"/>
              <a:buChar char="▪"/>
            </a:pPr>
            <a:r>
              <a:rPr lang="en-US"/>
              <a:t>PLCs require a system of intervention to answer critical questions 3 and 4:</a:t>
            </a:r>
            <a:endParaRPr/>
          </a:p>
          <a:p>
            <a:pPr indent="-349250" lvl="1" marL="914400" rtl="0" algn="l">
              <a:lnSpc>
                <a:spcPct val="100000"/>
              </a:lnSpc>
              <a:spcBef>
                <a:spcPts val="1000"/>
              </a:spcBef>
              <a:spcAft>
                <a:spcPts val="0"/>
              </a:spcAft>
              <a:buClr>
                <a:srgbClr val="A5A5A5"/>
              </a:buClr>
              <a:buSzPts val="1900"/>
              <a:buChar char="•"/>
            </a:pPr>
            <a:r>
              <a:rPr lang="en-US" sz="1900">
                <a:solidFill>
                  <a:srgbClr val="17375E"/>
                </a:solidFill>
              </a:rPr>
              <a:t>What will we do when they haven’t learned it?</a:t>
            </a:r>
            <a:endParaRPr sz="1900">
              <a:solidFill>
                <a:srgbClr val="17375E"/>
              </a:solidFill>
            </a:endParaRPr>
          </a:p>
          <a:p>
            <a:pPr indent="-349250" lvl="1" marL="914400" rtl="0" algn="l">
              <a:lnSpc>
                <a:spcPct val="115000"/>
              </a:lnSpc>
              <a:spcBef>
                <a:spcPts val="1000"/>
              </a:spcBef>
              <a:spcAft>
                <a:spcPts val="0"/>
              </a:spcAft>
              <a:buClr>
                <a:srgbClr val="A5A5A5"/>
              </a:buClr>
              <a:buSzPts val="1900"/>
              <a:buFont typeface="Noto Sans Symbols"/>
              <a:buChar char="•"/>
            </a:pPr>
            <a:r>
              <a:rPr lang="en-US" sz="1900">
                <a:solidFill>
                  <a:srgbClr val="17375E"/>
                </a:solidFill>
              </a:rPr>
              <a:t>What will we do to extend the learning when they already know it?</a:t>
            </a:r>
            <a:endParaRPr sz="1900"/>
          </a:p>
          <a:p>
            <a:pPr indent="-381000" lvl="0" marL="457200" rtl="0" algn="l">
              <a:lnSpc>
                <a:spcPct val="100000"/>
              </a:lnSpc>
              <a:spcBef>
                <a:spcPts val="0"/>
              </a:spcBef>
              <a:spcAft>
                <a:spcPts val="1000"/>
              </a:spcAft>
              <a:buClr>
                <a:srgbClr val="A5A5A5"/>
              </a:buClr>
              <a:buSzPts val="2400"/>
              <a:buChar char="▪"/>
            </a:pPr>
            <a:r>
              <a:rPr lang="en-US"/>
              <a:t>Collaborative teams use the RTI process to ensure all students learn, close the learning gap, and remove barriers between general and special education</a:t>
            </a:r>
            <a:endParaRPr/>
          </a:p>
        </p:txBody>
      </p:sp>
      <p:sp>
        <p:nvSpPr>
          <p:cNvPr id="1066" name="Google Shape;1066;p53"/>
          <p:cNvSpPr/>
          <p:nvPr/>
        </p:nvSpPr>
        <p:spPr>
          <a:xfrm>
            <a:off x="6867065" y="5887477"/>
            <a:ext cx="1680372" cy="918000"/>
          </a:xfrm>
          <a:prstGeom prst="irregularSeal1">
            <a:avLst/>
          </a:prstGeom>
          <a:solidFill>
            <a:srgbClr val="FFFF0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0" i="0" lang="en-US" sz="1400" u="none" cap="none" strike="noStrike">
                <a:solidFill>
                  <a:srgbClr val="000000"/>
                </a:solidFill>
                <a:latin typeface="Arial"/>
                <a:ea typeface="Arial"/>
                <a:cs typeface="Arial"/>
                <a:sym typeface="Arial"/>
              </a:rPr>
              <a:t>Discuss</a:t>
            </a:r>
            <a:endParaRPr b="0" i="0" sz="1400" u="none" cap="none" strike="noStrike">
              <a:solidFill>
                <a:srgbClr val="000000"/>
              </a:solidFill>
              <a:latin typeface="Arial"/>
              <a:ea typeface="Arial"/>
              <a:cs typeface="Arial"/>
              <a:sym typeface="Arial"/>
            </a:endParaRPr>
          </a:p>
        </p:txBody>
      </p:sp>
      <p:sp>
        <p:nvSpPr>
          <p:cNvPr id="1067" name="Google Shape;1067;p53"/>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sp>
        <p:nvSpPr>
          <p:cNvPr id="1068" name="Google Shape;1068;p53"/>
          <p:cNvSpPr/>
          <p:nvPr/>
        </p:nvSpPr>
        <p:spPr>
          <a:xfrm>
            <a:off x="6643700" y="314325"/>
            <a:ext cx="2500200" cy="5715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RTI Arkansas Logo.png" id="1069" name="Google Shape;1069;p53"/>
          <p:cNvPicPr preferRelativeResize="0"/>
          <p:nvPr/>
        </p:nvPicPr>
        <p:blipFill rotWithShape="1">
          <a:blip r:embed="rId3">
            <a:alphaModFix/>
          </a:blip>
          <a:srcRect b="0" l="0" r="0" t="0"/>
          <a:stretch/>
        </p:blipFill>
        <p:spPr>
          <a:xfrm>
            <a:off x="6887173" y="336608"/>
            <a:ext cx="2025052" cy="37394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6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4" name="Shape 1074"/>
        <p:cNvGrpSpPr/>
        <p:nvPr/>
      </p:nvGrpSpPr>
      <p:grpSpPr>
        <a:xfrm>
          <a:off x="0" y="0"/>
          <a:ext cx="0" cy="0"/>
          <a:chOff x="0" y="0"/>
          <a:chExt cx="0" cy="0"/>
        </a:xfrm>
      </p:grpSpPr>
      <p:sp>
        <p:nvSpPr>
          <p:cNvPr id="1075" name="Google Shape;1075;p54"/>
          <p:cNvSpPr txBox="1"/>
          <p:nvPr>
            <p:ph type="title"/>
          </p:nvPr>
        </p:nvSpPr>
        <p:spPr>
          <a:xfrm>
            <a:off x="687388" y="318053"/>
            <a:ext cx="8224800" cy="1486800"/>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SzPts val="1400"/>
              <a:buNone/>
            </a:pPr>
            <a:r>
              <a:rPr lang="en-US"/>
              <a:t>Reflection</a:t>
            </a:r>
            <a:endParaRPr/>
          </a:p>
        </p:txBody>
      </p:sp>
      <p:sp>
        <p:nvSpPr>
          <p:cNvPr id="1076" name="Google Shape;1076;p54"/>
          <p:cNvSpPr txBox="1"/>
          <p:nvPr>
            <p:ph idx="1" type="body"/>
          </p:nvPr>
        </p:nvSpPr>
        <p:spPr>
          <a:xfrm>
            <a:off x="687400" y="2086101"/>
            <a:ext cx="8224800" cy="3582900"/>
          </a:xfrm>
          <a:prstGeom prst="rect">
            <a:avLst/>
          </a:prstGeom>
          <a:noFill/>
          <a:ln>
            <a:noFill/>
          </a:ln>
        </p:spPr>
        <p:txBody>
          <a:bodyPr anchorCtr="0" anchor="t" bIns="0" lIns="0" spcFirstLastPara="1" rIns="0" wrap="square" tIns="0">
            <a:noAutofit/>
          </a:bodyPr>
          <a:lstStyle/>
          <a:p>
            <a:pPr indent="-381000" lvl="0" marL="457200" rtl="0" algn="l">
              <a:lnSpc>
                <a:spcPct val="100000"/>
              </a:lnSpc>
              <a:spcBef>
                <a:spcPts val="600"/>
              </a:spcBef>
              <a:spcAft>
                <a:spcPts val="0"/>
              </a:spcAft>
              <a:buClr>
                <a:srgbClr val="A5A5A5"/>
              </a:buClr>
              <a:buSzPts val="2400"/>
              <a:buChar char="▪"/>
            </a:pPr>
            <a:r>
              <a:rPr lang="en-US" sz="2600"/>
              <a:t>How do professional learning communities and RTI work together?</a:t>
            </a:r>
            <a:endParaRPr sz="2600"/>
          </a:p>
          <a:p>
            <a:pPr indent="-381000" lvl="0" marL="457200" rtl="0" algn="l">
              <a:lnSpc>
                <a:spcPct val="100000"/>
              </a:lnSpc>
              <a:spcBef>
                <a:spcPts val="600"/>
              </a:spcBef>
              <a:spcAft>
                <a:spcPts val="1000"/>
              </a:spcAft>
              <a:buClr>
                <a:srgbClr val="A5A5A5"/>
              </a:buClr>
              <a:buSzPts val="2400"/>
              <a:buChar char="▪"/>
            </a:pPr>
            <a:r>
              <a:rPr lang="en-US" sz="2600"/>
              <a:t>Why is it important for general education and special education to be thought of or operate as one system?</a:t>
            </a:r>
            <a:endParaRPr sz="2600">
              <a:solidFill>
                <a:srgbClr val="17365D"/>
              </a:solidFill>
            </a:endParaRPr>
          </a:p>
        </p:txBody>
      </p:sp>
      <p:grpSp>
        <p:nvGrpSpPr>
          <p:cNvPr id="1077" name="Google Shape;1077;p54"/>
          <p:cNvGrpSpPr/>
          <p:nvPr/>
        </p:nvGrpSpPr>
        <p:grpSpPr>
          <a:xfrm>
            <a:off x="6867064" y="5887477"/>
            <a:ext cx="1680381" cy="918000"/>
            <a:chOff x="6939451" y="5887473"/>
            <a:chExt cx="1608174" cy="918000"/>
          </a:xfrm>
        </p:grpSpPr>
        <p:sp>
          <p:nvSpPr>
            <p:cNvPr id="1078" name="Google Shape;1078;p54"/>
            <p:cNvSpPr/>
            <p:nvPr/>
          </p:nvSpPr>
          <p:spPr>
            <a:xfrm>
              <a:off x="6939451" y="5887473"/>
              <a:ext cx="1608174" cy="918000"/>
            </a:xfrm>
            <a:prstGeom prst="irregularSeal1">
              <a:avLst/>
            </a:prstGeom>
            <a:solidFill>
              <a:srgbClr val="FFFF0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FFFFFF"/>
                </a:solidFill>
                <a:latin typeface="Arial"/>
                <a:ea typeface="Arial"/>
                <a:cs typeface="Arial"/>
                <a:sym typeface="Arial"/>
              </a:endParaRPr>
            </a:p>
          </p:txBody>
        </p:sp>
        <p:sp>
          <p:nvSpPr>
            <p:cNvPr id="1079" name="Google Shape;1079;p54"/>
            <p:cNvSpPr txBox="1"/>
            <p:nvPr/>
          </p:nvSpPr>
          <p:spPr>
            <a:xfrm>
              <a:off x="7344700" y="6196025"/>
              <a:ext cx="1050900" cy="322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Discuss </a:t>
              </a:r>
              <a:endParaRPr b="0" i="0" sz="1400" u="none" cap="none" strike="noStrike">
                <a:solidFill>
                  <a:srgbClr val="000000"/>
                </a:solidFill>
                <a:latin typeface="Arial"/>
                <a:ea typeface="Arial"/>
                <a:cs typeface="Arial"/>
                <a:sym typeface="Arial"/>
              </a:endParaRPr>
            </a:p>
          </p:txBody>
        </p:sp>
      </p:grpSp>
      <p:sp>
        <p:nvSpPr>
          <p:cNvPr id="1080" name="Google Shape;1080;p54"/>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sp>
        <p:nvSpPr>
          <p:cNvPr id="1081" name="Google Shape;1081;p54"/>
          <p:cNvSpPr/>
          <p:nvPr/>
        </p:nvSpPr>
        <p:spPr>
          <a:xfrm>
            <a:off x="6643700" y="314325"/>
            <a:ext cx="2500200" cy="5715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RTI Arkansas Logo.png" id="1082" name="Google Shape;1082;p54"/>
          <p:cNvPicPr preferRelativeResize="0"/>
          <p:nvPr/>
        </p:nvPicPr>
        <p:blipFill rotWithShape="1">
          <a:blip r:embed="rId3">
            <a:alphaModFix/>
          </a:blip>
          <a:srcRect b="0" l="0" r="0" t="0"/>
          <a:stretch/>
        </p:blipFill>
        <p:spPr>
          <a:xfrm>
            <a:off x="6887173" y="336608"/>
            <a:ext cx="2025052" cy="373943"/>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7" name="Shape 1087"/>
        <p:cNvGrpSpPr/>
        <p:nvPr/>
      </p:nvGrpSpPr>
      <p:grpSpPr>
        <a:xfrm>
          <a:off x="0" y="0"/>
          <a:ext cx="0" cy="0"/>
          <a:chOff x="0" y="0"/>
          <a:chExt cx="0" cy="0"/>
        </a:xfrm>
      </p:grpSpPr>
      <p:sp>
        <p:nvSpPr>
          <p:cNvPr id="1088" name="Google Shape;1088;p55"/>
          <p:cNvSpPr txBox="1"/>
          <p:nvPr>
            <p:ph type="title"/>
          </p:nvPr>
        </p:nvSpPr>
        <p:spPr>
          <a:xfrm>
            <a:off x="687388" y="3709988"/>
            <a:ext cx="8229600" cy="769500"/>
          </a:xfrm>
          <a:prstGeom prst="rect">
            <a:avLst/>
          </a:prstGeom>
          <a:noFill/>
          <a:ln>
            <a:noFill/>
          </a:ln>
        </p:spPr>
        <p:txBody>
          <a:bodyPr anchorCtr="0" anchor="b" bIns="45700" lIns="0" spcFirstLastPara="1" rIns="0" wrap="square" tIns="45700">
            <a:noAutofit/>
          </a:bodyPr>
          <a:lstStyle/>
          <a:p>
            <a:pPr indent="0" lvl="0" marL="0" rtl="0" algn="l">
              <a:lnSpc>
                <a:spcPct val="100000"/>
              </a:lnSpc>
              <a:spcBef>
                <a:spcPts val="0"/>
              </a:spcBef>
              <a:spcAft>
                <a:spcPts val="0"/>
              </a:spcAft>
              <a:buSzPts val="4400"/>
              <a:buNone/>
            </a:pPr>
            <a:r>
              <a:rPr lang="en-US"/>
              <a:t>Student Intervention Team</a:t>
            </a:r>
            <a:endParaRPr/>
          </a:p>
        </p:txBody>
      </p:sp>
      <p:sp>
        <p:nvSpPr>
          <p:cNvPr id="1089" name="Google Shape;1089;p55"/>
          <p:cNvSpPr txBox="1"/>
          <p:nvPr>
            <p:ph idx="12" type="sldNum"/>
          </p:nvPr>
        </p:nvSpPr>
        <p:spPr>
          <a:xfrm>
            <a:off x="8755130" y="6507316"/>
            <a:ext cx="157200" cy="1539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3" name="Shape 1093"/>
        <p:cNvGrpSpPr/>
        <p:nvPr/>
      </p:nvGrpSpPr>
      <p:grpSpPr>
        <a:xfrm>
          <a:off x="0" y="0"/>
          <a:ext cx="0" cy="0"/>
          <a:chOff x="0" y="0"/>
          <a:chExt cx="0" cy="0"/>
        </a:xfrm>
      </p:grpSpPr>
      <p:sp>
        <p:nvSpPr>
          <p:cNvPr id="1094" name="Google Shape;1094;p56"/>
          <p:cNvSpPr txBox="1"/>
          <p:nvPr>
            <p:ph idx="1" type="body"/>
          </p:nvPr>
        </p:nvSpPr>
        <p:spPr>
          <a:xfrm>
            <a:off x="610500" y="1924525"/>
            <a:ext cx="8144700" cy="41718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SzPts val="2400"/>
              <a:buNone/>
            </a:pPr>
            <a:r>
              <a:rPr lang="en-US" sz="2300"/>
              <a:t>T</a:t>
            </a:r>
            <a:r>
              <a:rPr b="0" i="0" lang="en-US" sz="2300" u="none" cap="none" strike="noStrike">
                <a:solidFill>
                  <a:srgbClr val="25496F"/>
                </a:solidFill>
                <a:latin typeface="Arial"/>
                <a:ea typeface="Arial"/>
                <a:cs typeface="Arial"/>
                <a:sym typeface="Arial"/>
              </a:rPr>
              <a:t>o coordinate </a:t>
            </a:r>
            <a:r>
              <a:rPr lang="en-US" sz="2300"/>
              <a:t>the school’s efforts to meet the needs of individual students requiring intensive support</a:t>
            </a:r>
            <a:endParaRPr sz="2300"/>
          </a:p>
          <a:p>
            <a:pPr indent="-374650" lvl="0" marL="457200" marR="0" rtl="0" algn="l">
              <a:lnSpc>
                <a:spcPct val="100000"/>
              </a:lnSpc>
              <a:spcBef>
                <a:spcPts val="1000"/>
              </a:spcBef>
              <a:spcAft>
                <a:spcPts val="0"/>
              </a:spcAft>
              <a:buSzPts val="2300"/>
              <a:buChar char="▪"/>
            </a:pPr>
            <a:r>
              <a:rPr lang="en-US" sz="2100"/>
              <a:t>Determine the specific learning needs of each student in need of intensive support</a:t>
            </a:r>
            <a:endParaRPr sz="2100"/>
          </a:p>
          <a:p>
            <a:pPr indent="-374650" lvl="0" marL="457200" marR="0" rtl="0" algn="l">
              <a:lnSpc>
                <a:spcPct val="100000"/>
              </a:lnSpc>
              <a:spcBef>
                <a:spcPts val="1000"/>
              </a:spcBef>
              <a:spcAft>
                <a:spcPts val="0"/>
              </a:spcAft>
              <a:buSzPts val="2300"/>
              <a:buChar char="▪"/>
            </a:pPr>
            <a:r>
              <a:rPr lang="en-US" sz="2100"/>
              <a:t>Diagnose the cause(s) of the student’s struggles in Tiers 1 and 2 and determine the most appropriate intervention(s) </a:t>
            </a:r>
            <a:endParaRPr sz="2100"/>
          </a:p>
          <a:p>
            <a:pPr indent="-374650" lvl="0" marL="457200" marR="0" rtl="0" algn="l">
              <a:lnSpc>
                <a:spcPct val="100000"/>
              </a:lnSpc>
              <a:spcBef>
                <a:spcPts val="1000"/>
              </a:spcBef>
              <a:spcAft>
                <a:spcPts val="0"/>
              </a:spcAft>
              <a:buSzPts val="2300"/>
              <a:buChar char="▪"/>
            </a:pPr>
            <a:r>
              <a:rPr lang="en-US" sz="2100"/>
              <a:t>Monitor the student's progress to determine if interventions achieve or do not achieve the desired outcomes and revise when needed</a:t>
            </a:r>
            <a:endParaRPr sz="2100"/>
          </a:p>
          <a:p>
            <a:pPr indent="-374650" lvl="0" marL="457200" marR="0" rtl="0" algn="l">
              <a:lnSpc>
                <a:spcPct val="100000"/>
              </a:lnSpc>
              <a:spcBef>
                <a:spcPts val="1000"/>
              </a:spcBef>
              <a:spcAft>
                <a:spcPts val="0"/>
              </a:spcAft>
              <a:buSzPts val="2300"/>
              <a:buChar char="▪"/>
            </a:pPr>
            <a:r>
              <a:rPr lang="en-US" sz="2100"/>
              <a:t>Determine when special education identification is appropriate</a:t>
            </a:r>
            <a:endParaRPr sz="2100"/>
          </a:p>
          <a:p>
            <a:pPr indent="0" lvl="0" marL="0" marR="0" rtl="0" algn="l">
              <a:lnSpc>
                <a:spcPct val="100000"/>
              </a:lnSpc>
              <a:spcBef>
                <a:spcPts val="1000"/>
              </a:spcBef>
              <a:spcAft>
                <a:spcPts val="1000"/>
              </a:spcAft>
              <a:buClr>
                <a:srgbClr val="A5A5A5"/>
              </a:buClr>
              <a:buSzPts val="2400"/>
              <a:buFont typeface="Noto Sans Symbols"/>
              <a:buNone/>
            </a:pPr>
            <a:r>
              <a:t/>
            </a:r>
            <a:endParaRPr sz="1800"/>
          </a:p>
        </p:txBody>
      </p:sp>
      <p:sp>
        <p:nvSpPr>
          <p:cNvPr id="1095" name="Google Shape;1095;p56"/>
          <p:cNvSpPr txBox="1"/>
          <p:nvPr>
            <p:ph type="title"/>
          </p:nvPr>
        </p:nvSpPr>
        <p:spPr>
          <a:xfrm>
            <a:off x="610500" y="386650"/>
            <a:ext cx="8073900" cy="1461600"/>
          </a:xfrm>
          <a:prstGeom prst="rect">
            <a:avLst/>
          </a:prstGeom>
          <a:noFill/>
          <a:ln>
            <a:noFill/>
          </a:ln>
        </p:spPr>
        <p:txBody>
          <a:bodyPr anchorCtr="0" anchor="b" bIns="0" lIns="0" spcFirstLastPara="1" rIns="0" wrap="square" tIns="0">
            <a:noAutofit/>
          </a:bodyPr>
          <a:lstStyle/>
          <a:p>
            <a:pPr indent="0" lvl="0" marL="0" marR="0" rtl="0" algn="l">
              <a:lnSpc>
                <a:spcPct val="90000"/>
              </a:lnSpc>
              <a:spcBef>
                <a:spcPts val="0"/>
              </a:spcBef>
              <a:spcAft>
                <a:spcPts val="0"/>
              </a:spcAft>
              <a:buSzPts val="1400"/>
              <a:buNone/>
            </a:pPr>
            <a:r>
              <a:rPr lang="en-US"/>
              <a:t>Student Intervention Team Purpose</a:t>
            </a:r>
            <a:endParaRPr/>
          </a:p>
        </p:txBody>
      </p:sp>
      <p:sp>
        <p:nvSpPr>
          <p:cNvPr id="1096" name="Google Shape;1096;p56"/>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sp>
        <p:nvSpPr>
          <p:cNvPr id="1097" name="Google Shape;1097;p56"/>
          <p:cNvSpPr/>
          <p:nvPr/>
        </p:nvSpPr>
        <p:spPr>
          <a:xfrm>
            <a:off x="6643700" y="314325"/>
            <a:ext cx="2500200" cy="5715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RTI Arkansas Logo.png" id="1098" name="Google Shape;1098;p56"/>
          <p:cNvPicPr preferRelativeResize="0"/>
          <p:nvPr/>
        </p:nvPicPr>
        <p:blipFill rotWithShape="1">
          <a:blip r:embed="rId3">
            <a:alphaModFix/>
          </a:blip>
          <a:srcRect b="0" l="0" r="0" t="0"/>
          <a:stretch/>
        </p:blipFill>
        <p:spPr>
          <a:xfrm>
            <a:off x="6887173" y="336608"/>
            <a:ext cx="2025052" cy="373943"/>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3" name="Shape 1103"/>
        <p:cNvGrpSpPr/>
        <p:nvPr/>
      </p:nvGrpSpPr>
      <p:grpSpPr>
        <a:xfrm>
          <a:off x="0" y="0"/>
          <a:ext cx="0" cy="0"/>
          <a:chOff x="0" y="0"/>
          <a:chExt cx="0" cy="0"/>
        </a:xfrm>
      </p:grpSpPr>
      <p:sp>
        <p:nvSpPr>
          <p:cNvPr id="1104" name="Google Shape;1104;p57"/>
          <p:cNvSpPr txBox="1"/>
          <p:nvPr>
            <p:ph type="title"/>
          </p:nvPr>
        </p:nvSpPr>
        <p:spPr>
          <a:xfrm>
            <a:off x="687425" y="318050"/>
            <a:ext cx="8224800" cy="1432200"/>
          </a:xfrm>
          <a:prstGeom prst="rect">
            <a:avLst/>
          </a:prstGeom>
          <a:noFill/>
          <a:ln>
            <a:noFill/>
          </a:ln>
        </p:spPr>
        <p:txBody>
          <a:bodyPr anchorCtr="0" anchor="b" bIns="0" lIns="0" spcFirstLastPara="1" rIns="0" wrap="square" tIns="0">
            <a:noAutofit/>
          </a:bodyPr>
          <a:lstStyle/>
          <a:p>
            <a:pPr indent="0" lvl="0" marL="0" marR="0" rtl="0" algn="l">
              <a:lnSpc>
                <a:spcPct val="90000"/>
              </a:lnSpc>
              <a:spcBef>
                <a:spcPts val="0"/>
              </a:spcBef>
              <a:spcAft>
                <a:spcPts val="0"/>
              </a:spcAft>
              <a:buSzPts val="1400"/>
              <a:buNone/>
            </a:pPr>
            <a:r>
              <a:rPr lang="en-US"/>
              <a:t>Student Intervention Team </a:t>
            </a:r>
            <a:endParaRPr b="0" i="0" sz="4800" u="none" cap="none" strike="noStrike">
              <a:solidFill>
                <a:srgbClr val="A5A5A5"/>
              </a:solidFill>
              <a:latin typeface="Arial Narrow"/>
              <a:ea typeface="Arial Narrow"/>
              <a:cs typeface="Arial Narrow"/>
              <a:sym typeface="Arial Narrow"/>
            </a:endParaRPr>
          </a:p>
        </p:txBody>
      </p:sp>
      <p:sp>
        <p:nvSpPr>
          <p:cNvPr id="1105" name="Google Shape;1105;p57"/>
          <p:cNvSpPr txBox="1"/>
          <p:nvPr>
            <p:ph idx="1" type="body"/>
          </p:nvPr>
        </p:nvSpPr>
        <p:spPr>
          <a:xfrm>
            <a:off x="687425" y="1926175"/>
            <a:ext cx="3993000" cy="4290900"/>
          </a:xfrm>
          <a:prstGeom prst="rect">
            <a:avLst/>
          </a:prstGeom>
          <a:noFill/>
          <a:ln>
            <a:noFill/>
          </a:ln>
        </p:spPr>
        <p:txBody>
          <a:bodyPr anchorCtr="0" anchor="t" bIns="0" lIns="0" spcFirstLastPara="1" rIns="0" wrap="square" tIns="0">
            <a:noAutofit/>
          </a:bodyPr>
          <a:lstStyle/>
          <a:p>
            <a:pPr indent="0" lvl="0" marL="0" marR="0" rtl="0" algn="l">
              <a:lnSpc>
                <a:spcPct val="95000"/>
              </a:lnSpc>
              <a:spcBef>
                <a:spcPts val="0"/>
              </a:spcBef>
              <a:spcAft>
                <a:spcPts val="0"/>
              </a:spcAft>
              <a:buClr>
                <a:srgbClr val="A5A5A5"/>
              </a:buClr>
              <a:buSzPts val="2400"/>
              <a:buFont typeface="Noto Sans Symbols"/>
              <a:buNone/>
            </a:pPr>
            <a:r>
              <a:rPr b="0" i="0" lang="en-US" sz="2400" u="none" cap="none" strike="noStrike">
                <a:solidFill>
                  <a:srgbClr val="25496F"/>
                </a:solidFill>
                <a:latin typeface="Arial"/>
                <a:ea typeface="Arial"/>
                <a:cs typeface="Arial"/>
                <a:sym typeface="Arial"/>
              </a:rPr>
              <a:t>Recommended Members:</a:t>
            </a:r>
            <a:endParaRPr/>
          </a:p>
          <a:p>
            <a:pPr indent="-381000" lvl="0" marL="457200" marR="0" rtl="0" algn="l">
              <a:lnSpc>
                <a:spcPct val="95000"/>
              </a:lnSpc>
              <a:spcBef>
                <a:spcPts val="400"/>
              </a:spcBef>
              <a:spcAft>
                <a:spcPts val="0"/>
              </a:spcAft>
              <a:buSzPts val="2400"/>
              <a:buChar char="▪"/>
            </a:pPr>
            <a:r>
              <a:rPr lang="en-US" sz="2400"/>
              <a:t>Administrator</a:t>
            </a:r>
            <a:endParaRPr sz="2400"/>
          </a:p>
          <a:p>
            <a:pPr indent="-381000" lvl="0" marL="457200" marR="0" rtl="0" algn="l">
              <a:lnSpc>
                <a:spcPct val="95000"/>
              </a:lnSpc>
              <a:spcBef>
                <a:spcPts val="0"/>
              </a:spcBef>
              <a:spcAft>
                <a:spcPts val="0"/>
              </a:spcAft>
              <a:buSzPts val="2400"/>
              <a:buChar char="▪"/>
            </a:pPr>
            <a:r>
              <a:rPr lang="en-US" sz="2400"/>
              <a:t>Specialists</a:t>
            </a:r>
            <a:endParaRPr sz="2400"/>
          </a:p>
          <a:p>
            <a:pPr indent="-368300" lvl="1" marL="914400" marR="0" rtl="0" algn="l">
              <a:lnSpc>
                <a:spcPct val="95000"/>
              </a:lnSpc>
              <a:spcBef>
                <a:spcPts val="0"/>
              </a:spcBef>
              <a:spcAft>
                <a:spcPts val="0"/>
              </a:spcAft>
              <a:buSzPts val="2200"/>
              <a:buFont typeface="Noto Sans Symbols"/>
              <a:buChar char="•"/>
            </a:pPr>
            <a:r>
              <a:rPr lang="en-US" sz="2200"/>
              <a:t>ELA</a:t>
            </a:r>
            <a:endParaRPr sz="2200"/>
          </a:p>
          <a:p>
            <a:pPr indent="-368300" lvl="1" marL="914400" marR="0" rtl="0" algn="l">
              <a:lnSpc>
                <a:spcPct val="95000"/>
              </a:lnSpc>
              <a:spcBef>
                <a:spcPts val="0"/>
              </a:spcBef>
              <a:spcAft>
                <a:spcPts val="0"/>
              </a:spcAft>
              <a:buSzPts val="2200"/>
              <a:buFont typeface="Noto Sans Symbols"/>
              <a:buChar char="•"/>
            </a:pPr>
            <a:r>
              <a:rPr lang="en-US" sz="2200"/>
              <a:t>Mathematics</a:t>
            </a:r>
            <a:endParaRPr sz="2200"/>
          </a:p>
          <a:p>
            <a:pPr indent="-368300" lvl="1" marL="914400" marR="0" rtl="0" algn="l">
              <a:lnSpc>
                <a:spcPct val="95000"/>
              </a:lnSpc>
              <a:spcBef>
                <a:spcPts val="0"/>
              </a:spcBef>
              <a:spcAft>
                <a:spcPts val="0"/>
              </a:spcAft>
              <a:buSzPts val="2200"/>
              <a:buFont typeface="Noto Sans Symbols"/>
              <a:buChar char="•"/>
            </a:pPr>
            <a:r>
              <a:rPr lang="en-US" sz="2200"/>
              <a:t>ELL</a:t>
            </a:r>
            <a:endParaRPr sz="2200"/>
          </a:p>
          <a:p>
            <a:pPr indent="-368300" lvl="1" marL="914400" marR="0" rtl="0" algn="l">
              <a:lnSpc>
                <a:spcPct val="95000"/>
              </a:lnSpc>
              <a:spcBef>
                <a:spcPts val="0"/>
              </a:spcBef>
              <a:spcAft>
                <a:spcPts val="0"/>
              </a:spcAft>
              <a:buSzPts val="2200"/>
              <a:buFont typeface="Noto Sans Symbols"/>
              <a:buChar char="•"/>
            </a:pPr>
            <a:r>
              <a:rPr lang="en-US" sz="2200"/>
              <a:t>Behavior</a:t>
            </a:r>
            <a:endParaRPr sz="2200"/>
          </a:p>
          <a:p>
            <a:pPr indent="-381000" lvl="0" marL="457200" rtl="0" algn="l">
              <a:lnSpc>
                <a:spcPct val="95000"/>
              </a:lnSpc>
              <a:spcBef>
                <a:spcPts val="0"/>
              </a:spcBef>
              <a:spcAft>
                <a:spcPts val="0"/>
              </a:spcAft>
              <a:buSzPts val="2400"/>
              <a:buChar char="▪"/>
            </a:pPr>
            <a:r>
              <a:rPr lang="en-US"/>
              <a:t>Speech and language pathologist</a:t>
            </a:r>
            <a:endParaRPr/>
          </a:p>
          <a:p>
            <a:pPr indent="-381000" lvl="0" marL="457200" rtl="0" algn="l">
              <a:lnSpc>
                <a:spcPct val="95000"/>
              </a:lnSpc>
              <a:spcBef>
                <a:spcPts val="0"/>
              </a:spcBef>
              <a:spcAft>
                <a:spcPts val="0"/>
              </a:spcAft>
              <a:buSzPts val="2400"/>
              <a:buChar char="▪"/>
            </a:pPr>
            <a:r>
              <a:rPr lang="en-US"/>
              <a:t>Special education teacher</a:t>
            </a:r>
            <a:endParaRPr/>
          </a:p>
          <a:p>
            <a:pPr indent="0" lvl="0" marL="0" marR="0" rtl="0" algn="l">
              <a:lnSpc>
                <a:spcPct val="95000"/>
              </a:lnSpc>
              <a:spcBef>
                <a:spcPts val="400"/>
              </a:spcBef>
              <a:spcAft>
                <a:spcPts val="0"/>
              </a:spcAft>
              <a:buSzPts val="2400"/>
              <a:buNone/>
            </a:pPr>
            <a:r>
              <a:t/>
            </a:r>
            <a:endParaRPr sz="2200"/>
          </a:p>
          <a:p>
            <a:pPr indent="0" lvl="1" marL="344487" marR="0" rtl="0" algn="l">
              <a:lnSpc>
                <a:spcPct val="95000"/>
              </a:lnSpc>
              <a:spcBef>
                <a:spcPts val="400"/>
              </a:spcBef>
              <a:spcAft>
                <a:spcPts val="0"/>
              </a:spcAft>
              <a:buClr>
                <a:srgbClr val="A5A5A5"/>
              </a:buClr>
              <a:buSzPts val="1800"/>
              <a:buFont typeface="Arial"/>
              <a:buNone/>
            </a:pPr>
            <a:r>
              <a:t/>
            </a:r>
            <a:endParaRPr b="0" i="0" sz="1800" u="none" cap="none" strike="noStrike">
              <a:solidFill>
                <a:srgbClr val="25496F"/>
              </a:solidFill>
              <a:latin typeface="Arial"/>
              <a:ea typeface="Arial"/>
              <a:cs typeface="Arial"/>
              <a:sym typeface="Arial"/>
            </a:endParaRPr>
          </a:p>
        </p:txBody>
      </p:sp>
      <p:sp>
        <p:nvSpPr>
          <p:cNvPr id="1106" name="Google Shape;1106;p57"/>
          <p:cNvSpPr txBox="1"/>
          <p:nvPr>
            <p:ph idx="1" type="body"/>
          </p:nvPr>
        </p:nvSpPr>
        <p:spPr>
          <a:xfrm>
            <a:off x="4702500" y="2203125"/>
            <a:ext cx="3993000" cy="3937800"/>
          </a:xfrm>
          <a:prstGeom prst="rect">
            <a:avLst/>
          </a:prstGeom>
          <a:noFill/>
          <a:ln>
            <a:noFill/>
          </a:ln>
        </p:spPr>
        <p:txBody>
          <a:bodyPr anchorCtr="0" anchor="t" bIns="0" lIns="0" spcFirstLastPara="1" rIns="0" wrap="square" tIns="0">
            <a:noAutofit/>
          </a:bodyPr>
          <a:lstStyle/>
          <a:p>
            <a:pPr indent="-381000" lvl="0" marL="457200" marR="0" rtl="0" algn="l">
              <a:lnSpc>
                <a:spcPct val="95000"/>
              </a:lnSpc>
              <a:spcBef>
                <a:spcPts val="400"/>
              </a:spcBef>
              <a:spcAft>
                <a:spcPts val="0"/>
              </a:spcAft>
              <a:buSzPts val="2400"/>
              <a:buChar char="▪"/>
            </a:pPr>
            <a:r>
              <a:rPr lang="en-US" sz="2400"/>
              <a:t>Psychologist</a:t>
            </a:r>
            <a:endParaRPr sz="2400"/>
          </a:p>
          <a:p>
            <a:pPr indent="-381000" lvl="0" marL="457200" marR="0" rtl="0" algn="l">
              <a:lnSpc>
                <a:spcPct val="95000"/>
              </a:lnSpc>
              <a:spcBef>
                <a:spcPts val="0"/>
              </a:spcBef>
              <a:spcAft>
                <a:spcPts val="0"/>
              </a:spcAft>
              <a:buSzPts val="2400"/>
              <a:buChar char="▪"/>
            </a:pPr>
            <a:r>
              <a:rPr lang="en-US" sz="2400"/>
              <a:t>Community-related personnel (counselor/social worker)</a:t>
            </a:r>
            <a:endParaRPr sz="2400"/>
          </a:p>
          <a:p>
            <a:pPr indent="-119061" lvl="1" marL="463550" marR="0" rtl="0" algn="l">
              <a:lnSpc>
                <a:spcPct val="95000"/>
              </a:lnSpc>
              <a:spcBef>
                <a:spcPts val="400"/>
              </a:spcBef>
              <a:spcAft>
                <a:spcPts val="0"/>
              </a:spcAft>
              <a:buClr>
                <a:srgbClr val="A5A5A5"/>
              </a:buClr>
              <a:buSzPts val="1800"/>
              <a:buFont typeface="Arial"/>
              <a:buNone/>
            </a:pPr>
            <a:r>
              <a:t/>
            </a:r>
            <a:endParaRPr b="0" i="0" sz="1800" u="none" cap="none" strike="noStrike">
              <a:solidFill>
                <a:srgbClr val="25496F"/>
              </a:solidFill>
              <a:latin typeface="Arial"/>
              <a:ea typeface="Arial"/>
              <a:cs typeface="Arial"/>
              <a:sym typeface="Arial"/>
            </a:endParaRPr>
          </a:p>
          <a:p>
            <a:pPr indent="-119061" lvl="1" marL="463550" marR="0" rtl="0" algn="l">
              <a:lnSpc>
                <a:spcPct val="95000"/>
              </a:lnSpc>
              <a:spcBef>
                <a:spcPts val="400"/>
              </a:spcBef>
              <a:spcAft>
                <a:spcPts val="0"/>
              </a:spcAft>
              <a:buClr>
                <a:srgbClr val="A5A5A5"/>
              </a:buClr>
              <a:buSzPts val="1800"/>
              <a:buFont typeface="Arial"/>
              <a:buNone/>
            </a:pPr>
            <a:r>
              <a:t/>
            </a:r>
            <a:endParaRPr b="0" i="0" sz="1800" u="none" cap="none" strike="noStrike">
              <a:solidFill>
                <a:srgbClr val="25496F"/>
              </a:solidFill>
              <a:latin typeface="Arial"/>
              <a:ea typeface="Arial"/>
              <a:cs typeface="Arial"/>
              <a:sym typeface="Arial"/>
            </a:endParaRPr>
          </a:p>
        </p:txBody>
      </p:sp>
      <p:sp>
        <p:nvSpPr>
          <p:cNvPr id="1107" name="Google Shape;1107;p57"/>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pic>
        <p:nvPicPr>
          <p:cNvPr id="1108" name="Google Shape;1108;p57"/>
          <p:cNvPicPr preferRelativeResize="0"/>
          <p:nvPr/>
        </p:nvPicPr>
        <p:blipFill rotWithShape="1">
          <a:blip r:embed="rId3">
            <a:alphaModFix/>
          </a:blip>
          <a:srcRect b="0" l="0" r="0" t="0"/>
          <a:stretch/>
        </p:blipFill>
        <p:spPr>
          <a:xfrm>
            <a:off x="6031626" y="3733225"/>
            <a:ext cx="2159875" cy="2119374"/>
          </a:xfrm>
          <a:prstGeom prst="rect">
            <a:avLst/>
          </a:prstGeom>
          <a:noFill/>
          <a:ln>
            <a:noFill/>
          </a:ln>
        </p:spPr>
      </p:pic>
      <p:sp>
        <p:nvSpPr>
          <p:cNvPr id="1109" name="Google Shape;1109;p57"/>
          <p:cNvSpPr/>
          <p:nvPr/>
        </p:nvSpPr>
        <p:spPr>
          <a:xfrm>
            <a:off x="6643700" y="314325"/>
            <a:ext cx="2500200" cy="5715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RTI Arkansas Logo.png" id="1110" name="Google Shape;1110;p57"/>
          <p:cNvPicPr preferRelativeResize="0"/>
          <p:nvPr/>
        </p:nvPicPr>
        <p:blipFill rotWithShape="1">
          <a:blip r:embed="rId4">
            <a:alphaModFix/>
          </a:blip>
          <a:srcRect b="0" l="0" r="0" t="0"/>
          <a:stretch/>
        </p:blipFill>
        <p:spPr>
          <a:xfrm>
            <a:off x="6887173" y="336608"/>
            <a:ext cx="2025052" cy="373943"/>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5" name="Shape 1115"/>
        <p:cNvGrpSpPr/>
        <p:nvPr/>
      </p:nvGrpSpPr>
      <p:grpSpPr>
        <a:xfrm>
          <a:off x="0" y="0"/>
          <a:ext cx="0" cy="0"/>
          <a:chOff x="0" y="0"/>
          <a:chExt cx="0" cy="0"/>
        </a:xfrm>
      </p:grpSpPr>
      <p:sp>
        <p:nvSpPr>
          <p:cNvPr id="1116" name="Google Shape;1116;p58"/>
          <p:cNvSpPr txBox="1"/>
          <p:nvPr>
            <p:ph idx="1" type="body"/>
          </p:nvPr>
        </p:nvSpPr>
        <p:spPr>
          <a:xfrm>
            <a:off x="687525" y="1981200"/>
            <a:ext cx="8224800" cy="35844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2400"/>
              <a:buNone/>
            </a:pPr>
            <a:r>
              <a:rPr lang="en-US">
                <a:solidFill>
                  <a:srgbClr val="365674"/>
                </a:solidFill>
              </a:rPr>
              <a:t>Take a moment to consider who is on your Student Intervention Team.  If you don’t yet have a team, who in your school should be on the team?  Use the questions to guide the process of establishing a team: </a:t>
            </a:r>
            <a:endParaRPr>
              <a:solidFill>
                <a:srgbClr val="365674"/>
              </a:solidFill>
            </a:endParaRPr>
          </a:p>
          <a:p>
            <a:pPr indent="-381000" lvl="0" marL="457200" rtl="0" algn="l">
              <a:lnSpc>
                <a:spcPct val="100000"/>
              </a:lnSpc>
              <a:spcBef>
                <a:spcPts val="0"/>
              </a:spcBef>
              <a:spcAft>
                <a:spcPts val="0"/>
              </a:spcAft>
              <a:buClr>
                <a:srgbClr val="A5A5A5"/>
              </a:buClr>
              <a:buSzPts val="2400"/>
              <a:buChar char="▪"/>
            </a:pPr>
            <a:r>
              <a:rPr lang="en-US">
                <a:solidFill>
                  <a:srgbClr val="365674"/>
                </a:solidFill>
              </a:rPr>
              <a:t>Who in your school is on the team?</a:t>
            </a:r>
            <a:endParaRPr>
              <a:solidFill>
                <a:srgbClr val="365674"/>
              </a:solidFill>
            </a:endParaRPr>
          </a:p>
          <a:p>
            <a:pPr indent="-381000" lvl="0" marL="457200" rtl="0" algn="l">
              <a:lnSpc>
                <a:spcPct val="100000"/>
              </a:lnSpc>
              <a:spcBef>
                <a:spcPts val="0"/>
              </a:spcBef>
              <a:spcAft>
                <a:spcPts val="0"/>
              </a:spcAft>
              <a:buClr>
                <a:srgbClr val="A5A5A5"/>
              </a:buClr>
              <a:buSzPts val="2400"/>
              <a:buChar char="▪"/>
            </a:pPr>
            <a:r>
              <a:rPr lang="en-US">
                <a:solidFill>
                  <a:srgbClr val="365674"/>
                </a:solidFill>
              </a:rPr>
              <a:t>What is your understanding of the </a:t>
            </a:r>
            <a:r>
              <a:rPr b="1" lang="en-US">
                <a:solidFill>
                  <a:srgbClr val="365674"/>
                </a:solidFill>
              </a:rPr>
              <a:t>purpose</a:t>
            </a:r>
            <a:r>
              <a:rPr lang="en-US">
                <a:solidFill>
                  <a:srgbClr val="365674"/>
                </a:solidFill>
              </a:rPr>
              <a:t> of the Student Intervention Team in supporting RTI?</a:t>
            </a:r>
            <a:endParaRPr>
              <a:solidFill>
                <a:srgbClr val="365674"/>
              </a:solidFill>
            </a:endParaRPr>
          </a:p>
          <a:p>
            <a:pPr indent="-381000" lvl="0" marL="457200" rtl="0" algn="l">
              <a:lnSpc>
                <a:spcPct val="100000"/>
              </a:lnSpc>
              <a:spcBef>
                <a:spcPts val="0"/>
              </a:spcBef>
              <a:spcAft>
                <a:spcPts val="0"/>
              </a:spcAft>
              <a:buClr>
                <a:srgbClr val="A5A5A5"/>
              </a:buClr>
              <a:buSzPts val="2400"/>
              <a:buChar char="▪"/>
            </a:pPr>
            <a:r>
              <a:rPr lang="en-US">
                <a:solidFill>
                  <a:srgbClr val="365674"/>
                </a:solidFill>
              </a:rPr>
              <a:t>What </a:t>
            </a:r>
            <a:r>
              <a:rPr b="1" lang="en-US">
                <a:solidFill>
                  <a:srgbClr val="365674"/>
                </a:solidFill>
              </a:rPr>
              <a:t>roles and responsibilities</a:t>
            </a:r>
            <a:r>
              <a:rPr lang="en-US">
                <a:solidFill>
                  <a:srgbClr val="365674"/>
                </a:solidFill>
              </a:rPr>
              <a:t> does the team have or should have?</a:t>
            </a:r>
            <a:endParaRPr>
              <a:solidFill>
                <a:srgbClr val="365674"/>
              </a:solidFill>
            </a:endParaRPr>
          </a:p>
          <a:p>
            <a:pPr indent="0" lvl="0" marL="0" marR="0" rtl="0" algn="l">
              <a:lnSpc>
                <a:spcPct val="100000"/>
              </a:lnSpc>
              <a:spcBef>
                <a:spcPts val="600"/>
              </a:spcBef>
              <a:spcAft>
                <a:spcPts val="0"/>
              </a:spcAft>
              <a:buSzPts val="2400"/>
              <a:buNone/>
            </a:pPr>
            <a:r>
              <a:t/>
            </a:r>
            <a:endParaRPr sz="1200">
              <a:solidFill>
                <a:schemeClr val="dk1"/>
              </a:solidFill>
              <a:latin typeface="Franklin Gothic"/>
              <a:ea typeface="Franklin Gothic"/>
              <a:cs typeface="Franklin Gothic"/>
              <a:sym typeface="Franklin Gothic"/>
            </a:endParaRPr>
          </a:p>
        </p:txBody>
      </p:sp>
      <p:sp>
        <p:nvSpPr>
          <p:cNvPr id="1117" name="Google Shape;1117;p58"/>
          <p:cNvSpPr txBox="1"/>
          <p:nvPr>
            <p:ph type="title"/>
          </p:nvPr>
        </p:nvSpPr>
        <p:spPr>
          <a:xfrm>
            <a:off x="687388" y="318052"/>
            <a:ext cx="8224800" cy="1541100"/>
          </a:xfrm>
          <a:prstGeom prst="rect">
            <a:avLst/>
          </a:prstGeom>
          <a:noFill/>
          <a:ln>
            <a:noFill/>
          </a:ln>
        </p:spPr>
        <p:txBody>
          <a:bodyPr anchorCtr="0" anchor="b" bIns="0" lIns="0" spcFirstLastPara="1" rIns="0" wrap="square" tIns="0">
            <a:noAutofit/>
          </a:bodyPr>
          <a:lstStyle/>
          <a:p>
            <a:pPr indent="0" lvl="0" marL="0" marR="0" rtl="0" algn="l">
              <a:lnSpc>
                <a:spcPct val="90000"/>
              </a:lnSpc>
              <a:spcBef>
                <a:spcPts val="0"/>
              </a:spcBef>
              <a:spcAft>
                <a:spcPts val="0"/>
              </a:spcAft>
              <a:buSzPts val="1400"/>
              <a:buNone/>
            </a:pPr>
            <a:r>
              <a:rPr lang="en-US"/>
              <a:t>Student Intervention Team R</a:t>
            </a:r>
            <a:r>
              <a:rPr b="0" i="0" lang="en-US" sz="4800" u="none" cap="none" strike="noStrike">
                <a:solidFill>
                  <a:srgbClr val="A5A5A5"/>
                </a:solidFill>
                <a:latin typeface="Arial Narrow"/>
                <a:ea typeface="Arial Narrow"/>
                <a:cs typeface="Arial Narrow"/>
                <a:sym typeface="Arial Narrow"/>
              </a:rPr>
              <a:t>oles</a:t>
            </a:r>
            <a:endParaRPr b="0" i="0" sz="4800" u="none" cap="none" strike="noStrike">
              <a:solidFill>
                <a:srgbClr val="A5A5A5"/>
              </a:solidFill>
              <a:latin typeface="Arial Narrow"/>
              <a:ea typeface="Arial Narrow"/>
              <a:cs typeface="Arial Narrow"/>
              <a:sym typeface="Arial Narrow"/>
            </a:endParaRPr>
          </a:p>
        </p:txBody>
      </p:sp>
      <p:grpSp>
        <p:nvGrpSpPr>
          <p:cNvPr id="1118" name="Google Shape;1118;p58"/>
          <p:cNvGrpSpPr/>
          <p:nvPr/>
        </p:nvGrpSpPr>
        <p:grpSpPr>
          <a:xfrm>
            <a:off x="5446917" y="5898423"/>
            <a:ext cx="3100708" cy="918000"/>
            <a:chOff x="5446917" y="5898423"/>
            <a:chExt cx="3100708" cy="918000"/>
          </a:xfrm>
        </p:grpSpPr>
        <p:sp>
          <p:nvSpPr>
            <p:cNvPr id="1119" name="Google Shape;1119;p58"/>
            <p:cNvSpPr/>
            <p:nvPr/>
          </p:nvSpPr>
          <p:spPr>
            <a:xfrm>
              <a:off x="5446917" y="6111714"/>
              <a:ext cx="1417200" cy="491400"/>
            </a:xfrm>
            <a:prstGeom prst="ellipse">
              <a:avLst/>
            </a:prstGeom>
            <a:solidFill>
              <a:srgbClr val="BFBFBF"/>
            </a:solidFill>
            <a:ln>
              <a:noFill/>
            </a:ln>
            <a:effectLst>
              <a:outerShdw blurRad="44450" algn="ctr" dir="5400000" dist="2794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00"/>
                <a:buFont typeface="Arial"/>
                <a:buNone/>
              </a:pPr>
              <a:r>
                <a:rPr b="1" i="0" lang="en-US" sz="1300" u="none" cap="none" strike="noStrike">
                  <a:solidFill>
                    <a:srgbClr val="000000"/>
                  </a:solidFill>
                  <a:latin typeface="Arial"/>
                  <a:ea typeface="Arial"/>
                  <a:cs typeface="Arial"/>
                  <a:sym typeface="Arial"/>
                </a:rPr>
                <a:t>Workbook</a:t>
              </a:r>
              <a:endParaRPr b="1" i="0" sz="1300" u="none" cap="none" strike="noStrike">
                <a:solidFill>
                  <a:srgbClr val="000000"/>
                </a:solidFill>
                <a:latin typeface="Arial"/>
                <a:ea typeface="Arial"/>
                <a:cs typeface="Arial"/>
                <a:sym typeface="Arial"/>
              </a:endParaRPr>
            </a:p>
          </p:txBody>
        </p:sp>
        <p:grpSp>
          <p:nvGrpSpPr>
            <p:cNvPr id="1120" name="Google Shape;1120;p58"/>
            <p:cNvGrpSpPr/>
            <p:nvPr/>
          </p:nvGrpSpPr>
          <p:grpSpPr>
            <a:xfrm>
              <a:off x="6939451" y="5898423"/>
              <a:ext cx="1608174" cy="918000"/>
              <a:chOff x="6939451" y="5898423"/>
              <a:chExt cx="1608174" cy="918000"/>
            </a:xfrm>
          </p:grpSpPr>
          <p:sp>
            <p:nvSpPr>
              <p:cNvPr id="1121" name="Google Shape;1121;p58"/>
              <p:cNvSpPr/>
              <p:nvPr/>
            </p:nvSpPr>
            <p:spPr>
              <a:xfrm>
                <a:off x="6939451" y="5898423"/>
                <a:ext cx="1608174" cy="918000"/>
              </a:xfrm>
              <a:prstGeom prst="irregularSeal1">
                <a:avLst/>
              </a:prstGeom>
              <a:solidFill>
                <a:srgbClr val="FFFF0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FFFFFF"/>
                  </a:solidFill>
                  <a:latin typeface="Arial"/>
                  <a:ea typeface="Arial"/>
                  <a:cs typeface="Arial"/>
                  <a:sym typeface="Arial"/>
                </a:endParaRPr>
              </a:p>
            </p:txBody>
          </p:sp>
          <p:sp>
            <p:nvSpPr>
              <p:cNvPr id="1122" name="Google Shape;1122;p58"/>
              <p:cNvSpPr txBox="1"/>
              <p:nvPr/>
            </p:nvSpPr>
            <p:spPr>
              <a:xfrm>
                <a:off x="7344700" y="6196025"/>
                <a:ext cx="1050900" cy="322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Activity </a:t>
                </a:r>
                <a:endParaRPr b="0" i="0" sz="1400" u="none" cap="none" strike="noStrike">
                  <a:solidFill>
                    <a:srgbClr val="000000"/>
                  </a:solidFill>
                  <a:latin typeface="Arial"/>
                  <a:ea typeface="Arial"/>
                  <a:cs typeface="Arial"/>
                  <a:sym typeface="Arial"/>
                </a:endParaRPr>
              </a:p>
            </p:txBody>
          </p:sp>
        </p:grpSp>
      </p:grpSp>
      <p:sp>
        <p:nvSpPr>
          <p:cNvPr id="1123" name="Google Shape;1123;p58"/>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sp>
        <p:nvSpPr>
          <p:cNvPr id="1124" name="Google Shape;1124;p58"/>
          <p:cNvSpPr/>
          <p:nvPr/>
        </p:nvSpPr>
        <p:spPr>
          <a:xfrm>
            <a:off x="6643700" y="314325"/>
            <a:ext cx="2500200" cy="5715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RTI Arkansas Logo.png" id="1125" name="Google Shape;1125;p58"/>
          <p:cNvPicPr preferRelativeResize="0"/>
          <p:nvPr/>
        </p:nvPicPr>
        <p:blipFill rotWithShape="1">
          <a:blip r:embed="rId3">
            <a:alphaModFix/>
          </a:blip>
          <a:srcRect b="0" l="0" r="0" t="0"/>
          <a:stretch/>
        </p:blipFill>
        <p:spPr>
          <a:xfrm>
            <a:off x="6887173" y="336608"/>
            <a:ext cx="2025052" cy="373943"/>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0" name="Shape 1130"/>
        <p:cNvGrpSpPr/>
        <p:nvPr/>
      </p:nvGrpSpPr>
      <p:grpSpPr>
        <a:xfrm>
          <a:off x="0" y="0"/>
          <a:ext cx="0" cy="0"/>
          <a:chOff x="0" y="0"/>
          <a:chExt cx="0" cy="0"/>
        </a:xfrm>
      </p:grpSpPr>
      <p:sp>
        <p:nvSpPr>
          <p:cNvPr id="1131" name="Google Shape;1131;p59"/>
          <p:cNvSpPr txBox="1"/>
          <p:nvPr>
            <p:ph type="title"/>
          </p:nvPr>
        </p:nvSpPr>
        <p:spPr>
          <a:xfrm>
            <a:off x="687388" y="3709988"/>
            <a:ext cx="8229600" cy="769500"/>
          </a:xfrm>
          <a:prstGeom prst="rect">
            <a:avLst/>
          </a:prstGeom>
          <a:noFill/>
          <a:ln>
            <a:noFill/>
          </a:ln>
        </p:spPr>
        <p:txBody>
          <a:bodyPr anchorCtr="0" anchor="b" bIns="45700" lIns="0" spcFirstLastPara="1" rIns="0" wrap="square" tIns="45700">
            <a:noAutofit/>
          </a:bodyPr>
          <a:lstStyle/>
          <a:p>
            <a:pPr indent="0" lvl="0" marL="0" rtl="0" algn="l">
              <a:lnSpc>
                <a:spcPct val="100000"/>
              </a:lnSpc>
              <a:spcBef>
                <a:spcPts val="0"/>
              </a:spcBef>
              <a:spcAft>
                <a:spcPts val="0"/>
              </a:spcAft>
              <a:buSzPts val="4400"/>
              <a:buNone/>
            </a:pPr>
            <a:r>
              <a:rPr lang="en-US"/>
              <a:t>Scheduling </a:t>
            </a:r>
            <a:endParaRPr/>
          </a:p>
        </p:txBody>
      </p:sp>
      <p:sp>
        <p:nvSpPr>
          <p:cNvPr id="1132" name="Google Shape;1132;p59"/>
          <p:cNvSpPr txBox="1"/>
          <p:nvPr>
            <p:ph idx="12" type="sldNum"/>
          </p:nvPr>
        </p:nvSpPr>
        <p:spPr>
          <a:xfrm>
            <a:off x="8755130" y="6507316"/>
            <a:ext cx="157200" cy="1539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sp>
        <p:nvSpPr>
          <p:cNvPr id="412" name="Google Shape;412;p6"/>
          <p:cNvSpPr txBox="1"/>
          <p:nvPr>
            <p:ph type="title"/>
          </p:nvPr>
        </p:nvSpPr>
        <p:spPr>
          <a:xfrm>
            <a:off x="687400" y="318050"/>
            <a:ext cx="8224800" cy="683700"/>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SzPts val="1400"/>
              <a:buNone/>
            </a:pPr>
            <a:r>
              <a:rPr lang="en-US"/>
              <a:t>Distinction Between Tiers</a:t>
            </a:r>
            <a:endParaRPr/>
          </a:p>
        </p:txBody>
      </p:sp>
      <p:sp>
        <p:nvSpPr>
          <p:cNvPr id="413" name="Google Shape;413;p6"/>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sp>
        <p:nvSpPr>
          <p:cNvPr id="414" name="Google Shape;414;p6"/>
          <p:cNvSpPr/>
          <p:nvPr/>
        </p:nvSpPr>
        <p:spPr>
          <a:xfrm>
            <a:off x="6643700" y="314325"/>
            <a:ext cx="2500200" cy="5715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RTI Arkansas Logo.png" id="415" name="Google Shape;415;p6"/>
          <p:cNvPicPr preferRelativeResize="0"/>
          <p:nvPr/>
        </p:nvPicPr>
        <p:blipFill rotWithShape="1">
          <a:blip r:embed="rId3">
            <a:alphaModFix/>
          </a:blip>
          <a:srcRect b="0" l="0" r="0" t="0"/>
          <a:stretch/>
        </p:blipFill>
        <p:spPr>
          <a:xfrm>
            <a:off x="6887173" y="336608"/>
            <a:ext cx="2025052" cy="373943"/>
          </a:xfrm>
          <a:prstGeom prst="rect">
            <a:avLst/>
          </a:prstGeom>
          <a:noFill/>
          <a:ln>
            <a:noFill/>
          </a:ln>
        </p:spPr>
      </p:pic>
      <p:sp>
        <p:nvSpPr>
          <p:cNvPr id="416" name="Google Shape;416;p6"/>
          <p:cNvSpPr/>
          <p:nvPr/>
        </p:nvSpPr>
        <p:spPr>
          <a:xfrm>
            <a:off x="500075" y="1614500"/>
            <a:ext cx="8643900" cy="5715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17" name="Google Shape;417;p6"/>
          <p:cNvPicPr preferRelativeResize="0"/>
          <p:nvPr/>
        </p:nvPicPr>
        <p:blipFill rotWithShape="1">
          <a:blip r:embed="rId4">
            <a:alphaModFix/>
          </a:blip>
          <a:srcRect b="47381" l="0" r="0" t="0"/>
          <a:stretch/>
        </p:blipFill>
        <p:spPr>
          <a:xfrm>
            <a:off x="692625" y="1001825"/>
            <a:ext cx="7716349" cy="4889398"/>
          </a:xfrm>
          <a:prstGeom prst="rect">
            <a:avLst/>
          </a:prstGeom>
          <a:noFill/>
          <a:ln>
            <a:noFill/>
          </a:ln>
        </p:spPr>
      </p:pic>
      <p:grpSp>
        <p:nvGrpSpPr>
          <p:cNvPr id="418" name="Google Shape;418;p6"/>
          <p:cNvGrpSpPr/>
          <p:nvPr/>
        </p:nvGrpSpPr>
        <p:grpSpPr>
          <a:xfrm>
            <a:off x="6867064" y="5887477"/>
            <a:ext cx="1680381" cy="918000"/>
            <a:chOff x="6939451" y="5887473"/>
            <a:chExt cx="1608174" cy="918000"/>
          </a:xfrm>
        </p:grpSpPr>
        <p:sp>
          <p:nvSpPr>
            <p:cNvPr id="419" name="Google Shape;419;p6"/>
            <p:cNvSpPr/>
            <p:nvPr/>
          </p:nvSpPr>
          <p:spPr>
            <a:xfrm>
              <a:off x="6939451" y="5887473"/>
              <a:ext cx="1608174" cy="918000"/>
            </a:xfrm>
            <a:prstGeom prst="irregularSeal1">
              <a:avLst/>
            </a:prstGeom>
            <a:solidFill>
              <a:srgbClr val="FFFF0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FFFFFF"/>
                </a:solidFill>
                <a:latin typeface="Arial"/>
                <a:ea typeface="Arial"/>
                <a:cs typeface="Arial"/>
                <a:sym typeface="Arial"/>
              </a:endParaRPr>
            </a:p>
          </p:txBody>
        </p:sp>
        <p:sp>
          <p:nvSpPr>
            <p:cNvPr id="420" name="Google Shape;420;p6"/>
            <p:cNvSpPr txBox="1"/>
            <p:nvPr/>
          </p:nvSpPr>
          <p:spPr>
            <a:xfrm>
              <a:off x="7344700" y="6196025"/>
              <a:ext cx="1050900" cy="322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Discuss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7" name="Shape 1137"/>
        <p:cNvGrpSpPr/>
        <p:nvPr/>
      </p:nvGrpSpPr>
      <p:grpSpPr>
        <a:xfrm>
          <a:off x="0" y="0"/>
          <a:ext cx="0" cy="0"/>
          <a:chOff x="0" y="0"/>
          <a:chExt cx="0" cy="0"/>
        </a:xfrm>
      </p:grpSpPr>
      <p:sp>
        <p:nvSpPr>
          <p:cNvPr id="1138" name="Google Shape;1138;p60"/>
          <p:cNvSpPr txBox="1"/>
          <p:nvPr>
            <p:ph idx="1" type="body"/>
          </p:nvPr>
        </p:nvSpPr>
        <p:spPr>
          <a:xfrm>
            <a:off x="687526" y="2055813"/>
            <a:ext cx="8224699" cy="3852006"/>
          </a:xfrm>
          <a:prstGeom prst="rect">
            <a:avLst/>
          </a:prstGeom>
          <a:noFill/>
          <a:ln>
            <a:noFill/>
          </a:ln>
        </p:spPr>
        <p:txBody>
          <a:bodyPr anchorCtr="0" anchor="t" bIns="0" lIns="0" spcFirstLastPara="1" rIns="0" wrap="square" tIns="0">
            <a:noAutofit/>
          </a:bodyPr>
          <a:lstStyle/>
          <a:p>
            <a:pPr indent="-381000" lvl="0" marL="457200" marR="0" rtl="0" algn="l">
              <a:lnSpc>
                <a:spcPct val="100000"/>
              </a:lnSpc>
              <a:spcBef>
                <a:spcPts val="0"/>
              </a:spcBef>
              <a:spcAft>
                <a:spcPts val="0"/>
              </a:spcAft>
              <a:buClr>
                <a:srgbClr val="A5A5A5"/>
              </a:buClr>
              <a:buSzPts val="2400"/>
              <a:buChar char="▪"/>
            </a:pPr>
            <a:r>
              <a:rPr b="0" i="0" lang="en-US" u="none" cap="none" strike="noStrike">
                <a:solidFill>
                  <a:srgbClr val="25496F"/>
                </a:solidFill>
                <a:latin typeface="Arial"/>
                <a:ea typeface="Arial"/>
                <a:cs typeface="Arial"/>
                <a:sym typeface="Arial"/>
              </a:rPr>
              <a:t>Establishes the infrastructure by maximizing time to drive student improvement</a:t>
            </a:r>
            <a:endParaRPr/>
          </a:p>
          <a:p>
            <a:pPr indent="-381000" lvl="0" marL="457200" marR="0" rtl="0" algn="l">
              <a:lnSpc>
                <a:spcPct val="100000"/>
              </a:lnSpc>
              <a:spcBef>
                <a:spcPts val="1000"/>
              </a:spcBef>
              <a:spcAft>
                <a:spcPts val="0"/>
              </a:spcAft>
              <a:buClr>
                <a:srgbClr val="A5A5A5"/>
              </a:buClr>
              <a:buSzPts val="2400"/>
              <a:buChar char="▪"/>
            </a:pPr>
            <a:r>
              <a:rPr b="0" i="0" lang="en-US" u="none" cap="none" strike="noStrike">
                <a:solidFill>
                  <a:srgbClr val="25496F"/>
                </a:solidFill>
                <a:latin typeface="Arial"/>
                <a:ea typeface="Arial"/>
                <a:cs typeface="Arial"/>
                <a:sym typeface="Arial"/>
              </a:rPr>
              <a:t>Builds transparency</a:t>
            </a:r>
            <a:endParaRPr/>
          </a:p>
          <a:p>
            <a:pPr indent="-381000" lvl="0" marL="457200" marR="0" rtl="0" algn="l">
              <a:lnSpc>
                <a:spcPct val="100000"/>
              </a:lnSpc>
              <a:spcBef>
                <a:spcPts val="1000"/>
              </a:spcBef>
              <a:spcAft>
                <a:spcPts val="1000"/>
              </a:spcAft>
              <a:buClr>
                <a:srgbClr val="A5A5A5"/>
              </a:buClr>
              <a:buSzPts val="2400"/>
              <a:buChar char="▪"/>
            </a:pPr>
            <a:r>
              <a:rPr b="0" i="0" lang="en-US" u="none" cap="none" strike="noStrike">
                <a:solidFill>
                  <a:srgbClr val="25496F"/>
                </a:solidFill>
                <a:latin typeface="Arial"/>
                <a:ea typeface="Arial"/>
                <a:cs typeface="Arial"/>
                <a:sym typeface="Arial"/>
              </a:rPr>
              <a:t>Helps team members and other stakeholders stay on track and know where all teams are headed throughout the year</a:t>
            </a:r>
            <a:endParaRPr b="0" i="0" u="none" cap="none" strike="noStrike">
              <a:solidFill>
                <a:srgbClr val="25496F"/>
              </a:solidFill>
              <a:latin typeface="Arial"/>
              <a:ea typeface="Arial"/>
              <a:cs typeface="Arial"/>
              <a:sym typeface="Arial"/>
            </a:endParaRPr>
          </a:p>
        </p:txBody>
      </p:sp>
      <p:sp>
        <p:nvSpPr>
          <p:cNvPr id="1139" name="Google Shape;1139;p60"/>
          <p:cNvSpPr txBox="1"/>
          <p:nvPr>
            <p:ph type="title"/>
          </p:nvPr>
        </p:nvSpPr>
        <p:spPr>
          <a:xfrm>
            <a:off x="687388" y="241852"/>
            <a:ext cx="8224800" cy="1541100"/>
          </a:xfrm>
          <a:prstGeom prst="rect">
            <a:avLst/>
          </a:prstGeom>
          <a:noFill/>
          <a:ln>
            <a:noFill/>
          </a:ln>
        </p:spPr>
        <p:txBody>
          <a:bodyPr anchorCtr="0" anchor="b" bIns="0" lIns="0" spcFirstLastPara="1" rIns="0" wrap="square" tIns="0">
            <a:noAutofit/>
          </a:bodyPr>
          <a:lstStyle/>
          <a:p>
            <a:pPr indent="0" lvl="0" marL="0" marR="0" rtl="0" algn="l">
              <a:lnSpc>
                <a:spcPct val="90000"/>
              </a:lnSpc>
              <a:spcBef>
                <a:spcPts val="0"/>
              </a:spcBef>
              <a:spcAft>
                <a:spcPts val="0"/>
              </a:spcAft>
              <a:buSzPts val="1400"/>
              <a:buNone/>
            </a:pPr>
            <a:r>
              <a:rPr lang="en-US"/>
              <a:t>Importance of </a:t>
            </a:r>
            <a:r>
              <a:rPr b="0" i="0" lang="en-US" sz="4800" u="none" cap="none" strike="noStrike">
                <a:solidFill>
                  <a:srgbClr val="A5A5A5"/>
                </a:solidFill>
                <a:latin typeface="Arial Narrow"/>
                <a:ea typeface="Arial Narrow"/>
                <a:cs typeface="Arial Narrow"/>
                <a:sym typeface="Arial Narrow"/>
              </a:rPr>
              <a:t>Scheduling for RTI</a:t>
            </a:r>
            <a:endParaRPr b="0" i="0" sz="4800" u="none" cap="none" strike="noStrike">
              <a:solidFill>
                <a:srgbClr val="A5A5A5"/>
              </a:solidFill>
              <a:latin typeface="Arial Narrow"/>
              <a:ea typeface="Arial Narrow"/>
              <a:cs typeface="Arial Narrow"/>
              <a:sym typeface="Arial Narrow"/>
            </a:endParaRPr>
          </a:p>
        </p:txBody>
      </p:sp>
      <p:sp>
        <p:nvSpPr>
          <p:cNvPr id="1140" name="Google Shape;1140;p60"/>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US">
                <a:solidFill>
                  <a:srgbClr val="B7B7B7"/>
                </a:solidFill>
              </a:rPr>
              <a:t>‹#›</a:t>
            </a:fld>
            <a:endParaRPr>
              <a:solidFill>
                <a:srgbClr val="B7B7B7"/>
              </a:solidFill>
            </a:endParaRPr>
          </a:p>
        </p:txBody>
      </p:sp>
      <p:sp>
        <p:nvSpPr>
          <p:cNvPr id="1141" name="Google Shape;1141;p60"/>
          <p:cNvSpPr/>
          <p:nvPr/>
        </p:nvSpPr>
        <p:spPr>
          <a:xfrm>
            <a:off x="6643700" y="314325"/>
            <a:ext cx="2500200" cy="5715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RTI Arkansas Logo.png" id="1142" name="Google Shape;1142;p60"/>
          <p:cNvPicPr preferRelativeResize="0"/>
          <p:nvPr/>
        </p:nvPicPr>
        <p:blipFill rotWithShape="1">
          <a:blip r:embed="rId3">
            <a:alphaModFix/>
          </a:blip>
          <a:srcRect b="0" l="0" r="0" t="0"/>
          <a:stretch/>
        </p:blipFill>
        <p:spPr>
          <a:xfrm>
            <a:off x="6887173" y="336608"/>
            <a:ext cx="2025052" cy="373943"/>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7" name="Shape 1147"/>
        <p:cNvGrpSpPr/>
        <p:nvPr/>
      </p:nvGrpSpPr>
      <p:grpSpPr>
        <a:xfrm>
          <a:off x="0" y="0"/>
          <a:ext cx="0" cy="0"/>
          <a:chOff x="0" y="0"/>
          <a:chExt cx="0" cy="0"/>
        </a:xfrm>
      </p:grpSpPr>
      <p:sp>
        <p:nvSpPr>
          <p:cNvPr id="1148" name="Google Shape;1148;p61"/>
          <p:cNvSpPr txBox="1"/>
          <p:nvPr>
            <p:ph idx="1" type="body"/>
          </p:nvPr>
        </p:nvSpPr>
        <p:spPr>
          <a:xfrm>
            <a:off x="687525" y="1933275"/>
            <a:ext cx="8224800" cy="3974400"/>
          </a:xfrm>
          <a:prstGeom prst="rect">
            <a:avLst/>
          </a:prstGeom>
          <a:noFill/>
          <a:ln>
            <a:noFill/>
          </a:ln>
        </p:spPr>
        <p:txBody>
          <a:bodyPr anchorCtr="0" anchor="t" bIns="0" lIns="0" spcFirstLastPara="1" rIns="0" wrap="square" tIns="0">
            <a:noAutofit/>
          </a:bodyPr>
          <a:lstStyle/>
          <a:p>
            <a:pPr indent="-233363" lvl="0" marL="233363" marR="0" rtl="0" algn="l">
              <a:lnSpc>
                <a:spcPct val="100000"/>
              </a:lnSpc>
              <a:spcBef>
                <a:spcPts val="0"/>
              </a:spcBef>
              <a:spcAft>
                <a:spcPts val="0"/>
              </a:spcAft>
              <a:buClr>
                <a:srgbClr val="A5A5A5"/>
              </a:buClr>
              <a:buSzPts val="2400"/>
              <a:buFont typeface="Noto Sans Symbols"/>
              <a:buChar char="▪"/>
            </a:pPr>
            <a:r>
              <a:rPr b="0" i="0" lang="en-US" sz="2400" u="none" cap="none" strike="noStrike">
                <a:solidFill>
                  <a:srgbClr val="25496F"/>
                </a:solidFill>
                <a:latin typeface="Arial"/>
                <a:ea typeface="Arial"/>
                <a:cs typeface="Arial"/>
                <a:sym typeface="Arial"/>
              </a:rPr>
              <a:t>Strive to maintain consistency</a:t>
            </a:r>
            <a:endParaRPr/>
          </a:p>
          <a:p>
            <a:pPr indent="-233363" lvl="0" marL="233363" marR="0" rtl="0" algn="l">
              <a:lnSpc>
                <a:spcPct val="100000"/>
              </a:lnSpc>
              <a:spcBef>
                <a:spcPts val="600"/>
              </a:spcBef>
              <a:spcAft>
                <a:spcPts val="0"/>
              </a:spcAft>
              <a:buClr>
                <a:srgbClr val="A5A5A5"/>
              </a:buClr>
              <a:buSzPts val="2400"/>
              <a:buFont typeface="Noto Sans Symbols"/>
              <a:buChar char="▪"/>
            </a:pPr>
            <a:r>
              <a:rPr b="0" i="0" lang="en-US" sz="2400" u="none" cap="none" strike="noStrike">
                <a:solidFill>
                  <a:srgbClr val="25496F"/>
                </a:solidFill>
                <a:latin typeface="Arial"/>
                <a:ea typeface="Arial"/>
                <a:cs typeface="Arial"/>
                <a:sym typeface="Arial"/>
              </a:rPr>
              <a:t>Ensure that all members are able to attend</a:t>
            </a:r>
            <a:endParaRPr/>
          </a:p>
          <a:p>
            <a:pPr indent="-233363" lvl="0" marL="233363" marR="0" rtl="0" algn="l">
              <a:lnSpc>
                <a:spcPct val="100000"/>
              </a:lnSpc>
              <a:spcBef>
                <a:spcPts val="600"/>
              </a:spcBef>
              <a:spcAft>
                <a:spcPts val="0"/>
              </a:spcAft>
              <a:buClr>
                <a:srgbClr val="A5A5A5"/>
              </a:buClr>
              <a:buSzPts val="2400"/>
              <a:buFont typeface="Noto Sans Symbols"/>
              <a:buChar char="▪"/>
            </a:pPr>
            <a:r>
              <a:rPr b="0" i="0" lang="en-US" sz="2400" u="none" cap="none" strike="noStrike">
                <a:solidFill>
                  <a:srgbClr val="25496F"/>
                </a:solidFill>
                <a:latin typeface="Arial"/>
                <a:ea typeface="Arial"/>
                <a:cs typeface="Arial"/>
                <a:sym typeface="Arial"/>
              </a:rPr>
              <a:t>Allow time to plan and assess effectiveness of instruction</a:t>
            </a:r>
            <a:endParaRPr/>
          </a:p>
          <a:p>
            <a:pPr indent="-233363" lvl="0" marL="233363" marR="0" rtl="0" algn="l">
              <a:lnSpc>
                <a:spcPct val="100000"/>
              </a:lnSpc>
              <a:spcBef>
                <a:spcPts val="600"/>
              </a:spcBef>
              <a:spcAft>
                <a:spcPts val="0"/>
              </a:spcAft>
              <a:buClr>
                <a:srgbClr val="A5A5A5"/>
              </a:buClr>
              <a:buSzPts val="2400"/>
              <a:buFont typeface="Noto Sans Symbols"/>
              <a:buChar char="▪"/>
            </a:pPr>
            <a:r>
              <a:rPr b="0" i="0" lang="en-US" sz="2400" u="none" cap="none" strike="noStrike">
                <a:solidFill>
                  <a:srgbClr val="25496F"/>
                </a:solidFill>
                <a:latin typeface="Arial"/>
                <a:ea typeface="Arial"/>
                <a:cs typeface="Arial"/>
                <a:sym typeface="Arial"/>
              </a:rPr>
              <a:t>Establish communication protocols</a:t>
            </a:r>
            <a:endParaRPr/>
          </a:p>
          <a:p>
            <a:pPr indent="-233363" lvl="0" marL="233363" marR="0" rtl="0" algn="l">
              <a:lnSpc>
                <a:spcPct val="100000"/>
              </a:lnSpc>
              <a:spcBef>
                <a:spcPts val="600"/>
              </a:spcBef>
              <a:spcAft>
                <a:spcPts val="0"/>
              </a:spcAft>
              <a:buClr>
                <a:srgbClr val="A5A5A5"/>
              </a:buClr>
              <a:buSzPts val="2400"/>
              <a:buFont typeface="Noto Sans Symbols"/>
              <a:buChar char="▪"/>
            </a:pPr>
            <a:r>
              <a:rPr b="0" i="0" lang="en-US" sz="2400" u="none" cap="none" strike="noStrike">
                <a:solidFill>
                  <a:srgbClr val="25496F"/>
                </a:solidFill>
                <a:latin typeface="Arial"/>
                <a:ea typeface="Arial"/>
                <a:cs typeface="Arial"/>
                <a:sym typeface="Arial"/>
              </a:rPr>
              <a:t>Set a common planning time to facilitate </a:t>
            </a:r>
            <a:r>
              <a:rPr lang="en-US"/>
              <a:t>collaborative team </a:t>
            </a:r>
            <a:r>
              <a:rPr b="0" i="0" lang="en-US" sz="2400" u="none" cap="none" strike="noStrike">
                <a:solidFill>
                  <a:srgbClr val="25496F"/>
                </a:solidFill>
                <a:latin typeface="Arial"/>
                <a:ea typeface="Arial"/>
                <a:cs typeface="Arial"/>
                <a:sym typeface="Arial"/>
              </a:rPr>
              <a:t>meetings</a:t>
            </a:r>
            <a:endParaRPr b="0" i="0" sz="2400" u="none" cap="none" strike="noStrike">
              <a:solidFill>
                <a:srgbClr val="25496F"/>
              </a:solidFill>
              <a:latin typeface="Arial"/>
              <a:ea typeface="Arial"/>
              <a:cs typeface="Arial"/>
              <a:sym typeface="Arial"/>
            </a:endParaRPr>
          </a:p>
        </p:txBody>
      </p:sp>
      <p:sp>
        <p:nvSpPr>
          <p:cNvPr id="1149" name="Google Shape;1149;p61"/>
          <p:cNvSpPr txBox="1"/>
          <p:nvPr>
            <p:ph type="title"/>
          </p:nvPr>
        </p:nvSpPr>
        <p:spPr>
          <a:xfrm>
            <a:off x="687400" y="318050"/>
            <a:ext cx="8224800" cy="1452300"/>
          </a:xfrm>
          <a:prstGeom prst="rect">
            <a:avLst/>
          </a:prstGeom>
          <a:noFill/>
          <a:ln>
            <a:noFill/>
          </a:ln>
        </p:spPr>
        <p:txBody>
          <a:bodyPr anchorCtr="0" anchor="b" bIns="0" lIns="0" spcFirstLastPara="1" rIns="0" wrap="square" tIns="0">
            <a:noAutofit/>
          </a:bodyPr>
          <a:lstStyle/>
          <a:p>
            <a:pPr indent="0" lvl="0" marL="0" marR="0" rtl="0" algn="l">
              <a:lnSpc>
                <a:spcPct val="90000"/>
              </a:lnSpc>
              <a:spcBef>
                <a:spcPts val="0"/>
              </a:spcBef>
              <a:spcAft>
                <a:spcPts val="0"/>
              </a:spcAft>
              <a:buSzPts val="1400"/>
              <a:buNone/>
            </a:pPr>
            <a:r>
              <a:rPr b="0" i="0" lang="en-US" sz="4800" u="none" cap="none" strike="noStrike">
                <a:solidFill>
                  <a:srgbClr val="A5A5A5"/>
                </a:solidFill>
                <a:latin typeface="Arial Narrow"/>
                <a:ea typeface="Arial Narrow"/>
                <a:cs typeface="Arial Narrow"/>
                <a:sym typeface="Arial Narrow"/>
              </a:rPr>
              <a:t>Scheduling Team Meetings</a:t>
            </a:r>
            <a:endParaRPr b="0" i="0" sz="4800" u="none" cap="none" strike="noStrike">
              <a:solidFill>
                <a:srgbClr val="A5A5A5"/>
              </a:solidFill>
              <a:latin typeface="Arial Narrow"/>
              <a:ea typeface="Arial Narrow"/>
              <a:cs typeface="Arial Narrow"/>
              <a:sym typeface="Arial Narrow"/>
            </a:endParaRPr>
          </a:p>
        </p:txBody>
      </p:sp>
      <p:pic>
        <p:nvPicPr>
          <p:cNvPr id="1150" name="Google Shape;1150;p61"/>
          <p:cNvPicPr preferRelativeResize="0"/>
          <p:nvPr/>
        </p:nvPicPr>
        <p:blipFill rotWithShape="1">
          <a:blip r:embed="rId3">
            <a:alphaModFix/>
          </a:blip>
          <a:srcRect b="26469" l="0" r="0" t="27473"/>
          <a:stretch/>
        </p:blipFill>
        <p:spPr>
          <a:xfrm>
            <a:off x="2435174" y="4333250"/>
            <a:ext cx="4729512" cy="1452301"/>
          </a:xfrm>
          <a:prstGeom prst="rect">
            <a:avLst/>
          </a:prstGeom>
          <a:noFill/>
          <a:ln cap="flat" cmpd="sng" w="9525">
            <a:solidFill>
              <a:srgbClr val="000000"/>
            </a:solidFill>
            <a:prstDash val="solid"/>
            <a:round/>
            <a:headEnd len="sm" w="sm" type="none"/>
            <a:tailEnd len="sm" w="sm" type="none"/>
          </a:ln>
        </p:spPr>
      </p:pic>
      <p:sp>
        <p:nvSpPr>
          <p:cNvPr id="1151" name="Google Shape;1151;p61"/>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US">
                <a:solidFill>
                  <a:srgbClr val="999999"/>
                </a:solidFill>
              </a:rPr>
              <a:t>‹#›</a:t>
            </a:fld>
            <a:endParaRPr>
              <a:solidFill>
                <a:srgbClr val="999999"/>
              </a:solidFill>
            </a:endParaRPr>
          </a:p>
        </p:txBody>
      </p:sp>
      <p:sp>
        <p:nvSpPr>
          <p:cNvPr id="1152" name="Google Shape;1152;p61"/>
          <p:cNvSpPr/>
          <p:nvPr/>
        </p:nvSpPr>
        <p:spPr>
          <a:xfrm>
            <a:off x="6643700" y="314325"/>
            <a:ext cx="2500200" cy="5715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RTI Arkansas Logo.png" id="1153" name="Google Shape;1153;p61"/>
          <p:cNvPicPr preferRelativeResize="0"/>
          <p:nvPr/>
        </p:nvPicPr>
        <p:blipFill rotWithShape="1">
          <a:blip r:embed="rId4">
            <a:alphaModFix/>
          </a:blip>
          <a:srcRect b="0" l="0" r="0" t="0"/>
          <a:stretch/>
        </p:blipFill>
        <p:spPr>
          <a:xfrm>
            <a:off x="6887173" y="336608"/>
            <a:ext cx="2025052" cy="373943"/>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8" name="Shape 1158"/>
        <p:cNvGrpSpPr/>
        <p:nvPr/>
      </p:nvGrpSpPr>
      <p:grpSpPr>
        <a:xfrm>
          <a:off x="0" y="0"/>
          <a:ext cx="0" cy="0"/>
          <a:chOff x="0" y="0"/>
          <a:chExt cx="0" cy="0"/>
        </a:xfrm>
      </p:grpSpPr>
      <p:sp>
        <p:nvSpPr>
          <p:cNvPr id="1159" name="Google Shape;1159;p62"/>
          <p:cNvSpPr txBox="1"/>
          <p:nvPr>
            <p:ph type="title"/>
          </p:nvPr>
        </p:nvSpPr>
        <p:spPr>
          <a:xfrm>
            <a:off x="687388" y="3709988"/>
            <a:ext cx="8229600" cy="769500"/>
          </a:xfrm>
          <a:prstGeom prst="rect">
            <a:avLst/>
          </a:prstGeom>
          <a:noFill/>
          <a:ln>
            <a:noFill/>
          </a:ln>
        </p:spPr>
        <p:txBody>
          <a:bodyPr anchorCtr="0" anchor="b" bIns="45700" lIns="0" spcFirstLastPara="1" rIns="0" wrap="square" tIns="45700">
            <a:noAutofit/>
          </a:bodyPr>
          <a:lstStyle/>
          <a:p>
            <a:pPr indent="0" lvl="0" marL="0" rtl="0" algn="l">
              <a:lnSpc>
                <a:spcPct val="100000"/>
              </a:lnSpc>
              <a:spcBef>
                <a:spcPts val="0"/>
              </a:spcBef>
              <a:spcAft>
                <a:spcPts val="0"/>
              </a:spcAft>
              <a:buSzPts val="4400"/>
              <a:buNone/>
            </a:pPr>
            <a:r>
              <a:rPr lang="en-US"/>
              <a:t>Communication</a:t>
            </a:r>
            <a:endParaRPr/>
          </a:p>
        </p:txBody>
      </p:sp>
      <p:grpSp>
        <p:nvGrpSpPr>
          <p:cNvPr id="1160" name="Google Shape;1160;p62"/>
          <p:cNvGrpSpPr/>
          <p:nvPr/>
        </p:nvGrpSpPr>
        <p:grpSpPr>
          <a:xfrm>
            <a:off x="4869263" y="413856"/>
            <a:ext cx="3977400" cy="3977595"/>
            <a:chOff x="1618283" y="0"/>
            <a:chExt cx="3977400" cy="3977595"/>
          </a:xfrm>
        </p:grpSpPr>
        <p:sp>
          <p:nvSpPr>
            <p:cNvPr id="1161" name="Google Shape;1161;p62"/>
            <p:cNvSpPr/>
            <p:nvPr/>
          </p:nvSpPr>
          <p:spPr>
            <a:xfrm>
              <a:off x="1618283" y="0"/>
              <a:ext cx="3977400" cy="3977400"/>
            </a:xfrm>
            <a:prstGeom prst="ellipse">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2" name="Google Shape;1162;p62"/>
            <p:cNvSpPr txBox="1"/>
            <p:nvPr/>
          </p:nvSpPr>
          <p:spPr>
            <a:xfrm>
              <a:off x="2822570" y="198869"/>
              <a:ext cx="1590900" cy="596700"/>
            </a:xfrm>
            <a:prstGeom prst="rect">
              <a:avLst/>
            </a:prstGeom>
            <a:noFill/>
            <a:ln>
              <a:noFill/>
            </a:ln>
          </p:spPr>
          <p:txBody>
            <a:bodyPr anchorCtr="0" anchor="ctr" bIns="128000" lIns="128000" spcFirstLastPara="1" rIns="128000" wrap="square" tIns="128000">
              <a:noAutofit/>
            </a:bodyPr>
            <a:lstStyle/>
            <a:p>
              <a:pPr indent="0" lvl="0" marL="0" marR="0" rtl="0" algn="ctr">
                <a:lnSpc>
                  <a:spcPct val="90000"/>
                </a:lnSpc>
                <a:spcBef>
                  <a:spcPts val="0"/>
                </a:spcBef>
                <a:spcAft>
                  <a:spcPts val="0"/>
                </a:spcAft>
                <a:buClr>
                  <a:srgbClr val="000000"/>
                </a:buClr>
                <a:buSzPts val="1800"/>
                <a:buFont typeface="Arial"/>
                <a:buNone/>
              </a:pPr>
              <a:r>
                <a:rPr b="1" i="0" lang="en-US" sz="2000" u="none" cap="none" strike="noStrike">
                  <a:solidFill>
                    <a:schemeClr val="lt1"/>
                  </a:solidFill>
                  <a:latin typeface="Arial"/>
                  <a:ea typeface="Arial"/>
                  <a:cs typeface="Arial"/>
                  <a:sym typeface="Arial"/>
                </a:rPr>
                <a:t>District</a:t>
              </a:r>
              <a:endParaRPr b="1" i="0" sz="2000" u="none" cap="none" strike="noStrike">
                <a:solidFill>
                  <a:schemeClr val="lt1"/>
                </a:solidFill>
                <a:latin typeface="Arial"/>
                <a:ea typeface="Arial"/>
                <a:cs typeface="Arial"/>
                <a:sym typeface="Arial"/>
              </a:endParaRPr>
            </a:p>
          </p:txBody>
        </p:sp>
        <p:sp>
          <p:nvSpPr>
            <p:cNvPr id="1163" name="Google Shape;1163;p62"/>
            <p:cNvSpPr/>
            <p:nvPr/>
          </p:nvSpPr>
          <p:spPr>
            <a:xfrm>
              <a:off x="2016030" y="795495"/>
              <a:ext cx="3182100" cy="3182100"/>
            </a:xfrm>
            <a:prstGeom prst="ellipse">
              <a:avLst/>
            </a:prstGeom>
            <a:solidFill>
              <a:srgbClr val="315B9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4" name="Google Shape;1164;p62"/>
            <p:cNvSpPr txBox="1"/>
            <p:nvPr/>
          </p:nvSpPr>
          <p:spPr>
            <a:xfrm>
              <a:off x="3050969" y="986414"/>
              <a:ext cx="1112100" cy="572700"/>
            </a:xfrm>
            <a:prstGeom prst="rect">
              <a:avLst/>
            </a:prstGeom>
            <a:noFill/>
            <a:ln>
              <a:noFill/>
            </a:ln>
          </p:spPr>
          <p:txBody>
            <a:bodyPr anchorCtr="0" anchor="ctr" bIns="128000" lIns="128000" spcFirstLastPara="1" rIns="128000" wrap="square" tIns="128000">
              <a:noAutofit/>
            </a:bodyPr>
            <a:lstStyle/>
            <a:p>
              <a:pPr indent="0" lvl="0" marL="0" marR="0" rtl="0" algn="ctr">
                <a:lnSpc>
                  <a:spcPct val="90000"/>
                </a:lnSpc>
                <a:spcBef>
                  <a:spcPts val="0"/>
                </a:spcBef>
                <a:spcAft>
                  <a:spcPts val="0"/>
                </a:spcAft>
                <a:buClr>
                  <a:srgbClr val="000000"/>
                </a:buClr>
                <a:buSzPts val="1800"/>
                <a:buFont typeface="Arial"/>
                <a:buNone/>
              </a:pPr>
              <a:r>
                <a:rPr b="1" i="0" lang="en-US" sz="2000" u="none" cap="none" strike="noStrike">
                  <a:solidFill>
                    <a:schemeClr val="lt1"/>
                  </a:solidFill>
                  <a:latin typeface="Arial"/>
                  <a:ea typeface="Arial"/>
                  <a:cs typeface="Arial"/>
                  <a:sym typeface="Arial"/>
                </a:rPr>
                <a:t>School</a:t>
              </a:r>
              <a:endParaRPr b="1" i="0" sz="2000" u="none" cap="none" strike="noStrike">
                <a:solidFill>
                  <a:schemeClr val="lt1"/>
                </a:solidFill>
                <a:latin typeface="Arial"/>
                <a:ea typeface="Arial"/>
                <a:cs typeface="Arial"/>
                <a:sym typeface="Arial"/>
              </a:endParaRPr>
            </a:p>
          </p:txBody>
        </p:sp>
        <p:sp>
          <p:nvSpPr>
            <p:cNvPr id="1165" name="Google Shape;1165;p62"/>
            <p:cNvSpPr/>
            <p:nvPr/>
          </p:nvSpPr>
          <p:spPr>
            <a:xfrm>
              <a:off x="2413778" y="1590990"/>
              <a:ext cx="2386500" cy="2386500"/>
            </a:xfrm>
            <a:prstGeom prst="ellipse">
              <a:avLst/>
            </a:prstGeom>
            <a:solidFill>
              <a:srgbClr val="23C73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6" name="Google Shape;1166;p62"/>
            <p:cNvSpPr txBox="1"/>
            <p:nvPr/>
          </p:nvSpPr>
          <p:spPr>
            <a:xfrm>
              <a:off x="3050969" y="1769976"/>
              <a:ext cx="1112100" cy="537000"/>
            </a:xfrm>
            <a:prstGeom prst="rect">
              <a:avLst/>
            </a:prstGeom>
            <a:noFill/>
            <a:ln>
              <a:noFill/>
            </a:ln>
          </p:spPr>
          <p:txBody>
            <a:bodyPr anchorCtr="0" anchor="ctr" bIns="128000" lIns="128000" spcFirstLastPara="1" rIns="128000" wrap="square" tIns="128000">
              <a:noAutofit/>
            </a:bodyPr>
            <a:lstStyle/>
            <a:p>
              <a:pPr indent="0" lvl="0" marL="0" marR="0" rtl="0" algn="ctr">
                <a:lnSpc>
                  <a:spcPct val="90000"/>
                </a:lnSpc>
                <a:spcBef>
                  <a:spcPts val="0"/>
                </a:spcBef>
                <a:spcAft>
                  <a:spcPts val="0"/>
                </a:spcAft>
                <a:buClr>
                  <a:srgbClr val="000000"/>
                </a:buClr>
                <a:buSzPts val="1800"/>
                <a:buFont typeface="Arial"/>
                <a:buNone/>
              </a:pPr>
              <a:r>
                <a:rPr b="1" i="0" lang="en-US" sz="2000" u="none" cap="none" strike="noStrike">
                  <a:solidFill>
                    <a:schemeClr val="lt1"/>
                  </a:solidFill>
                  <a:latin typeface="Arial"/>
                  <a:ea typeface="Arial"/>
                  <a:cs typeface="Arial"/>
                  <a:sym typeface="Arial"/>
                </a:rPr>
                <a:t>Grade</a:t>
              </a:r>
              <a:endParaRPr b="1" i="0" sz="2000" u="none" cap="none" strike="noStrike">
                <a:solidFill>
                  <a:schemeClr val="lt1"/>
                </a:solidFill>
                <a:latin typeface="Arial"/>
                <a:ea typeface="Arial"/>
                <a:cs typeface="Arial"/>
                <a:sym typeface="Arial"/>
              </a:endParaRPr>
            </a:p>
          </p:txBody>
        </p:sp>
        <p:sp>
          <p:nvSpPr>
            <p:cNvPr id="1167" name="Google Shape;1167;p62"/>
            <p:cNvSpPr/>
            <p:nvPr/>
          </p:nvSpPr>
          <p:spPr>
            <a:xfrm>
              <a:off x="2811525" y="2386485"/>
              <a:ext cx="1590900" cy="1590900"/>
            </a:xfrm>
            <a:prstGeom prst="ellipse">
              <a:avLst/>
            </a:prstGeom>
            <a:solidFill>
              <a:srgbClr val="EFB11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8" name="Google Shape;1168;p62"/>
            <p:cNvSpPr txBox="1"/>
            <p:nvPr/>
          </p:nvSpPr>
          <p:spPr>
            <a:xfrm>
              <a:off x="2947620" y="2784244"/>
              <a:ext cx="1362600" cy="795600"/>
            </a:xfrm>
            <a:prstGeom prst="rect">
              <a:avLst/>
            </a:prstGeom>
            <a:noFill/>
            <a:ln>
              <a:noFill/>
            </a:ln>
          </p:spPr>
          <p:txBody>
            <a:bodyPr anchorCtr="0" anchor="ctr" bIns="128000" lIns="128000" spcFirstLastPara="1" rIns="128000" wrap="square" tIns="128000">
              <a:noAutofit/>
            </a:bodyPr>
            <a:lstStyle/>
            <a:p>
              <a:pPr indent="0" lvl="0" marL="0" marR="0" rtl="0" algn="ctr">
                <a:lnSpc>
                  <a:spcPct val="90000"/>
                </a:lnSpc>
                <a:spcBef>
                  <a:spcPts val="0"/>
                </a:spcBef>
                <a:spcAft>
                  <a:spcPts val="0"/>
                </a:spcAft>
                <a:buClr>
                  <a:srgbClr val="000000"/>
                </a:buClr>
                <a:buSzPts val="1800"/>
                <a:buFont typeface="Arial"/>
                <a:buNone/>
              </a:pPr>
              <a:r>
                <a:rPr b="1" i="0" lang="en-US" sz="2000" u="none" cap="none" strike="noStrike">
                  <a:solidFill>
                    <a:schemeClr val="lt1"/>
                  </a:solidFill>
                  <a:latin typeface="Arial"/>
                  <a:ea typeface="Arial"/>
                  <a:cs typeface="Arial"/>
                  <a:sym typeface="Arial"/>
                </a:rPr>
                <a:t>Families</a:t>
              </a:r>
              <a:endParaRPr b="1" i="0" sz="2000" u="none" cap="none" strike="noStrike">
                <a:solidFill>
                  <a:schemeClr val="lt1"/>
                </a:solidFill>
                <a:latin typeface="Arial"/>
                <a:ea typeface="Arial"/>
                <a:cs typeface="Arial"/>
                <a:sym typeface="Arial"/>
              </a:endParaRPr>
            </a:p>
          </p:txBody>
        </p:sp>
      </p:grpSp>
      <p:cxnSp>
        <p:nvCxnSpPr>
          <p:cNvPr id="1169" name="Google Shape;1169;p62"/>
          <p:cNvCxnSpPr>
            <a:endCxn id="1161" idx="1"/>
          </p:cNvCxnSpPr>
          <p:nvPr/>
        </p:nvCxnSpPr>
        <p:spPr>
          <a:xfrm rot="10800000">
            <a:off x="5451740" y="996333"/>
            <a:ext cx="1024200" cy="2341200"/>
          </a:xfrm>
          <a:prstGeom prst="straightConnector1">
            <a:avLst/>
          </a:prstGeom>
          <a:noFill/>
          <a:ln cap="flat" cmpd="sng" w="63500">
            <a:solidFill>
              <a:schemeClr val="lt1"/>
            </a:solidFill>
            <a:prstDash val="solid"/>
            <a:round/>
            <a:headEnd len="med" w="med" type="stealth"/>
            <a:tailEnd len="med" w="med" type="stealth"/>
          </a:ln>
        </p:spPr>
      </p:cxnSp>
      <p:cxnSp>
        <p:nvCxnSpPr>
          <p:cNvPr id="1170" name="Google Shape;1170;p62"/>
          <p:cNvCxnSpPr>
            <a:endCxn id="1161" idx="7"/>
          </p:cNvCxnSpPr>
          <p:nvPr/>
        </p:nvCxnSpPr>
        <p:spPr>
          <a:xfrm flipH="1" rot="10800000">
            <a:off x="7206686" y="996333"/>
            <a:ext cx="1057500" cy="2374500"/>
          </a:xfrm>
          <a:prstGeom prst="straightConnector1">
            <a:avLst/>
          </a:prstGeom>
          <a:noFill/>
          <a:ln cap="flat" cmpd="sng" w="63500">
            <a:solidFill>
              <a:schemeClr val="lt1"/>
            </a:solidFill>
            <a:prstDash val="solid"/>
            <a:round/>
            <a:headEnd len="med" w="med" type="stealth"/>
            <a:tailEnd len="med" w="med" type="stealth"/>
          </a:ln>
        </p:spPr>
      </p:cxnSp>
      <p:sp>
        <p:nvSpPr>
          <p:cNvPr id="1171" name="Google Shape;1171;p62"/>
          <p:cNvSpPr txBox="1"/>
          <p:nvPr>
            <p:ph idx="12" type="sldNum"/>
          </p:nvPr>
        </p:nvSpPr>
        <p:spPr>
          <a:xfrm>
            <a:off x="8755130" y="6507316"/>
            <a:ext cx="157200" cy="1539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6" name="Shape 1176"/>
        <p:cNvGrpSpPr/>
        <p:nvPr/>
      </p:nvGrpSpPr>
      <p:grpSpPr>
        <a:xfrm>
          <a:off x="0" y="0"/>
          <a:ext cx="0" cy="0"/>
          <a:chOff x="0" y="0"/>
          <a:chExt cx="0" cy="0"/>
        </a:xfrm>
      </p:grpSpPr>
      <p:sp>
        <p:nvSpPr>
          <p:cNvPr id="1177" name="Google Shape;1177;p63"/>
          <p:cNvSpPr txBox="1"/>
          <p:nvPr>
            <p:ph idx="1" type="body"/>
          </p:nvPr>
        </p:nvSpPr>
        <p:spPr>
          <a:xfrm>
            <a:off x="687526" y="2055813"/>
            <a:ext cx="8224699" cy="3852006"/>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A5A5A5"/>
              </a:buClr>
              <a:buSzPts val="2800"/>
              <a:buFont typeface="Noto Sans Symbols"/>
              <a:buNone/>
            </a:pPr>
            <a:r>
              <a:rPr lang="en-US"/>
              <a:t>In your district, do</a:t>
            </a:r>
            <a:r>
              <a:rPr b="0" i="0" lang="en-US" u="none" cap="none" strike="noStrike">
                <a:solidFill>
                  <a:srgbClr val="25496F"/>
                </a:solidFill>
                <a:latin typeface="Arial"/>
                <a:ea typeface="Arial"/>
                <a:cs typeface="Arial"/>
                <a:sym typeface="Arial"/>
              </a:rPr>
              <a:t> you currently have a process in place to communicate successes and </a:t>
            </a:r>
            <a:r>
              <a:rPr lang="en-US"/>
              <a:t>challenges</a:t>
            </a:r>
            <a:r>
              <a:rPr b="0" i="0" lang="en-US" u="none" cap="none" strike="noStrike">
                <a:solidFill>
                  <a:srgbClr val="25496F"/>
                </a:solidFill>
                <a:latin typeface="Arial"/>
                <a:ea typeface="Arial"/>
                <a:cs typeface="Arial"/>
                <a:sym typeface="Arial"/>
              </a:rPr>
              <a:t> across all levels (district, school, teacher, student, parent) during the implementation of RTI? If so, what are some of </a:t>
            </a:r>
            <a:r>
              <a:rPr lang="en-US"/>
              <a:t>the </a:t>
            </a:r>
            <a:r>
              <a:rPr b="0" i="0" lang="en-US" u="none" cap="none" strike="noStrike">
                <a:solidFill>
                  <a:srgbClr val="25496F"/>
                </a:solidFill>
                <a:latin typeface="Arial"/>
                <a:ea typeface="Arial"/>
                <a:cs typeface="Arial"/>
                <a:sym typeface="Arial"/>
              </a:rPr>
              <a:t>strengths and weakness?</a:t>
            </a:r>
            <a:endParaRPr/>
          </a:p>
          <a:p>
            <a:pPr indent="0" lvl="0" marL="0" marR="0" rtl="0" algn="l">
              <a:lnSpc>
                <a:spcPct val="100000"/>
              </a:lnSpc>
              <a:spcBef>
                <a:spcPts val="600"/>
              </a:spcBef>
              <a:spcAft>
                <a:spcPts val="0"/>
              </a:spcAft>
              <a:buClr>
                <a:srgbClr val="A5A5A5"/>
              </a:buClr>
              <a:buSzPts val="2800"/>
              <a:buFont typeface="Noto Sans Symbols"/>
              <a:buNone/>
            </a:pPr>
            <a:r>
              <a:t/>
            </a:r>
            <a:endParaRPr b="0" i="0" u="none" cap="none" strike="noStrike">
              <a:solidFill>
                <a:srgbClr val="25496F"/>
              </a:solidFill>
              <a:latin typeface="Arial"/>
              <a:ea typeface="Arial"/>
              <a:cs typeface="Arial"/>
              <a:sym typeface="Arial"/>
            </a:endParaRPr>
          </a:p>
          <a:p>
            <a:pPr indent="0" lvl="0" marL="0" marR="0" rtl="0" algn="l">
              <a:lnSpc>
                <a:spcPct val="100000"/>
              </a:lnSpc>
              <a:spcBef>
                <a:spcPts val="600"/>
              </a:spcBef>
              <a:spcAft>
                <a:spcPts val="0"/>
              </a:spcAft>
              <a:buClr>
                <a:srgbClr val="A5A5A5"/>
              </a:buClr>
              <a:buSzPts val="2800"/>
              <a:buFont typeface="Noto Sans Symbols"/>
              <a:buNone/>
            </a:pPr>
            <a:r>
              <a:rPr b="0" i="0" lang="en-US" u="none" cap="none" strike="noStrike">
                <a:solidFill>
                  <a:srgbClr val="25496F"/>
                </a:solidFill>
                <a:latin typeface="Arial"/>
                <a:ea typeface="Arial"/>
                <a:cs typeface="Arial"/>
                <a:sym typeface="Arial"/>
              </a:rPr>
              <a:t>How might a </a:t>
            </a:r>
            <a:r>
              <a:rPr lang="en-US"/>
              <a:t>communication</a:t>
            </a:r>
            <a:r>
              <a:rPr b="0" i="0" lang="en-US" u="none" cap="none" strike="noStrike">
                <a:solidFill>
                  <a:srgbClr val="25496F"/>
                </a:solidFill>
                <a:latin typeface="Arial"/>
                <a:ea typeface="Arial"/>
                <a:cs typeface="Arial"/>
                <a:sym typeface="Arial"/>
              </a:rPr>
              <a:t> protocol support the process? </a:t>
            </a:r>
            <a:endParaRPr b="0" i="0" u="none" cap="none" strike="noStrike">
              <a:solidFill>
                <a:srgbClr val="25496F"/>
              </a:solidFill>
              <a:latin typeface="Arial"/>
              <a:ea typeface="Arial"/>
              <a:cs typeface="Arial"/>
              <a:sym typeface="Arial"/>
            </a:endParaRPr>
          </a:p>
          <a:p>
            <a:pPr indent="-80963" lvl="0" marL="233363" marR="0" rtl="0" algn="l">
              <a:lnSpc>
                <a:spcPct val="100000"/>
              </a:lnSpc>
              <a:spcBef>
                <a:spcPts val="600"/>
              </a:spcBef>
              <a:spcAft>
                <a:spcPts val="0"/>
              </a:spcAft>
              <a:buClr>
                <a:srgbClr val="A5A5A5"/>
              </a:buClr>
              <a:buSzPts val="2400"/>
              <a:buFont typeface="Noto Sans Symbols"/>
              <a:buNone/>
            </a:pPr>
            <a:r>
              <a:t/>
            </a:r>
            <a:endParaRPr b="0" i="0" u="none" cap="none" strike="noStrike">
              <a:solidFill>
                <a:srgbClr val="25496F"/>
              </a:solidFill>
              <a:latin typeface="Arial"/>
              <a:ea typeface="Arial"/>
              <a:cs typeface="Arial"/>
              <a:sym typeface="Arial"/>
            </a:endParaRPr>
          </a:p>
        </p:txBody>
      </p:sp>
      <p:sp>
        <p:nvSpPr>
          <p:cNvPr id="1178" name="Google Shape;1178;p63"/>
          <p:cNvSpPr txBox="1"/>
          <p:nvPr>
            <p:ph type="title"/>
          </p:nvPr>
        </p:nvSpPr>
        <p:spPr>
          <a:xfrm>
            <a:off x="687388" y="318052"/>
            <a:ext cx="8224837" cy="1540963"/>
          </a:xfrm>
          <a:prstGeom prst="rect">
            <a:avLst/>
          </a:prstGeom>
          <a:noFill/>
          <a:ln>
            <a:noFill/>
          </a:ln>
        </p:spPr>
        <p:txBody>
          <a:bodyPr anchorCtr="0" anchor="b" bIns="0" lIns="0" spcFirstLastPara="1" rIns="0" wrap="square" tIns="0">
            <a:noAutofit/>
          </a:bodyPr>
          <a:lstStyle/>
          <a:p>
            <a:pPr indent="0" lvl="0" marL="0" marR="0" rtl="0" algn="l">
              <a:lnSpc>
                <a:spcPct val="90000"/>
              </a:lnSpc>
              <a:spcBef>
                <a:spcPts val="0"/>
              </a:spcBef>
              <a:spcAft>
                <a:spcPts val="0"/>
              </a:spcAft>
              <a:buSzPts val="1400"/>
              <a:buNone/>
            </a:pPr>
            <a:r>
              <a:rPr b="0" i="0" lang="en-US" sz="4800" u="none" cap="none" strike="noStrike">
                <a:solidFill>
                  <a:srgbClr val="A5A5A5"/>
                </a:solidFill>
                <a:latin typeface="Arial Narrow"/>
                <a:ea typeface="Arial Narrow"/>
                <a:cs typeface="Arial Narrow"/>
                <a:sym typeface="Arial Narrow"/>
              </a:rPr>
              <a:t>RTI Communication Plan</a:t>
            </a:r>
            <a:endParaRPr b="0" i="0" sz="4800" u="none" cap="none" strike="noStrike">
              <a:solidFill>
                <a:srgbClr val="A5A5A5"/>
              </a:solidFill>
              <a:latin typeface="Arial Narrow"/>
              <a:ea typeface="Arial Narrow"/>
              <a:cs typeface="Arial Narrow"/>
              <a:sym typeface="Arial Narrow"/>
            </a:endParaRPr>
          </a:p>
        </p:txBody>
      </p:sp>
      <p:grpSp>
        <p:nvGrpSpPr>
          <p:cNvPr id="1179" name="Google Shape;1179;p63"/>
          <p:cNvGrpSpPr/>
          <p:nvPr/>
        </p:nvGrpSpPr>
        <p:grpSpPr>
          <a:xfrm>
            <a:off x="6867064" y="5887477"/>
            <a:ext cx="1680381" cy="918000"/>
            <a:chOff x="6939451" y="5887473"/>
            <a:chExt cx="1608174" cy="918000"/>
          </a:xfrm>
        </p:grpSpPr>
        <p:sp>
          <p:nvSpPr>
            <p:cNvPr id="1180" name="Google Shape;1180;p63"/>
            <p:cNvSpPr/>
            <p:nvPr/>
          </p:nvSpPr>
          <p:spPr>
            <a:xfrm>
              <a:off x="6939451" y="5887473"/>
              <a:ext cx="1608174" cy="918000"/>
            </a:xfrm>
            <a:prstGeom prst="irregularSeal1">
              <a:avLst/>
            </a:prstGeom>
            <a:solidFill>
              <a:srgbClr val="FFFF0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FFFFFF"/>
                </a:solidFill>
                <a:latin typeface="Arial"/>
                <a:ea typeface="Arial"/>
                <a:cs typeface="Arial"/>
                <a:sym typeface="Arial"/>
              </a:endParaRPr>
            </a:p>
          </p:txBody>
        </p:sp>
        <p:sp>
          <p:nvSpPr>
            <p:cNvPr id="1181" name="Google Shape;1181;p63"/>
            <p:cNvSpPr txBox="1"/>
            <p:nvPr/>
          </p:nvSpPr>
          <p:spPr>
            <a:xfrm>
              <a:off x="7344700" y="6196025"/>
              <a:ext cx="1050900" cy="322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Discuss </a:t>
              </a:r>
              <a:endParaRPr b="0" i="0" sz="1400" u="none" cap="none" strike="noStrike">
                <a:solidFill>
                  <a:srgbClr val="000000"/>
                </a:solidFill>
                <a:latin typeface="Arial"/>
                <a:ea typeface="Arial"/>
                <a:cs typeface="Arial"/>
                <a:sym typeface="Arial"/>
              </a:endParaRPr>
            </a:p>
          </p:txBody>
        </p:sp>
      </p:grpSp>
      <p:sp>
        <p:nvSpPr>
          <p:cNvPr id="1182" name="Google Shape;1182;p63"/>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US">
                <a:solidFill>
                  <a:srgbClr val="B7B7B7"/>
                </a:solidFill>
              </a:rPr>
              <a:t>‹#›</a:t>
            </a:fld>
            <a:endParaRPr>
              <a:solidFill>
                <a:srgbClr val="B7B7B7"/>
              </a:solidFill>
            </a:endParaRPr>
          </a:p>
        </p:txBody>
      </p:sp>
      <p:sp>
        <p:nvSpPr>
          <p:cNvPr id="1183" name="Google Shape;1183;p63"/>
          <p:cNvSpPr/>
          <p:nvPr/>
        </p:nvSpPr>
        <p:spPr>
          <a:xfrm>
            <a:off x="6643700" y="314325"/>
            <a:ext cx="2500200" cy="5715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RTI Arkansas Logo.png" id="1184" name="Google Shape;1184;p63"/>
          <p:cNvPicPr preferRelativeResize="0"/>
          <p:nvPr/>
        </p:nvPicPr>
        <p:blipFill rotWithShape="1">
          <a:blip r:embed="rId3">
            <a:alphaModFix/>
          </a:blip>
          <a:srcRect b="0" l="0" r="0" t="0"/>
          <a:stretch/>
        </p:blipFill>
        <p:spPr>
          <a:xfrm>
            <a:off x="6887173" y="336608"/>
            <a:ext cx="2025052" cy="373943"/>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9" name="Shape 1189"/>
        <p:cNvGrpSpPr/>
        <p:nvPr/>
      </p:nvGrpSpPr>
      <p:grpSpPr>
        <a:xfrm>
          <a:off x="0" y="0"/>
          <a:ext cx="0" cy="0"/>
          <a:chOff x="0" y="0"/>
          <a:chExt cx="0" cy="0"/>
        </a:xfrm>
      </p:grpSpPr>
      <p:sp>
        <p:nvSpPr>
          <p:cNvPr id="1190" name="Google Shape;1190;p64"/>
          <p:cNvSpPr txBox="1"/>
          <p:nvPr>
            <p:ph idx="1" type="body"/>
          </p:nvPr>
        </p:nvSpPr>
        <p:spPr>
          <a:xfrm>
            <a:off x="687463" y="2055813"/>
            <a:ext cx="8224800" cy="3852000"/>
          </a:xfrm>
          <a:prstGeom prst="rect">
            <a:avLst/>
          </a:prstGeom>
          <a:noFill/>
          <a:ln>
            <a:noFill/>
          </a:ln>
        </p:spPr>
        <p:txBody>
          <a:bodyPr anchorCtr="0" anchor="t" bIns="0" lIns="0" spcFirstLastPara="1" rIns="0" wrap="square" tIns="0">
            <a:noAutofit/>
          </a:bodyPr>
          <a:lstStyle/>
          <a:p>
            <a:pPr indent="-220663" lvl="0" marL="233363" marR="0" rtl="0" algn="l">
              <a:lnSpc>
                <a:spcPct val="100000"/>
              </a:lnSpc>
              <a:spcBef>
                <a:spcPts val="0"/>
              </a:spcBef>
              <a:spcAft>
                <a:spcPts val="0"/>
              </a:spcAft>
              <a:buClr>
                <a:srgbClr val="A5A5A5"/>
              </a:buClr>
              <a:buSzPts val="2400"/>
              <a:buFont typeface="Noto Sans Symbols"/>
              <a:buChar char="▪"/>
            </a:pPr>
            <a:r>
              <a:rPr b="0" i="0" lang="en-US" sz="2600" u="none" cap="none" strike="noStrike">
                <a:solidFill>
                  <a:srgbClr val="25496F"/>
                </a:solidFill>
                <a:latin typeface="Arial"/>
                <a:ea typeface="Arial"/>
                <a:cs typeface="Arial"/>
                <a:sym typeface="Arial"/>
              </a:rPr>
              <a:t>Communicate progress</a:t>
            </a:r>
            <a:endParaRPr/>
          </a:p>
          <a:p>
            <a:pPr indent="-220663" lvl="0" marL="233363" marR="0" rtl="0" algn="l">
              <a:lnSpc>
                <a:spcPct val="100000"/>
              </a:lnSpc>
              <a:spcBef>
                <a:spcPts val="600"/>
              </a:spcBef>
              <a:spcAft>
                <a:spcPts val="0"/>
              </a:spcAft>
              <a:buClr>
                <a:srgbClr val="A5A5A5"/>
              </a:buClr>
              <a:buSzPts val="2400"/>
              <a:buFont typeface="Noto Sans Symbols"/>
              <a:buChar char="▪"/>
            </a:pPr>
            <a:r>
              <a:rPr b="0" i="0" lang="en-US" sz="2600" u="none" cap="none" strike="noStrike">
                <a:solidFill>
                  <a:srgbClr val="25496F"/>
                </a:solidFill>
                <a:latin typeface="Arial"/>
                <a:ea typeface="Arial"/>
                <a:cs typeface="Arial"/>
                <a:sym typeface="Arial"/>
              </a:rPr>
              <a:t>Report systemic barriers</a:t>
            </a:r>
            <a:endParaRPr/>
          </a:p>
          <a:p>
            <a:pPr indent="-220663" lvl="0" marL="233363" marR="0" rtl="0" algn="l">
              <a:lnSpc>
                <a:spcPct val="100000"/>
              </a:lnSpc>
              <a:spcBef>
                <a:spcPts val="600"/>
              </a:spcBef>
              <a:spcAft>
                <a:spcPts val="0"/>
              </a:spcAft>
              <a:buClr>
                <a:srgbClr val="A5A5A5"/>
              </a:buClr>
              <a:buSzPts val="2400"/>
              <a:buFont typeface="Noto Sans Symbols"/>
              <a:buChar char="▪"/>
            </a:pPr>
            <a:r>
              <a:rPr b="0" i="0" lang="en-US" sz="2600" u="none" cap="none" strike="noStrike">
                <a:solidFill>
                  <a:srgbClr val="25496F"/>
                </a:solidFill>
                <a:latin typeface="Arial"/>
                <a:ea typeface="Arial"/>
                <a:cs typeface="Arial"/>
                <a:sym typeface="Arial"/>
              </a:rPr>
              <a:t>Report on actions</a:t>
            </a:r>
            <a:endParaRPr/>
          </a:p>
          <a:p>
            <a:pPr indent="-220663" lvl="0" marL="233363" marR="0" rtl="0" algn="l">
              <a:lnSpc>
                <a:spcPct val="100000"/>
              </a:lnSpc>
              <a:spcBef>
                <a:spcPts val="600"/>
              </a:spcBef>
              <a:spcAft>
                <a:spcPts val="0"/>
              </a:spcAft>
              <a:buClr>
                <a:srgbClr val="A5A5A5"/>
              </a:buClr>
              <a:buSzPts val="2400"/>
              <a:buFont typeface="Noto Sans Symbols"/>
              <a:buChar char="▪"/>
            </a:pPr>
            <a:r>
              <a:rPr b="0" i="0" lang="en-US" sz="2600" u="none" cap="none" strike="noStrike">
                <a:solidFill>
                  <a:srgbClr val="25496F"/>
                </a:solidFill>
                <a:latin typeface="Arial"/>
                <a:ea typeface="Arial"/>
                <a:cs typeface="Arial"/>
                <a:sym typeface="Arial"/>
              </a:rPr>
              <a:t>Revisit past decisions and agreements  </a:t>
            </a:r>
            <a:endParaRPr b="0" i="0" sz="2600" u="none" cap="none" strike="noStrike">
              <a:solidFill>
                <a:srgbClr val="25496F"/>
              </a:solidFill>
              <a:latin typeface="Arial"/>
              <a:ea typeface="Arial"/>
              <a:cs typeface="Arial"/>
              <a:sym typeface="Arial"/>
            </a:endParaRPr>
          </a:p>
          <a:p>
            <a:pPr indent="0" lvl="0" marL="0" marR="0" rtl="0" algn="l">
              <a:lnSpc>
                <a:spcPct val="100000"/>
              </a:lnSpc>
              <a:spcBef>
                <a:spcPts val="600"/>
              </a:spcBef>
              <a:spcAft>
                <a:spcPts val="0"/>
              </a:spcAft>
              <a:buClr>
                <a:srgbClr val="A5A5A5"/>
              </a:buClr>
              <a:buSzPts val="2400"/>
              <a:buFont typeface="Noto Sans Symbols"/>
              <a:buNone/>
            </a:pPr>
            <a:r>
              <a:t/>
            </a:r>
            <a:endParaRPr b="0" i="0" sz="2400" u="none" cap="none" strike="noStrike">
              <a:solidFill>
                <a:srgbClr val="25496F"/>
              </a:solidFill>
              <a:latin typeface="Arial"/>
              <a:ea typeface="Arial"/>
              <a:cs typeface="Arial"/>
              <a:sym typeface="Arial"/>
            </a:endParaRPr>
          </a:p>
          <a:p>
            <a:pPr indent="0" lvl="0" marL="0" marR="0" rtl="0" algn="l">
              <a:lnSpc>
                <a:spcPct val="100000"/>
              </a:lnSpc>
              <a:spcBef>
                <a:spcPts val="600"/>
              </a:spcBef>
              <a:spcAft>
                <a:spcPts val="0"/>
              </a:spcAft>
              <a:buClr>
                <a:srgbClr val="A5A5A5"/>
              </a:buClr>
              <a:buSzPts val="2400"/>
              <a:buFont typeface="Noto Sans Symbols"/>
              <a:buNone/>
            </a:pPr>
            <a:r>
              <a:t/>
            </a:r>
            <a:endParaRPr b="0" i="0" sz="2400" u="none" cap="none" strike="noStrike">
              <a:solidFill>
                <a:srgbClr val="25496F"/>
              </a:solidFill>
              <a:latin typeface="Arial"/>
              <a:ea typeface="Arial"/>
              <a:cs typeface="Arial"/>
              <a:sym typeface="Arial"/>
            </a:endParaRPr>
          </a:p>
        </p:txBody>
      </p:sp>
      <p:sp>
        <p:nvSpPr>
          <p:cNvPr id="1191" name="Google Shape;1191;p64"/>
          <p:cNvSpPr txBox="1"/>
          <p:nvPr>
            <p:ph type="title"/>
          </p:nvPr>
        </p:nvSpPr>
        <p:spPr>
          <a:xfrm>
            <a:off x="687388" y="318052"/>
            <a:ext cx="8224837" cy="1540963"/>
          </a:xfrm>
          <a:prstGeom prst="rect">
            <a:avLst/>
          </a:prstGeom>
          <a:noFill/>
          <a:ln>
            <a:noFill/>
          </a:ln>
        </p:spPr>
        <p:txBody>
          <a:bodyPr anchorCtr="0" anchor="b" bIns="0" lIns="0" spcFirstLastPara="1" rIns="0" wrap="square" tIns="0">
            <a:noAutofit/>
          </a:bodyPr>
          <a:lstStyle/>
          <a:p>
            <a:pPr indent="0" lvl="0" marL="0" marR="0" rtl="0" algn="l">
              <a:lnSpc>
                <a:spcPct val="90000"/>
              </a:lnSpc>
              <a:spcBef>
                <a:spcPts val="0"/>
              </a:spcBef>
              <a:spcAft>
                <a:spcPts val="0"/>
              </a:spcAft>
              <a:buSzPts val="1400"/>
              <a:buNone/>
            </a:pPr>
            <a:r>
              <a:rPr b="0" i="0" lang="en-US" sz="4800" u="none" cap="none" strike="noStrike">
                <a:solidFill>
                  <a:srgbClr val="A5A5A5"/>
                </a:solidFill>
                <a:latin typeface="Arial Narrow"/>
                <a:ea typeface="Arial Narrow"/>
                <a:cs typeface="Arial Narrow"/>
                <a:sym typeface="Arial Narrow"/>
              </a:rPr>
              <a:t>Communication Plan Purpose </a:t>
            </a:r>
            <a:endParaRPr b="0" i="0" sz="4800" u="none" cap="none" strike="noStrike">
              <a:solidFill>
                <a:srgbClr val="A5A5A5"/>
              </a:solidFill>
              <a:latin typeface="Arial Narrow"/>
              <a:ea typeface="Arial Narrow"/>
              <a:cs typeface="Arial Narrow"/>
              <a:sym typeface="Arial Narrow"/>
            </a:endParaRPr>
          </a:p>
        </p:txBody>
      </p:sp>
      <p:pic>
        <p:nvPicPr>
          <p:cNvPr id="1192" name="Google Shape;1192;p64"/>
          <p:cNvPicPr preferRelativeResize="0"/>
          <p:nvPr/>
        </p:nvPicPr>
        <p:blipFill rotWithShape="1">
          <a:blip r:embed="rId3">
            <a:alphaModFix/>
          </a:blip>
          <a:srcRect b="4770" l="5508" r="6632" t="9591"/>
          <a:stretch/>
        </p:blipFill>
        <p:spPr>
          <a:xfrm>
            <a:off x="6540850" y="4149150"/>
            <a:ext cx="2371378" cy="1540976"/>
          </a:xfrm>
          <a:prstGeom prst="rect">
            <a:avLst/>
          </a:prstGeom>
          <a:noFill/>
          <a:ln cap="flat" cmpd="sng" w="9525">
            <a:solidFill>
              <a:schemeClr val="dk2"/>
            </a:solidFill>
            <a:prstDash val="solid"/>
            <a:round/>
            <a:headEnd len="sm" w="sm" type="none"/>
            <a:tailEnd len="sm" w="sm" type="none"/>
          </a:ln>
        </p:spPr>
      </p:pic>
      <p:sp>
        <p:nvSpPr>
          <p:cNvPr id="1193" name="Google Shape;1193;p64"/>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US">
                <a:solidFill>
                  <a:srgbClr val="B7B7B7"/>
                </a:solidFill>
              </a:rPr>
              <a:t>‹#›</a:t>
            </a:fld>
            <a:endParaRPr>
              <a:solidFill>
                <a:srgbClr val="B7B7B7"/>
              </a:solidFill>
            </a:endParaRPr>
          </a:p>
        </p:txBody>
      </p:sp>
      <p:sp>
        <p:nvSpPr>
          <p:cNvPr id="1194" name="Google Shape;1194;p64"/>
          <p:cNvSpPr/>
          <p:nvPr/>
        </p:nvSpPr>
        <p:spPr>
          <a:xfrm>
            <a:off x="6643700" y="314325"/>
            <a:ext cx="2500200" cy="5715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RTI Arkansas Logo.png" id="1195" name="Google Shape;1195;p64"/>
          <p:cNvPicPr preferRelativeResize="0"/>
          <p:nvPr/>
        </p:nvPicPr>
        <p:blipFill rotWithShape="1">
          <a:blip r:embed="rId4">
            <a:alphaModFix/>
          </a:blip>
          <a:srcRect b="0" l="0" r="0" t="0"/>
          <a:stretch/>
        </p:blipFill>
        <p:spPr>
          <a:xfrm>
            <a:off x="6887173" y="336608"/>
            <a:ext cx="2025052" cy="373943"/>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0" name="Shape 1200"/>
        <p:cNvGrpSpPr/>
        <p:nvPr/>
      </p:nvGrpSpPr>
      <p:grpSpPr>
        <a:xfrm>
          <a:off x="0" y="0"/>
          <a:ext cx="0" cy="0"/>
          <a:chOff x="0" y="0"/>
          <a:chExt cx="0" cy="0"/>
        </a:xfrm>
      </p:grpSpPr>
      <p:sp>
        <p:nvSpPr>
          <p:cNvPr id="1201" name="Google Shape;1201;p65"/>
          <p:cNvSpPr txBox="1"/>
          <p:nvPr>
            <p:ph idx="1" type="body"/>
          </p:nvPr>
        </p:nvSpPr>
        <p:spPr>
          <a:xfrm>
            <a:off x="687525" y="1987825"/>
            <a:ext cx="8224800" cy="3920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SzPts val="2400"/>
              <a:buNone/>
            </a:pPr>
            <a:r>
              <a:rPr b="0" i="0" lang="en-US" sz="2400" u="none" cap="none" strike="noStrike">
                <a:solidFill>
                  <a:srgbClr val="25496F"/>
                </a:solidFill>
                <a:latin typeface="Arial"/>
                <a:ea typeface="Arial"/>
                <a:cs typeface="Arial"/>
                <a:sym typeface="Arial"/>
              </a:rPr>
              <a:t>Teams need protocols for providing information and receiving feedback on the following:</a:t>
            </a:r>
            <a:endParaRPr/>
          </a:p>
          <a:p>
            <a:pPr indent="-233361" lvl="0" marL="233361" marR="0" rtl="0" algn="l">
              <a:lnSpc>
                <a:spcPct val="100000"/>
              </a:lnSpc>
              <a:spcBef>
                <a:spcPts val="0"/>
              </a:spcBef>
              <a:spcAft>
                <a:spcPts val="0"/>
              </a:spcAft>
              <a:buClr>
                <a:srgbClr val="A5A5A5"/>
              </a:buClr>
              <a:buSzPts val="2400"/>
              <a:buFont typeface="Noto Sans Symbols"/>
              <a:buChar char="▪"/>
            </a:pPr>
            <a:r>
              <a:rPr lang="en-US" sz="2200"/>
              <a:t>Mission and </a:t>
            </a:r>
            <a:r>
              <a:rPr b="0" i="0" lang="en-US" sz="2200" u="none" cap="none" strike="noStrike">
                <a:solidFill>
                  <a:srgbClr val="25496F"/>
                </a:solidFill>
                <a:latin typeface="Arial"/>
                <a:ea typeface="Arial"/>
                <a:cs typeface="Arial"/>
                <a:sym typeface="Arial"/>
              </a:rPr>
              <a:t>Vision statements, definition of RTI</a:t>
            </a:r>
            <a:endParaRPr sz="2200"/>
          </a:p>
          <a:p>
            <a:pPr indent="-233361" lvl="0" marL="233361" marR="0" rtl="0" algn="l">
              <a:lnSpc>
                <a:spcPct val="100000"/>
              </a:lnSpc>
              <a:spcBef>
                <a:spcPts val="0"/>
              </a:spcBef>
              <a:spcAft>
                <a:spcPts val="0"/>
              </a:spcAft>
              <a:buClr>
                <a:srgbClr val="A5A5A5"/>
              </a:buClr>
              <a:buSzPts val="2400"/>
              <a:buFont typeface="Noto Sans Symbols"/>
              <a:buChar char="▪"/>
            </a:pPr>
            <a:r>
              <a:rPr b="0" i="0" lang="en-US" sz="2200" u="none" cap="none" strike="noStrike">
                <a:solidFill>
                  <a:srgbClr val="25496F"/>
                </a:solidFill>
                <a:latin typeface="Arial"/>
                <a:ea typeface="Arial"/>
                <a:cs typeface="Arial"/>
                <a:sym typeface="Arial"/>
              </a:rPr>
              <a:t>Rationale for implementation</a:t>
            </a:r>
            <a:endParaRPr sz="2200"/>
          </a:p>
          <a:p>
            <a:pPr indent="-233361" lvl="0" marL="233361" marR="0" rtl="0" algn="l">
              <a:lnSpc>
                <a:spcPct val="100000"/>
              </a:lnSpc>
              <a:spcBef>
                <a:spcPts val="0"/>
              </a:spcBef>
              <a:spcAft>
                <a:spcPts val="0"/>
              </a:spcAft>
              <a:buClr>
                <a:srgbClr val="A5A5A5"/>
              </a:buClr>
              <a:buSzPts val="2400"/>
              <a:buFont typeface="Noto Sans Symbols"/>
              <a:buChar char="▪"/>
            </a:pPr>
            <a:r>
              <a:rPr b="0" i="0" lang="en-US" sz="2200" u="none" cap="none" strike="noStrike">
                <a:solidFill>
                  <a:srgbClr val="25496F"/>
                </a:solidFill>
                <a:latin typeface="Arial"/>
                <a:ea typeface="Arial"/>
                <a:cs typeface="Arial"/>
                <a:sym typeface="Arial"/>
              </a:rPr>
              <a:t>Roles and responsibilities of team members</a:t>
            </a:r>
            <a:endParaRPr sz="2200"/>
          </a:p>
          <a:p>
            <a:pPr indent="-233361" lvl="0" marL="233361" marR="0" rtl="0" algn="l">
              <a:lnSpc>
                <a:spcPct val="100000"/>
              </a:lnSpc>
              <a:spcBef>
                <a:spcPts val="0"/>
              </a:spcBef>
              <a:spcAft>
                <a:spcPts val="0"/>
              </a:spcAft>
              <a:buClr>
                <a:srgbClr val="A5A5A5"/>
              </a:buClr>
              <a:buSzPts val="2400"/>
              <a:buFont typeface="Noto Sans Symbols"/>
              <a:buChar char="▪"/>
            </a:pPr>
            <a:r>
              <a:rPr b="0" i="0" lang="en-US" sz="2200" u="none" cap="none" strike="noStrike">
                <a:solidFill>
                  <a:srgbClr val="25496F"/>
                </a:solidFill>
                <a:latin typeface="Arial"/>
                <a:ea typeface="Arial"/>
                <a:cs typeface="Arial"/>
                <a:sym typeface="Arial"/>
              </a:rPr>
              <a:t>Action plan for implementation (e.g., timelines, professional development strategies/activities)</a:t>
            </a:r>
            <a:endParaRPr sz="2200"/>
          </a:p>
          <a:p>
            <a:pPr indent="-233361" lvl="0" marL="233361" marR="0" rtl="0" algn="l">
              <a:lnSpc>
                <a:spcPct val="100000"/>
              </a:lnSpc>
              <a:spcBef>
                <a:spcPts val="0"/>
              </a:spcBef>
              <a:spcAft>
                <a:spcPts val="0"/>
              </a:spcAft>
              <a:buClr>
                <a:srgbClr val="A5A5A5"/>
              </a:buClr>
              <a:buSzPts val="2400"/>
              <a:buFont typeface="Noto Sans Symbols"/>
              <a:buChar char="▪"/>
            </a:pPr>
            <a:r>
              <a:rPr b="0" i="0" lang="en-US" sz="2200" u="none" cap="none" strike="noStrike">
                <a:solidFill>
                  <a:srgbClr val="25496F"/>
                </a:solidFill>
                <a:latin typeface="Arial"/>
                <a:ea typeface="Arial"/>
                <a:cs typeface="Arial"/>
                <a:sym typeface="Arial"/>
              </a:rPr>
              <a:t>RTI calendar and benchmarking schedule</a:t>
            </a:r>
            <a:endParaRPr sz="2200"/>
          </a:p>
          <a:p>
            <a:pPr indent="-233361" lvl="0" marL="233361" marR="0" rtl="0" algn="l">
              <a:lnSpc>
                <a:spcPct val="100000"/>
              </a:lnSpc>
              <a:spcBef>
                <a:spcPts val="0"/>
              </a:spcBef>
              <a:spcAft>
                <a:spcPts val="0"/>
              </a:spcAft>
              <a:buClr>
                <a:srgbClr val="A5A5A5"/>
              </a:buClr>
              <a:buSzPts val="2400"/>
              <a:buFont typeface="Noto Sans Symbols"/>
              <a:buChar char="▪"/>
            </a:pPr>
            <a:r>
              <a:rPr b="0" i="0" lang="en-US" sz="2200" u="none" cap="none" strike="noStrike">
                <a:solidFill>
                  <a:srgbClr val="25496F"/>
                </a:solidFill>
                <a:latin typeface="Arial"/>
                <a:ea typeface="Arial"/>
                <a:cs typeface="Arial"/>
                <a:sym typeface="Arial"/>
              </a:rPr>
              <a:t>Decision rules, problem-solving procedures</a:t>
            </a:r>
            <a:endParaRPr sz="2200"/>
          </a:p>
          <a:p>
            <a:pPr indent="-233361" lvl="0" marL="233361" marR="0" rtl="0" algn="l">
              <a:lnSpc>
                <a:spcPct val="100000"/>
              </a:lnSpc>
              <a:spcBef>
                <a:spcPts val="0"/>
              </a:spcBef>
              <a:spcAft>
                <a:spcPts val="0"/>
              </a:spcAft>
              <a:buClr>
                <a:srgbClr val="A5A5A5"/>
              </a:buClr>
              <a:buSzPts val="2400"/>
              <a:buFont typeface="Noto Sans Symbols"/>
              <a:buChar char="▪"/>
            </a:pPr>
            <a:r>
              <a:rPr b="0" i="0" lang="en-US" sz="2200" u="none" cap="none" strike="noStrike">
                <a:solidFill>
                  <a:srgbClr val="25496F"/>
                </a:solidFill>
                <a:latin typeface="Arial"/>
                <a:ea typeface="Arial"/>
                <a:cs typeface="Arial"/>
                <a:sym typeface="Arial"/>
              </a:rPr>
              <a:t>Documentation and communication of a student’s intervention status</a:t>
            </a:r>
            <a:endParaRPr sz="2200"/>
          </a:p>
        </p:txBody>
      </p:sp>
      <p:sp>
        <p:nvSpPr>
          <p:cNvPr id="1202" name="Google Shape;1202;p65"/>
          <p:cNvSpPr txBox="1"/>
          <p:nvPr>
            <p:ph type="title"/>
          </p:nvPr>
        </p:nvSpPr>
        <p:spPr>
          <a:xfrm>
            <a:off x="687388" y="318052"/>
            <a:ext cx="8224837" cy="1540963"/>
          </a:xfrm>
          <a:prstGeom prst="rect">
            <a:avLst/>
          </a:prstGeom>
          <a:noFill/>
          <a:ln>
            <a:noFill/>
          </a:ln>
        </p:spPr>
        <p:txBody>
          <a:bodyPr anchorCtr="0" anchor="b" bIns="0" lIns="0" spcFirstLastPara="1" rIns="0" wrap="square" tIns="0">
            <a:noAutofit/>
          </a:bodyPr>
          <a:lstStyle/>
          <a:p>
            <a:pPr indent="0" lvl="0" marL="0" marR="0" rtl="0" algn="l">
              <a:lnSpc>
                <a:spcPct val="90000"/>
              </a:lnSpc>
              <a:spcBef>
                <a:spcPts val="0"/>
              </a:spcBef>
              <a:spcAft>
                <a:spcPts val="0"/>
              </a:spcAft>
              <a:buSzPts val="1400"/>
              <a:buNone/>
            </a:pPr>
            <a:r>
              <a:rPr b="0" i="0" lang="en-US" sz="4800" u="none" cap="none" strike="noStrike">
                <a:solidFill>
                  <a:srgbClr val="A5A5A5"/>
                </a:solidFill>
                <a:latin typeface="Arial Narrow"/>
                <a:ea typeface="Arial Narrow"/>
                <a:cs typeface="Arial Narrow"/>
                <a:sym typeface="Arial Narrow"/>
              </a:rPr>
              <a:t>Communication of RTI</a:t>
            </a:r>
            <a:endParaRPr b="0" i="0" sz="4800" u="none" cap="none" strike="noStrike">
              <a:solidFill>
                <a:srgbClr val="A5A5A5"/>
              </a:solidFill>
              <a:latin typeface="Arial Narrow"/>
              <a:ea typeface="Arial Narrow"/>
              <a:cs typeface="Arial Narrow"/>
              <a:sym typeface="Arial Narrow"/>
            </a:endParaRPr>
          </a:p>
        </p:txBody>
      </p:sp>
      <p:sp>
        <p:nvSpPr>
          <p:cNvPr id="1203" name="Google Shape;1203;p65"/>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US">
                <a:solidFill>
                  <a:srgbClr val="B7B7B7"/>
                </a:solidFill>
              </a:rPr>
              <a:t>‹#›</a:t>
            </a:fld>
            <a:endParaRPr>
              <a:solidFill>
                <a:srgbClr val="B7B7B7"/>
              </a:solidFill>
            </a:endParaRPr>
          </a:p>
        </p:txBody>
      </p:sp>
      <p:sp>
        <p:nvSpPr>
          <p:cNvPr id="1204" name="Google Shape;1204;p65"/>
          <p:cNvSpPr/>
          <p:nvPr/>
        </p:nvSpPr>
        <p:spPr>
          <a:xfrm>
            <a:off x="6643700" y="314325"/>
            <a:ext cx="2500200" cy="5715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RTI Arkansas Logo.png" id="1205" name="Google Shape;1205;p65"/>
          <p:cNvPicPr preferRelativeResize="0"/>
          <p:nvPr/>
        </p:nvPicPr>
        <p:blipFill rotWithShape="1">
          <a:blip r:embed="rId3">
            <a:alphaModFix/>
          </a:blip>
          <a:srcRect b="0" l="0" r="0" t="0"/>
          <a:stretch/>
        </p:blipFill>
        <p:spPr>
          <a:xfrm>
            <a:off x="6887173" y="336608"/>
            <a:ext cx="2025052" cy="373943"/>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0" name="Shape 1210"/>
        <p:cNvGrpSpPr/>
        <p:nvPr/>
      </p:nvGrpSpPr>
      <p:grpSpPr>
        <a:xfrm>
          <a:off x="0" y="0"/>
          <a:ext cx="0" cy="0"/>
          <a:chOff x="0" y="0"/>
          <a:chExt cx="0" cy="0"/>
        </a:xfrm>
      </p:grpSpPr>
      <p:sp>
        <p:nvSpPr>
          <p:cNvPr id="1211" name="Google Shape;1211;p66"/>
          <p:cNvSpPr txBox="1"/>
          <p:nvPr>
            <p:ph idx="1" type="body"/>
          </p:nvPr>
        </p:nvSpPr>
        <p:spPr>
          <a:xfrm>
            <a:off x="687526" y="2055813"/>
            <a:ext cx="8224800" cy="3852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600"/>
              </a:spcBef>
              <a:spcAft>
                <a:spcPts val="0"/>
              </a:spcAft>
              <a:buSzPts val="2400"/>
              <a:buNone/>
            </a:pPr>
            <a:r>
              <a:rPr lang="en-US" u="sng">
                <a:solidFill>
                  <a:schemeClr val="hlink"/>
                </a:solidFill>
                <a:hlinkClick r:id="rId3"/>
              </a:rPr>
              <a:t>AI Hub: Communication Plan Template</a:t>
            </a:r>
            <a:endParaRPr/>
          </a:p>
          <a:p>
            <a:pPr indent="0" lvl="0" marL="0" rtl="0" algn="l">
              <a:lnSpc>
                <a:spcPct val="100000"/>
              </a:lnSpc>
              <a:spcBef>
                <a:spcPts val="600"/>
              </a:spcBef>
              <a:spcAft>
                <a:spcPts val="0"/>
              </a:spcAft>
              <a:buSzPts val="2400"/>
              <a:buNone/>
            </a:pPr>
            <a:r>
              <a:t/>
            </a:r>
            <a:endParaRPr/>
          </a:p>
          <a:p>
            <a:pPr indent="0" lvl="0" marL="0" rtl="0" algn="l">
              <a:lnSpc>
                <a:spcPct val="100000"/>
              </a:lnSpc>
              <a:spcBef>
                <a:spcPts val="600"/>
              </a:spcBef>
              <a:spcAft>
                <a:spcPts val="0"/>
              </a:spcAft>
              <a:buClr>
                <a:srgbClr val="A5A5A5"/>
              </a:buClr>
              <a:buSzPts val="2400"/>
              <a:buFont typeface="Noto Sans Symbols"/>
              <a:buNone/>
            </a:pPr>
            <a:r>
              <a:rPr lang="en-US"/>
              <a:t>Communication Protocol “How To” Video -</a:t>
            </a:r>
            <a:endParaRPr/>
          </a:p>
          <a:p>
            <a:pPr indent="0" lvl="0" marL="0" rtl="0" algn="l">
              <a:lnSpc>
                <a:spcPct val="100000"/>
              </a:lnSpc>
              <a:spcBef>
                <a:spcPts val="600"/>
              </a:spcBef>
              <a:spcAft>
                <a:spcPts val="0"/>
              </a:spcAft>
              <a:buSzPts val="2400"/>
              <a:buNone/>
            </a:pPr>
            <a:r>
              <a:rPr lang="en-US"/>
              <a:t> </a:t>
            </a:r>
            <a:r>
              <a:rPr lang="en-US" u="sng">
                <a:solidFill>
                  <a:schemeClr val="hlink"/>
                </a:solidFill>
                <a:hlinkClick r:id="rId4"/>
              </a:rPr>
              <a:t>AI Hub: Communications Protocol</a:t>
            </a:r>
            <a:r>
              <a:rPr lang="en-US"/>
              <a:t> </a:t>
            </a:r>
            <a:endParaRPr/>
          </a:p>
          <a:p>
            <a:pPr indent="0" lvl="0" marL="0" rtl="0" algn="l">
              <a:lnSpc>
                <a:spcPct val="100000"/>
              </a:lnSpc>
              <a:spcBef>
                <a:spcPts val="600"/>
              </a:spcBef>
              <a:spcAft>
                <a:spcPts val="0"/>
              </a:spcAft>
              <a:buSzPts val="2400"/>
              <a:buNone/>
            </a:pPr>
            <a:r>
              <a:t/>
            </a:r>
            <a:endParaRPr/>
          </a:p>
          <a:p>
            <a:pPr indent="0" lvl="0" marL="0" rtl="0" algn="l">
              <a:lnSpc>
                <a:spcPct val="100000"/>
              </a:lnSpc>
              <a:spcBef>
                <a:spcPts val="600"/>
              </a:spcBef>
              <a:spcAft>
                <a:spcPts val="0"/>
              </a:spcAft>
              <a:buSzPts val="2400"/>
              <a:buNone/>
            </a:pPr>
            <a:r>
              <a:rPr lang="en-US" u="sng">
                <a:solidFill>
                  <a:schemeClr val="hlink"/>
                </a:solidFill>
                <a:hlinkClick r:id="rId5"/>
              </a:rPr>
              <a:t>Communication Protocol Worksheet and Example</a:t>
            </a:r>
            <a:endParaRPr/>
          </a:p>
          <a:p>
            <a:pPr indent="0" lvl="0" marL="0" rtl="0" algn="l">
              <a:lnSpc>
                <a:spcPct val="100000"/>
              </a:lnSpc>
              <a:spcBef>
                <a:spcPts val="600"/>
              </a:spcBef>
              <a:spcAft>
                <a:spcPts val="0"/>
              </a:spcAft>
              <a:buClr>
                <a:srgbClr val="A5A5A5"/>
              </a:buClr>
              <a:buSzPts val="2400"/>
              <a:buFont typeface="Noto Sans Symbols"/>
              <a:buNone/>
            </a:pPr>
            <a:r>
              <a:t/>
            </a:r>
            <a:endParaRPr/>
          </a:p>
          <a:p>
            <a:pPr indent="0" lvl="0" marL="0" rtl="0" algn="l">
              <a:lnSpc>
                <a:spcPct val="100000"/>
              </a:lnSpc>
              <a:spcBef>
                <a:spcPts val="600"/>
              </a:spcBef>
              <a:spcAft>
                <a:spcPts val="0"/>
              </a:spcAft>
              <a:buClr>
                <a:srgbClr val="A5A5A5"/>
              </a:buClr>
              <a:buSzPts val="2400"/>
              <a:buFont typeface="Noto Sans Symbols"/>
              <a:buNone/>
            </a:pPr>
            <a:r>
              <a:t/>
            </a:r>
            <a:endParaRPr/>
          </a:p>
          <a:p>
            <a:pPr indent="0" lvl="0" marL="0" rtl="0" algn="l">
              <a:lnSpc>
                <a:spcPct val="100000"/>
              </a:lnSpc>
              <a:spcBef>
                <a:spcPts val="600"/>
              </a:spcBef>
              <a:spcAft>
                <a:spcPts val="0"/>
              </a:spcAft>
              <a:buSzPts val="2400"/>
              <a:buNone/>
            </a:pPr>
            <a:r>
              <a:t/>
            </a:r>
            <a:endParaRPr/>
          </a:p>
          <a:p>
            <a:pPr indent="0" lvl="0" marL="0" rtl="0" algn="l">
              <a:lnSpc>
                <a:spcPct val="100000"/>
              </a:lnSpc>
              <a:spcBef>
                <a:spcPts val="600"/>
              </a:spcBef>
              <a:spcAft>
                <a:spcPts val="0"/>
              </a:spcAft>
              <a:buSzPts val="2400"/>
              <a:buNone/>
            </a:pPr>
            <a:r>
              <a:t/>
            </a:r>
            <a:endParaRPr/>
          </a:p>
          <a:p>
            <a:pPr indent="0" lvl="0" marL="0" rtl="0" algn="l">
              <a:lnSpc>
                <a:spcPct val="100000"/>
              </a:lnSpc>
              <a:spcBef>
                <a:spcPts val="600"/>
              </a:spcBef>
              <a:spcAft>
                <a:spcPts val="0"/>
              </a:spcAft>
              <a:buSzPts val="2400"/>
              <a:buNone/>
            </a:pPr>
            <a:r>
              <a:t/>
            </a:r>
            <a:endParaRPr/>
          </a:p>
          <a:p>
            <a:pPr indent="0" lvl="0" marL="0" rtl="0" algn="l">
              <a:lnSpc>
                <a:spcPct val="100000"/>
              </a:lnSpc>
              <a:spcBef>
                <a:spcPts val="600"/>
              </a:spcBef>
              <a:spcAft>
                <a:spcPts val="0"/>
              </a:spcAft>
              <a:buSzPts val="2400"/>
              <a:buNone/>
            </a:pPr>
            <a:r>
              <a:t/>
            </a:r>
            <a:endParaRPr/>
          </a:p>
          <a:p>
            <a:pPr indent="0" lvl="0" marL="0" rtl="0" algn="l">
              <a:lnSpc>
                <a:spcPct val="100000"/>
              </a:lnSpc>
              <a:spcBef>
                <a:spcPts val="600"/>
              </a:spcBef>
              <a:spcAft>
                <a:spcPts val="0"/>
              </a:spcAft>
              <a:buSzPts val="2400"/>
              <a:buNone/>
            </a:pPr>
            <a:r>
              <a:t/>
            </a:r>
            <a:endParaRPr/>
          </a:p>
        </p:txBody>
      </p:sp>
      <p:sp>
        <p:nvSpPr>
          <p:cNvPr id="1212" name="Google Shape;1212;p66"/>
          <p:cNvSpPr txBox="1"/>
          <p:nvPr>
            <p:ph type="title"/>
          </p:nvPr>
        </p:nvSpPr>
        <p:spPr>
          <a:xfrm>
            <a:off x="687388" y="318052"/>
            <a:ext cx="8224800" cy="1541100"/>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1400"/>
              <a:buNone/>
            </a:pPr>
            <a:r>
              <a:rPr lang="en-US"/>
              <a:t>Communication Resources</a:t>
            </a:r>
            <a:endParaRPr/>
          </a:p>
        </p:txBody>
      </p:sp>
      <p:sp>
        <p:nvSpPr>
          <p:cNvPr id="1213" name="Google Shape;1213;p66"/>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US">
                <a:solidFill>
                  <a:srgbClr val="B7B7B7"/>
                </a:solidFill>
              </a:rPr>
              <a:t>‹#›</a:t>
            </a:fld>
            <a:endParaRPr>
              <a:solidFill>
                <a:srgbClr val="B7B7B7"/>
              </a:solidFill>
            </a:endParaRPr>
          </a:p>
        </p:txBody>
      </p:sp>
      <p:sp>
        <p:nvSpPr>
          <p:cNvPr id="1214" name="Google Shape;1214;p66"/>
          <p:cNvSpPr/>
          <p:nvPr/>
        </p:nvSpPr>
        <p:spPr>
          <a:xfrm>
            <a:off x="6643700" y="314325"/>
            <a:ext cx="2500200" cy="5715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RTI Arkansas Logo.png" id="1215" name="Google Shape;1215;p66"/>
          <p:cNvPicPr preferRelativeResize="0"/>
          <p:nvPr/>
        </p:nvPicPr>
        <p:blipFill rotWithShape="1">
          <a:blip r:embed="rId6">
            <a:alphaModFix/>
          </a:blip>
          <a:srcRect b="0" l="0" r="0" t="0"/>
          <a:stretch/>
        </p:blipFill>
        <p:spPr>
          <a:xfrm>
            <a:off x="6887173" y="336608"/>
            <a:ext cx="2025052" cy="373943"/>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0" name="Shape 1220"/>
        <p:cNvGrpSpPr/>
        <p:nvPr/>
      </p:nvGrpSpPr>
      <p:grpSpPr>
        <a:xfrm>
          <a:off x="0" y="0"/>
          <a:ext cx="0" cy="0"/>
          <a:chOff x="0" y="0"/>
          <a:chExt cx="0" cy="0"/>
        </a:xfrm>
      </p:grpSpPr>
      <p:sp>
        <p:nvSpPr>
          <p:cNvPr id="1221" name="Google Shape;1221;p67"/>
          <p:cNvSpPr txBox="1"/>
          <p:nvPr>
            <p:ph type="title"/>
          </p:nvPr>
        </p:nvSpPr>
        <p:spPr>
          <a:xfrm>
            <a:off x="687388" y="3709988"/>
            <a:ext cx="8229600" cy="769500"/>
          </a:xfrm>
          <a:prstGeom prst="rect">
            <a:avLst/>
          </a:prstGeom>
          <a:noFill/>
          <a:ln>
            <a:noFill/>
          </a:ln>
        </p:spPr>
        <p:txBody>
          <a:bodyPr anchorCtr="0" anchor="b" bIns="45700" lIns="0" spcFirstLastPara="1" rIns="0" wrap="square" tIns="45700">
            <a:noAutofit/>
          </a:bodyPr>
          <a:lstStyle/>
          <a:p>
            <a:pPr indent="0" lvl="0" marL="0" rtl="0" algn="l">
              <a:lnSpc>
                <a:spcPct val="100000"/>
              </a:lnSpc>
              <a:spcBef>
                <a:spcPts val="0"/>
              </a:spcBef>
              <a:spcAft>
                <a:spcPts val="0"/>
              </a:spcAft>
              <a:buSzPts val="4400"/>
              <a:buNone/>
            </a:pPr>
            <a:r>
              <a:rPr lang="en-US"/>
              <a:t>Initiative Alignment</a:t>
            </a:r>
            <a:endParaRPr/>
          </a:p>
        </p:txBody>
      </p:sp>
      <p:sp>
        <p:nvSpPr>
          <p:cNvPr id="1222" name="Google Shape;1222;p67"/>
          <p:cNvSpPr txBox="1"/>
          <p:nvPr>
            <p:ph idx="12" type="sldNum"/>
          </p:nvPr>
        </p:nvSpPr>
        <p:spPr>
          <a:xfrm>
            <a:off x="8755130" y="6507316"/>
            <a:ext cx="157200" cy="1539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7" name="Shape 1227"/>
        <p:cNvGrpSpPr/>
        <p:nvPr/>
      </p:nvGrpSpPr>
      <p:grpSpPr>
        <a:xfrm>
          <a:off x="0" y="0"/>
          <a:ext cx="0" cy="0"/>
          <a:chOff x="0" y="0"/>
          <a:chExt cx="0" cy="0"/>
        </a:xfrm>
      </p:grpSpPr>
      <p:sp>
        <p:nvSpPr>
          <p:cNvPr id="1228" name="Google Shape;1228;p68"/>
          <p:cNvSpPr txBox="1"/>
          <p:nvPr>
            <p:ph type="title"/>
          </p:nvPr>
        </p:nvSpPr>
        <p:spPr>
          <a:xfrm>
            <a:off x="687388" y="318052"/>
            <a:ext cx="8224800" cy="1541100"/>
          </a:xfrm>
          <a:prstGeom prst="rect">
            <a:avLst/>
          </a:prstGeom>
          <a:noFill/>
          <a:ln>
            <a:noFill/>
          </a:ln>
        </p:spPr>
        <p:txBody>
          <a:bodyPr anchorCtr="0" anchor="b" bIns="0" lIns="0" spcFirstLastPara="1" rIns="0" wrap="square" tIns="0">
            <a:noAutofit/>
          </a:bodyPr>
          <a:lstStyle/>
          <a:p>
            <a:pPr indent="0" lvl="0" marL="0" marR="0" rtl="0" algn="l">
              <a:lnSpc>
                <a:spcPct val="90000"/>
              </a:lnSpc>
              <a:spcBef>
                <a:spcPts val="0"/>
              </a:spcBef>
              <a:spcAft>
                <a:spcPts val="0"/>
              </a:spcAft>
              <a:buSzPts val="1400"/>
              <a:buNone/>
            </a:pPr>
            <a:r>
              <a:rPr b="0" i="0" lang="en-US" sz="4800" u="none" cap="none" strike="noStrike">
                <a:solidFill>
                  <a:srgbClr val="A5A5A5"/>
                </a:solidFill>
                <a:latin typeface="Arial Narrow"/>
                <a:ea typeface="Arial Narrow"/>
                <a:cs typeface="Arial Narrow"/>
                <a:sym typeface="Arial Narrow"/>
              </a:rPr>
              <a:t>Initiative Alignment </a:t>
            </a:r>
            <a:endParaRPr b="0" i="0" sz="4800" u="none" cap="none" strike="noStrike">
              <a:solidFill>
                <a:srgbClr val="A5A5A5"/>
              </a:solidFill>
              <a:latin typeface="Arial Narrow"/>
              <a:ea typeface="Arial Narrow"/>
              <a:cs typeface="Arial Narrow"/>
              <a:sym typeface="Arial Narrow"/>
            </a:endParaRPr>
          </a:p>
        </p:txBody>
      </p:sp>
      <p:pic>
        <p:nvPicPr>
          <p:cNvPr id="1229" name="Google Shape;1229;p68"/>
          <p:cNvPicPr preferRelativeResize="0"/>
          <p:nvPr/>
        </p:nvPicPr>
        <p:blipFill rotWithShape="1">
          <a:blip r:embed="rId3">
            <a:alphaModFix/>
          </a:blip>
          <a:srcRect b="0" l="0" r="0" t="0"/>
          <a:stretch/>
        </p:blipFill>
        <p:spPr>
          <a:xfrm>
            <a:off x="2184738" y="2153133"/>
            <a:ext cx="4656327" cy="3104950"/>
          </a:xfrm>
          <a:prstGeom prst="rect">
            <a:avLst/>
          </a:prstGeom>
          <a:noFill/>
          <a:ln>
            <a:noFill/>
          </a:ln>
        </p:spPr>
      </p:pic>
      <p:sp>
        <p:nvSpPr>
          <p:cNvPr id="1230" name="Google Shape;1230;p68"/>
          <p:cNvSpPr/>
          <p:nvPr/>
        </p:nvSpPr>
        <p:spPr>
          <a:xfrm>
            <a:off x="6943265" y="5887477"/>
            <a:ext cx="1680372" cy="918000"/>
          </a:xfrm>
          <a:prstGeom prst="irregularSeal1">
            <a:avLst/>
          </a:prstGeom>
          <a:solidFill>
            <a:srgbClr val="FFFF0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FFFFFF"/>
              </a:solidFill>
              <a:latin typeface="Arial"/>
              <a:ea typeface="Arial"/>
              <a:cs typeface="Arial"/>
              <a:sym typeface="Arial"/>
            </a:endParaRPr>
          </a:p>
        </p:txBody>
      </p:sp>
      <p:sp>
        <p:nvSpPr>
          <p:cNvPr id="1231" name="Google Shape;1231;p68"/>
          <p:cNvSpPr txBox="1"/>
          <p:nvPr/>
        </p:nvSpPr>
        <p:spPr>
          <a:xfrm>
            <a:off x="7378834" y="6185079"/>
            <a:ext cx="1098000" cy="322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Discuss </a:t>
            </a:r>
            <a:endParaRPr b="0" i="0" sz="1400" u="none" cap="none" strike="noStrike">
              <a:solidFill>
                <a:srgbClr val="000000"/>
              </a:solidFill>
              <a:latin typeface="Arial"/>
              <a:ea typeface="Arial"/>
              <a:cs typeface="Arial"/>
              <a:sym typeface="Arial"/>
            </a:endParaRPr>
          </a:p>
        </p:txBody>
      </p:sp>
      <p:sp>
        <p:nvSpPr>
          <p:cNvPr id="1232" name="Google Shape;1232;p68"/>
          <p:cNvSpPr txBox="1"/>
          <p:nvPr>
            <p:ph idx="12" type="sldNum"/>
          </p:nvPr>
        </p:nvSpPr>
        <p:spPr>
          <a:xfrm>
            <a:off x="8755130" y="6507316"/>
            <a:ext cx="157200" cy="153900"/>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sp>
        <p:nvSpPr>
          <p:cNvPr id="1233" name="Google Shape;1233;p68"/>
          <p:cNvSpPr/>
          <p:nvPr/>
        </p:nvSpPr>
        <p:spPr>
          <a:xfrm>
            <a:off x="6643700" y="314325"/>
            <a:ext cx="2500200" cy="5715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RTI Arkansas Logo.png" id="1234" name="Google Shape;1234;p68"/>
          <p:cNvPicPr preferRelativeResize="0"/>
          <p:nvPr/>
        </p:nvPicPr>
        <p:blipFill rotWithShape="1">
          <a:blip r:embed="rId4">
            <a:alphaModFix/>
          </a:blip>
          <a:srcRect b="0" l="0" r="0" t="0"/>
          <a:stretch/>
        </p:blipFill>
        <p:spPr>
          <a:xfrm>
            <a:off x="6887173" y="336608"/>
            <a:ext cx="2025052" cy="373943"/>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8" name="Shape 1238"/>
        <p:cNvGrpSpPr/>
        <p:nvPr/>
      </p:nvGrpSpPr>
      <p:grpSpPr>
        <a:xfrm>
          <a:off x="0" y="0"/>
          <a:ext cx="0" cy="0"/>
          <a:chOff x="0" y="0"/>
          <a:chExt cx="0" cy="0"/>
        </a:xfrm>
      </p:grpSpPr>
      <p:sp>
        <p:nvSpPr>
          <p:cNvPr id="1239" name="Google Shape;1239;p69"/>
          <p:cNvSpPr/>
          <p:nvPr/>
        </p:nvSpPr>
        <p:spPr>
          <a:xfrm>
            <a:off x="6643700" y="314325"/>
            <a:ext cx="2500200" cy="5715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RTI Arkansas Logo.png" id="1240" name="Google Shape;1240;p69"/>
          <p:cNvPicPr preferRelativeResize="0"/>
          <p:nvPr/>
        </p:nvPicPr>
        <p:blipFill rotWithShape="1">
          <a:blip r:embed="rId3">
            <a:alphaModFix/>
          </a:blip>
          <a:srcRect b="0" l="0" r="0" t="0"/>
          <a:stretch/>
        </p:blipFill>
        <p:spPr>
          <a:xfrm>
            <a:off x="6887173" y="336608"/>
            <a:ext cx="2025052" cy="373943"/>
          </a:xfrm>
          <a:prstGeom prst="rect">
            <a:avLst/>
          </a:prstGeom>
          <a:noFill/>
          <a:ln>
            <a:noFill/>
          </a:ln>
        </p:spPr>
      </p:pic>
      <p:sp>
        <p:nvSpPr>
          <p:cNvPr id="1241" name="Google Shape;1241;p69"/>
          <p:cNvSpPr txBox="1"/>
          <p:nvPr>
            <p:ph type="title"/>
          </p:nvPr>
        </p:nvSpPr>
        <p:spPr>
          <a:xfrm>
            <a:off x="687388" y="394252"/>
            <a:ext cx="8224800" cy="1541100"/>
          </a:xfrm>
          <a:prstGeom prst="rect">
            <a:avLst/>
          </a:prstGeom>
          <a:noFill/>
          <a:ln>
            <a:noFill/>
          </a:ln>
        </p:spPr>
        <p:txBody>
          <a:bodyPr anchorCtr="0" anchor="b" bIns="91425" lIns="91425" spcFirstLastPara="1" rIns="91425" wrap="square" tIns="91425">
            <a:noAutofit/>
          </a:bodyPr>
          <a:lstStyle/>
          <a:p>
            <a:pPr indent="0" lvl="0" marL="0" marR="0" rtl="0" algn="l">
              <a:lnSpc>
                <a:spcPct val="90000"/>
              </a:lnSpc>
              <a:spcBef>
                <a:spcPts val="0"/>
              </a:spcBef>
              <a:spcAft>
                <a:spcPts val="0"/>
              </a:spcAft>
              <a:buClr>
                <a:schemeClr val="dk1"/>
              </a:buClr>
              <a:buSzPts val="1000"/>
              <a:buFont typeface="Arial"/>
              <a:buNone/>
            </a:pPr>
            <a:r>
              <a:rPr i="0" lang="en-US" u="none" cap="none" strike="noStrike">
                <a:solidFill>
                  <a:srgbClr val="A5A5A5"/>
                </a:solidFill>
              </a:rPr>
              <a:t>Wh</a:t>
            </a:r>
            <a:r>
              <a:rPr lang="en-US">
                <a:solidFill>
                  <a:srgbClr val="A5A5A5"/>
                </a:solidFill>
              </a:rPr>
              <a:t>at Makes Having Multiple Initiatives Challenging</a:t>
            </a:r>
            <a:r>
              <a:rPr i="0" lang="en-US" u="none" cap="none" strike="noStrike">
                <a:solidFill>
                  <a:srgbClr val="A5A5A5"/>
                </a:solidFill>
              </a:rPr>
              <a:t>?</a:t>
            </a:r>
            <a:endParaRPr>
              <a:solidFill>
                <a:srgbClr val="A5A5A5"/>
              </a:solidFill>
            </a:endParaRPr>
          </a:p>
        </p:txBody>
      </p:sp>
      <p:sp>
        <p:nvSpPr>
          <p:cNvPr id="1242" name="Google Shape;1242;p69"/>
          <p:cNvSpPr txBox="1"/>
          <p:nvPr/>
        </p:nvSpPr>
        <p:spPr>
          <a:xfrm>
            <a:off x="6751974" y="5536000"/>
            <a:ext cx="23127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25"/>
              <a:buFont typeface="Arial"/>
              <a:buNone/>
            </a:pPr>
            <a:r>
              <a:rPr b="0" i="0" lang="en-US" sz="1200" u="none" cap="none" strike="noStrike">
                <a:solidFill>
                  <a:srgbClr val="000000"/>
                </a:solidFill>
                <a:latin typeface="Arial"/>
                <a:ea typeface="Arial"/>
                <a:cs typeface="Arial"/>
                <a:sym typeface="Arial"/>
              </a:rPr>
              <a:t>Adapted from Michigan MIBLSI</a:t>
            </a:r>
            <a:endParaRPr b="0" i="0" sz="1200" u="none" cap="none" strike="noStrike">
              <a:solidFill>
                <a:srgbClr val="000000"/>
              </a:solidFill>
              <a:latin typeface="Arial"/>
              <a:ea typeface="Arial"/>
              <a:cs typeface="Arial"/>
              <a:sym typeface="Arial"/>
            </a:endParaRPr>
          </a:p>
        </p:txBody>
      </p:sp>
      <p:grpSp>
        <p:nvGrpSpPr>
          <p:cNvPr id="1243" name="Google Shape;1243;p69"/>
          <p:cNvGrpSpPr/>
          <p:nvPr/>
        </p:nvGrpSpPr>
        <p:grpSpPr>
          <a:xfrm>
            <a:off x="100296" y="1352190"/>
            <a:ext cx="4682590" cy="2130320"/>
            <a:chOff x="100296" y="1352190"/>
            <a:chExt cx="4682590" cy="2130320"/>
          </a:xfrm>
        </p:grpSpPr>
        <p:sp>
          <p:nvSpPr>
            <p:cNvPr id="1244" name="Google Shape;1244;p69"/>
            <p:cNvSpPr/>
            <p:nvPr/>
          </p:nvSpPr>
          <p:spPr>
            <a:xfrm rot="476984">
              <a:off x="185894" y="1646734"/>
              <a:ext cx="4366463" cy="1541231"/>
            </a:xfrm>
            <a:prstGeom prst="rightArrow">
              <a:avLst>
                <a:gd fmla="val 50000" name="adj1"/>
                <a:gd fmla="val 50000" name="adj2"/>
              </a:avLst>
            </a:prstGeom>
            <a:solidFill>
              <a:srgbClr val="A4C2F4"/>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5" name="Google Shape;1245;p69"/>
            <p:cNvSpPr txBox="1"/>
            <p:nvPr/>
          </p:nvSpPr>
          <p:spPr>
            <a:xfrm rot="475790">
              <a:off x="124845" y="2077089"/>
              <a:ext cx="4633559" cy="676069"/>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800"/>
                <a:buFont typeface="Arial"/>
                <a:buNone/>
              </a:pPr>
              <a:r>
                <a:rPr b="0" i="0" lang="en-US" sz="2800" u="none" cap="none" strike="noStrike">
                  <a:solidFill>
                    <a:srgbClr val="25496F"/>
                  </a:solidFill>
                  <a:latin typeface="Arial"/>
                  <a:ea typeface="Arial"/>
                  <a:cs typeface="Arial"/>
                  <a:sym typeface="Arial"/>
                </a:rPr>
                <a:t>Taking on new initiative(s)</a:t>
              </a:r>
              <a:endParaRPr b="0" i="0" sz="2400" u="none" cap="none" strike="noStrike">
                <a:solidFill>
                  <a:srgbClr val="25496F"/>
                </a:solidFill>
                <a:latin typeface="Arial"/>
                <a:ea typeface="Arial"/>
                <a:cs typeface="Arial"/>
                <a:sym typeface="Arial"/>
              </a:endParaRPr>
            </a:p>
          </p:txBody>
        </p:sp>
      </p:grpSp>
      <p:grpSp>
        <p:nvGrpSpPr>
          <p:cNvPr id="1246" name="Google Shape;1246;p69"/>
          <p:cNvGrpSpPr/>
          <p:nvPr/>
        </p:nvGrpSpPr>
        <p:grpSpPr>
          <a:xfrm>
            <a:off x="1068400" y="2994975"/>
            <a:ext cx="6717300" cy="1541100"/>
            <a:chOff x="1068400" y="2994975"/>
            <a:chExt cx="6717300" cy="1541100"/>
          </a:xfrm>
        </p:grpSpPr>
        <p:sp>
          <p:nvSpPr>
            <p:cNvPr id="1247" name="Google Shape;1247;p69"/>
            <p:cNvSpPr/>
            <p:nvPr/>
          </p:nvSpPr>
          <p:spPr>
            <a:xfrm flipH="1">
              <a:off x="1068400" y="2994975"/>
              <a:ext cx="6717300" cy="1541100"/>
            </a:xfrm>
            <a:prstGeom prst="rightArrow">
              <a:avLst>
                <a:gd fmla="val 50000" name="adj1"/>
                <a:gd fmla="val 50000" name="adj2"/>
              </a:avLst>
            </a:prstGeom>
            <a:solidFill>
              <a:srgbClr val="B4A7D6"/>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8" name="Google Shape;1248;p69"/>
            <p:cNvSpPr txBox="1"/>
            <p:nvPr/>
          </p:nvSpPr>
          <p:spPr>
            <a:xfrm>
              <a:off x="1126425" y="3377925"/>
              <a:ext cx="6558300" cy="7752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rgbClr val="25496F"/>
                  </a:solidFill>
                  <a:latin typeface="Arial"/>
                  <a:ea typeface="Arial"/>
                  <a:cs typeface="Arial"/>
                  <a:sym typeface="Arial"/>
                </a:rPr>
                <a:t>New leadership has priority initiative(s)</a:t>
              </a:r>
              <a:endParaRPr b="0" i="0" sz="2800" u="none" cap="none" strike="noStrike">
                <a:solidFill>
                  <a:srgbClr val="25496F"/>
                </a:solidFill>
                <a:latin typeface="Arial"/>
                <a:ea typeface="Arial"/>
                <a:cs typeface="Arial"/>
                <a:sym typeface="Arial"/>
              </a:endParaRPr>
            </a:p>
          </p:txBody>
        </p:sp>
      </p:grpSp>
      <p:grpSp>
        <p:nvGrpSpPr>
          <p:cNvPr id="1249" name="Google Shape;1249;p69"/>
          <p:cNvGrpSpPr/>
          <p:nvPr/>
        </p:nvGrpSpPr>
        <p:grpSpPr>
          <a:xfrm>
            <a:off x="497121" y="3955864"/>
            <a:ext cx="3303766" cy="2296238"/>
            <a:chOff x="497121" y="3955864"/>
            <a:chExt cx="3303766" cy="2296238"/>
          </a:xfrm>
        </p:grpSpPr>
        <p:sp>
          <p:nvSpPr>
            <p:cNvPr id="1250" name="Google Shape;1250;p69"/>
            <p:cNvSpPr/>
            <p:nvPr/>
          </p:nvSpPr>
          <p:spPr>
            <a:xfrm rot="943636">
              <a:off x="649881" y="4333364"/>
              <a:ext cx="2998246" cy="1541237"/>
            </a:xfrm>
            <a:prstGeom prst="rightArrow">
              <a:avLst>
                <a:gd fmla="val 50000" name="adj1"/>
                <a:gd fmla="val 50000" name="adj2"/>
              </a:avLst>
            </a:prstGeom>
            <a:solidFill>
              <a:srgbClr val="92D05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1" name="Google Shape;1251;p69"/>
            <p:cNvSpPr txBox="1"/>
            <p:nvPr/>
          </p:nvSpPr>
          <p:spPr>
            <a:xfrm rot="1007883">
              <a:off x="724250" y="4766020"/>
              <a:ext cx="2849490" cy="675929"/>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rgbClr val="25496F"/>
                  </a:solidFill>
                  <a:latin typeface="Arial"/>
                  <a:ea typeface="Arial"/>
                  <a:cs typeface="Arial"/>
                  <a:sym typeface="Arial"/>
                </a:rPr>
                <a:t>New mandates</a:t>
              </a:r>
              <a:endParaRPr b="0" i="0" sz="2400" u="none" cap="none" strike="noStrike">
                <a:solidFill>
                  <a:srgbClr val="25496F"/>
                </a:solidFill>
                <a:latin typeface="Arial"/>
                <a:ea typeface="Arial"/>
                <a:cs typeface="Arial"/>
                <a:sym typeface="Arial"/>
              </a:endParaRPr>
            </a:p>
          </p:txBody>
        </p:sp>
      </p:grpSp>
      <p:grpSp>
        <p:nvGrpSpPr>
          <p:cNvPr id="1252" name="Google Shape;1252;p69"/>
          <p:cNvGrpSpPr/>
          <p:nvPr/>
        </p:nvGrpSpPr>
        <p:grpSpPr>
          <a:xfrm>
            <a:off x="5022200" y="1345147"/>
            <a:ext cx="3783954" cy="2246089"/>
            <a:chOff x="5022200" y="1345147"/>
            <a:chExt cx="3783954" cy="2246089"/>
          </a:xfrm>
        </p:grpSpPr>
        <p:sp>
          <p:nvSpPr>
            <p:cNvPr id="1253" name="Google Shape;1253;p69"/>
            <p:cNvSpPr/>
            <p:nvPr/>
          </p:nvSpPr>
          <p:spPr>
            <a:xfrm rot="-722817">
              <a:off x="5144043" y="1697627"/>
              <a:ext cx="3540268" cy="1541129"/>
            </a:xfrm>
            <a:prstGeom prst="rightArrow">
              <a:avLst>
                <a:gd fmla="val 50000" name="adj1"/>
                <a:gd fmla="val 50000" name="adj2"/>
              </a:avLst>
            </a:prstGeom>
            <a:solidFill>
              <a:srgbClr val="D99593"/>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4" name="Google Shape;1254;p69"/>
            <p:cNvSpPr txBox="1"/>
            <p:nvPr/>
          </p:nvSpPr>
          <p:spPr>
            <a:xfrm rot="-726955">
              <a:off x="5154210" y="2133621"/>
              <a:ext cx="3233118" cy="675606"/>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rgbClr val="25496F"/>
                  </a:solidFill>
                  <a:latin typeface="Arial"/>
                  <a:ea typeface="Arial"/>
                  <a:cs typeface="Arial"/>
                  <a:sym typeface="Arial"/>
                </a:rPr>
                <a:t>Initiative fatigue</a:t>
              </a:r>
              <a:endParaRPr b="0" i="0" sz="2400" u="none" cap="none" strike="noStrike">
                <a:solidFill>
                  <a:srgbClr val="25496F"/>
                </a:solidFill>
                <a:latin typeface="Arial"/>
                <a:ea typeface="Arial"/>
                <a:cs typeface="Arial"/>
                <a:sym typeface="Arial"/>
              </a:endParaRPr>
            </a:p>
          </p:txBody>
        </p:sp>
      </p:grpSp>
      <p:grpSp>
        <p:nvGrpSpPr>
          <p:cNvPr id="1255" name="Google Shape;1255;p69"/>
          <p:cNvGrpSpPr/>
          <p:nvPr/>
        </p:nvGrpSpPr>
        <p:grpSpPr>
          <a:xfrm>
            <a:off x="4515271" y="4129393"/>
            <a:ext cx="3751237" cy="1796697"/>
            <a:chOff x="4515271" y="4129393"/>
            <a:chExt cx="3751237" cy="1796697"/>
          </a:xfrm>
        </p:grpSpPr>
        <p:sp>
          <p:nvSpPr>
            <p:cNvPr id="1256" name="Google Shape;1256;p69"/>
            <p:cNvSpPr/>
            <p:nvPr/>
          </p:nvSpPr>
          <p:spPr>
            <a:xfrm flipH="1" rot="244553">
              <a:off x="4565423" y="4257194"/>
              <a:ext cx="3650934" cy="1541095"/>
            </a:xfrm>
            <a:prstGeom prst="rightArrow">
              <a:avLst>
                <a:gd fmla="val 50000" name="adj1"/>
                <a:gd fmla="val 50000" name="adj2"/>
              </a:avLst>
            </a:prstGeom>
            <a:solidFill>
              <a:srgbClr val="B1C0DA"/>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7" name="Google Shape;1257;p69"/>
            <p:cNvSpPr txBox="1"/>
            <p:nvPr/>
          </p:nvSpPr>
          <p:spPr>
            <a:xfrm rot="338353">
              <a:off x="4717822" y="4689791"/>
              <a:ext cx="3498733" cy="67586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rgbClr val="25496F"/>
                  </a:solidFill>
                  <a:latin typeface="Arial"/>
                  <a:ea typeface="Arial"/>
                  <a:cs typeface="Arial"/>
                  <a:sym typeface="Arial"/>
                </a:rPr>
                <a:t>Changes in funding</a:t>
              </a:r>
              <a:endParaRPr b="0" i="0" sz="2400" u="none" cap="none" strike="noStrike">
                <a:solidFill>
                  <a:srgbClr val="25496F"/>
                </a:solidFill>
                <a:latin typeface="Arial"/>
                <a:ea typeface="Arial"/>
                <a:cs typeface="Arial"/>
                <a:sym typeface="Arial"/>
              </a:endParaRPr>
            </a:p>
          </p:txBody>
        </p:sp>
      </p:grpSp>
      <p:sp>
        <p:nvSpPr>
          <p:cNvPr id="1258" name="Google Shape;1258;p69"/>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US">
                <a:solidFill>
                  <a:srgbClr val="B7B7B7"/>
                </a:solidFill>
              </a:rPr>
              <a:t>‹#›</a:t>
            </a:fld>
            <a:endParaRPr>
              <a:solidFill>
                <a:srgbClr val="B7B7B7"/>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4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5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4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49"/>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25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pic>
        <p:nvPicPr>
          <p:cNvPr id="426" name="Google Shape;426;p7"/>
          <p:cNvPicPr preferRelativeResize="0"/>
          <p:nvPr/>
        </p:nvPicPr>
        <p:blipFill rotWithShape="1">
          <a:blip r:embed="rId3">
            <a:alphaModFix/>
          </a:blip>
          <a:srcRect b="0" l="0" r="0" t="0"/>
          <a:stretch/>
        </p:blipFill>
        <p:spPr>
          <a:xfrm>
            <a:off x="250850" y="1547050"/>
            <a:ext cx="8893150" cy="438150"/>
          </a:xfrm>
          <a:prstGeom prst="rect">
            <a:avLst/>
          </a:prstGeom>
          <a:noFill/>
          <a:ln>
            <a:noFill/>
          </a:ln>
        </p:spPr>
      </p:pic>
      <p:sp>
        <p:nvSpPr>
          <p:cNvPr id="427" name="Google Shape;427;p7"/>
          <p:cNvSpPr txBox="1"/>
          <p:nvPr>
            <p:ph type="title"/>
          </p:nvPr>
        </p:nvSpPr>
        <p:spPr>
          <a:xfrm>
            <a:off x="687400" y="241851"/>
            <a:ext cx="8224800" cy="813900"/>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SzPts val="1400"/>
              <a:buNone/>
            </a:pPr>
            <a:r>
              <a:rPr lang="en-US"/>
              <a:t>Critical Features of RTI</a:t>
            </a:r>
            <a:endParaRPr/>
          </a:p>
        </p:txBody>
      </p:sp>
      <p:pic>
        <p:nvPicPr>
          <p:cNvPr id="428" name="Google Shape;428;p7"/>
          <p:cNvPicPr preferRelativeResize="0"/>
          <p:nvPr/>
        </p:nvPicPr>
        <p:blipFill rotWithShape="1">
          <a:blip r:embed="rId4">
            <a:alphaModFix/>
          </a:blip>
          <a:srcRect b="0" l="0" r="0" t="0"/>
          <a:stretch/>
        </p:blipFill>
        <p:spPr>
          <a:xfrm rot="10800000">
            <a:off x="0" y="1066800"/>
            <a:ext cx="9143999" cy="153900"/>
          </a:xfrm>
          <a:prstGeom prst="rect">
            <a:avLst/>
          </a:prstGeom>
          <a:noFill/>
          <a:ln>
            <a:noFill/>
          </a:ln>
        </p:spPr>
      </p:pic>
      <p:sp>
        <p:nvSpPr>
          <p:cNvPr id="429" name="Google Shape;429;p7"/>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sp>
        <p:nvSpPr>
          <p:cNvPr id="430" name="Google Shape;430;p7"/>
          <p:cNvSpPr/>
          <p:nvPr/>
        </p:nvSpPr>
        <p:spPr>
          <a:xfrm>
            <a:off x="6643700" y="314325"/>
            <a:ext cx="2500200" cy="5715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RTI Arkansas Logo.png" id="431" name="Google Shape;431;p7"/>
          <p:cNvPicPr preferRelativeResize="0"/>
          <p:nvPr/>
        </p:nvPicPr>
        <p:blipFill rotWithShape="1">
          <a:blip r:embed="rId5">
            <a:alphaModFix/>
          </a:blip>
          <a:srcRect b="0" l="0" r="0" t="0"/>
          <a:stretch/>
        </p:blipFill>
        <p:spPr>
          <a:xfrm>
            <a:off x="6887173" y="336608"/>
            <a:ext cx="2025052" cy="373943"/>
          </a:xfrm>
          <a:prstGeom prst="rect">
            <a:avLst/>
          </a:prstGeom>
          <a:noFill/>
          <a:ln>
            <a:noFill/>
          </a:ln>
        </p:spPr>
      </p:pic>
      <p:pic>
        <p:nvPicPr>
          <p:cNvPr id="432" name="Google Shape;432;p7"/>
          <p:cNvPicPr preferRelativeResize="0"/>
          <p:nvPr/>
        </p:nvPicPr>
        <p:blipFill rotWithShape="1">
          <a:blip r:embed="rId6">
            <a:alphaModFix/>
          </a:blip>
          <a:srcRect b="0" l="0" r="0" t="0"/>
          <a:stretch/>
        </p:blipFill>
        <p:spPr>
          <a:xfrm>
            <a:off x="859013" y="1231750"/>
            <a:ext cx="7425976" cy="4666950"/>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2" name="Shape 1262"/>
        <p:cNvGrpSpPr/>
        <p:nvPr/>
      </p:nvGrpSpPr>
      <p:grpSpPr>
        <a:xfrm>
          <a:off x="0" y="0"/>
          <a:ext cx="0" cy="0"/>
          <a:chOff x="0" y="0"/>
          <a:chExt cx="0" cy="0"/>
        </a:xfrm>
      </p:grpSpPr>
      <p:sp>
        <p:nvSpPr>
          <p:cNvPr id="1263" name="Google Shape;1263;p70"/>
          <p:cNvSpPr txBox="1"/>
          <p:nvPr>
            <p:ph idx="1" type="body"/>
          </p:nvPr>
        </p:nvSpPr>
        <p:spPr>
          <a:xfrm>
            <a:off x="608979" y="1942602"/>
            <a:ext cx="8224800" cy="3852000"/>
          </a:xfrm>
          <a:prstGeom prst="rect">
            <a:avLst/>
          </a:prstGeom>
          <a:noFill/>
          <a:ln>
            <a:noFill/>
          </a:ln>
        </p:spPr>
        <p:txBody>
          <a:bodyPr anchorCtr="0" anchor="t" bIns="0" lIns="0" spcFirstLastPara="1" rIns="0" wrap="square" tIns="0">
            <a:noAutofit/>
          </a:bodyPr>
          <a:lstStyle/>
          <a:p>
            <a:pPr indent="-381000" lvl="0" marL="457200" rtl="0" algn="l">
              <a:lnSpc>
                <a:spcPct val="100000"/>
              </a:lnSpc>
              <a:spcBef>
                <a:spcPts val="0"/>
              </a:spcBef>
              <a:spcAft>
                <a:spcPts val="0"/>
              </a:spcAft>
              <a:buClr>
                <a:srgbClr val="A5A5A5"/>
              </a:buClr>
              <a:buSzPts val="2400"/>
              <a:buChar char="▪"/>
            </a:pPr>
            <a:r>
              <a:rPr lang="en-US">
                <a:solidFill>
                  <a:srgbClr val="25496F"/>
                </a:solidFill>
              </a:rPr>
              <a:t>Unaligned efforts are ineffective and inefficient</a:t>
            </a:r>
            <a:endParaRPr/>
          </a:p>
          <a:p>
            <a:pPr indent="-381000" lvl="0" marL="457200" rtl="0" algn="l">
              <a:lnSpc>
                <a:spcPct val="100000"/>
              </a:lnSpc>
              <a:spcBef>
                <a:spcPts val="1000"/>
              </a:spcBef>
              <a:spcAft>
                <a:spcPts val="0"/>
              </a:spcAft>
              <a:buClr>
                <a:srgbClr val="A5A5A5"/>
              </a:buClr>
              <a:buSzPts val="2400"/>
              <a:buChar char="▪"/>
            </a:pPr>
            <a:r>
              <a:rPr lang="en-US">
                <a:solidFill>
                  <a:srgbClr val="25496F"/>
                </a:solidFill>
              </a:rPr>
              <a:t>Doing many things, but none of them well</a:t>
            </a:r>
            <a:endParaRPr/>
          </a:p>
          <a:p>
            <a:pPr indent="-381000" lvl="0" marL="457200" rtl="0" algn="l">
              <a:lnSpc>
                <a:spcPct val="100000"/>
              </a:lnSpc>
              <a:spcBef>
                <a:spcPts val="1000"/>
              </a:spcBef>
              <a:spcAft>
                <a:spcPts val="0"/>
              </a:spcAft>
              <a:buClr>
                <a:srgbClr val="A5A5A5"/>
              </a:buClr>
              <a:buSzPts val="2400"/>
              <a:buChar char="▪"/>
            </a:pPr>
            <a:r>
              <a:rPr lang="en-US">
                <a:solidFill>
                  <a:srgbClr val="25496F"/>
                </a:solidFill>
              </a:rPr>
              <a:t>Assumption that New is better… .More is better</a:t>
            </a:r>
            <a:endParaRPr/>
          </a:p>
          <a:p>
            <a:pPr indent="-381000" lvl="0" marL="457200" rtl="0" algn="l">
              <a:lnSpc>
                <a:spcPct val="100000"/>
              </a:lnSpc>
              <a:spcBef>
                <a:spcPts val="1000"/>
              </a:spcBef>
              <a:spcAft>
                <a:spcPts val="0"/>
              </a:spcAft>
              <a:buClr>
                <a:srgbClr val="A5A5A5"/>
              </a:buClr>
              <a:buSzPts val="2400"/>
              <a:buChar char="▪"/>
            </a:pPr>
            <a:r>
              <a:rPr lang="en-US">
                <a:solidFill>
                  <a:srgbClr val="25496F"/>
                </a:solidFill>
              </a:rPr>
              <a:t>Political value of “touching” many efforts  (“we have _______ in our school”)</a:t>
            </a:r>
            <a:endParaRPr/>
          </a:p>
          <a:p>
            <a:pPr indent="-381000" lvl="0" marL="457200" rtl="0" algn="l">
              <a:lnSpc>
                <a:spcPct val="100000"/>
              </a:lnSpc>
              <a:spcBef>
                <a:spcPts val="1000"/>
              </a:spcBef>
              <a:spcAft>
                <a:spcPts val="0"/>
              </a:spcAft>
              <a:buClr>
                <a:srgbClr val="A5A5A5"/>
              </a:buClr>
              <a:buSzPts val="2400"/>
              <a:buChar char="▪"/>
            </a:pPr>
            <a:r>
              <a:rPr lang="en-US">
                <a:solidFill>
                  <a:srgbClr val="25496F"/>
                </a:solidFill>
              </a:rPr>
              <a:t>Assumption that if we train individuals in many things THEY will do the alignment and integration on their own</a:t>
            </a:r>
            <a:endParaRPr/>
          </a:p>
          <a:p>
            <a:pPr indent="-381000" lvl="0" marL="457200" rtl="0" algn="l">
              <a:lnSpc>
                <a:spcPct val="100000"/>
              </a:lnSpc>
              <a:spcBef>
                <a:spcPts val="1000"/>
              </a:spcBef>
              <a:spcAft>
                <a:spcPts val="1000"/>
              </a:spcAft>
              <a:buClr>
                <a:srgbClr val="A5A5A5"/>
              </a:buClr>
              <a:buSzPts val="2400"/>
              <a:buChar char="▪"/>
            </a:pPr>
            <a:r>
              <a:rPr lang="en-US">
                <a:solidFill>
                  <a:srgbClr val="25496F"/>
                </a:solidFill>
              </a:rPr>
              <a:t>Efficiency, Effectiveness, and Equity</a:t>
            </a:r>
            <a:endParaRPr/>
          </a:p>
        </p:txBody>
      </p:sp>
      <p:sp>
        <p:nvSpPr>
          <p:cNvPr id="1264" name="Google Shape;1264;p70"/>
          <p:cNvSpPr txBox="1"/>
          <p:nvPr>
            <p:ph type="title"/>
          </p:nvPr>
        </p:nvSpPr>
        <p:spPr>
          <a:xfrm>
            <a:off x="687388" y="318052"/>
            <a:ext cx="8224800" cy="1541100"/>
          </a:xfrm>
          <a:prstGeom prst="rect">
            <a:avLst/>
          </a:prstGeom>
          <a:noFill/>
          <a:ln>
            <a:noFill/>
          </a:ln>
        </p:spPr>
        <p:txBody>
          <a:bodyPr anchorCtr="0" anchor="b" bIns="0" lIns="0" spcFirstLastPara="1" rIns="0" wrap="square" tIns="0">
            <a:noAutofit/>
          </a:bodyPr>
          <a:lstStyle/>
          <a:p>
            <a:pPr indent="0" lvl="0" marL="0" marR="0" rtl="0" algn="l">
              <a:lnSpc>
                <a:spcPct val="90000"/>
              </a:lnSpc>
              <a:spcBef>
                <a:spcPts val="0"/>
              </a:spcBef>
              <a:spcAft>
                <a:spcPts val="0"/>
              </a:spcAft>
              <a:buSzPts val="1400"/>
              <a:buNone/>
            </a:pPr>
            <a:r>
              <a:rPr lang="en-US">
                <a:solidFill>
                  <a:srgbClr val="A5A5A5"/>
                </a:solidFill>
              </a:rPr>
              <a:t>Why Invest in Alignment?</a:t>
            </a:r>
            <a:endParaRPr>
              <a:solidFill>
                <a:srgbClr val="A5A5A5"/>
              </a:solidFill>
            </a:endParaRPr>
          </a:p>
        </p:txBody>
      </p:sp>
      <p:sp>
        <p:nvSpPr>
          <p:cNvPr id="1265" name="Google Shape;1265;p70"/>
          <p:cNvSpPr txBox="1"/>
          <p:nvPr/>
        </p:nvSpPr>
        <p:spPr>
          <a:xfrm>
            <a:off x="6966858" y="5640719"/>
            <a:ext cx="2493600" cy="307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25496F"/>
                </a:solidFill>
                <a:latin typeface="Arial"/>
                <a:ea typeface="Arial"/>
                <a:cs typeface="Arial"/>
                <a:sym typeface="Arial"/>
              </a:rPr>
              <a:t>Horner, 2016</a:t>
            </a:r>
            <a:endParaRPr b="0" i="0" sz="1400" u="none" cap="none" strike="noStrike">
              <a:solidFill>
                <a:srgbClr val="25496F"/>
              </a:solidFill>
              <a:latin typeface="Arial"/>
              <a:ea typeface="Arial"/>
              <a:cs typeface="Arial"/>
              <a:sym typeface="Arial"/>
            </a:endParaRPr>
          </a:p>
        </p:txBody>
      </p:sp>
      <p:sp>
        <p:nvSpPr>
          <p:cNvPr id="1266" name="Google Shape;1266;p70"/>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US">
                <a:solidFill>
                  <a:srgbClr val="B7B7B7"/>
                </a:solidFill>
              </a:rPr>
              <a:t>‹#›</a:t>
            </a:fld>
            <a:endParaRPr>
              <a:solidFill>
                <a:srgbClr val="B7B7B7"/>
              </a:solidFill>
            </a:endParaRPr>
          </a:p>
        </p:txBody>
      </p:sp>
      <p:sp>
        <p:nvSpPr>
          <p:cNvPr id="1267" name="Google Shape;1267;p70"/>
          <p:cNvSpPr/>
          <p:nvPr/>
        </p:nvSpPr>
        <p:spPr>
          <a:xfrm>
            <a:off x="6643700" y="314325"/>
            <a:ext cx="2500200" cy="5715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RTI Arkansas Logo.png" id="1268" name="Google Shape;1268;p70"/>
          <p:cNvPicPr preferRelativeResize="0"/>
          <p:nvPr/>
        </p:nvPicPr>
        <p:blipFill rotWithShape="1">
          <a:blip r:embed="rId3">
            <a:alphaModFix/>
          </a:blip>
          <a:srcRect b="0" l="0" r="0" t="0"/>
          <a:stretch/>
        </p:blipFill>
        <p:spPr>
          <a:xfrm>
            <a:off x="6887173" y="336608"/>
            <a:ext cx="2025052" cy="37394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6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3" name="Shape 1273"/>
        <p:cNvGrpSpPr/>
        <p:nvPr/>
      </p:nvGrpSpPr>
      <p:grpSpPr>
        <a:xfrm>
          <a:off x="0" y="0"/>
          <a:ext cx="0" cy="0"/>
          <a:chOff x="0" y="0"/>
          <a:chExt cx="0" cy="0"/>
        </a:xfrm>
      </p:grpSpPr>
      <p:sp>
        <p:nvSpPr>
          <p:cNvPr id="1274" name="Google Shape;1274;p71"/>
          <p:cNvSpPr txBox="1"/>
          <p:nvPr>
            <p:ph idx="1" type="body"/>
          </p:nvPr>
        </p:nvSpPr>
        <p:spPr>
          <a:xfrm>
            <a:off x="687525" y="1989675"/>
            <a:ext cx="8067600" cy="3918000"/>
          </a:xfrm>
          <a:prstGeom prst="rect">
            <a:avLst/>
          </a:prstGeom>
          <a:noFill/>
          <a:ln>
            <a:noFill/>
          </a:ln>
        </p:spPr>
        <p:txBody>
          <a:bodyPr anchorCtr="0" anchor="t" bIns="0" lIns="0" spcFirstLastPara="1" rIns="0" wrap="square" tIns="0">
            <a:noAutofit/>
          </a:bodyPr>
          <a:lstStyle/>
          <a:p>
            <a:pPr indent="-381000" lvl="0" marL="457200" rtl="0" algn="l">
              <a:lnSpc>
                <a:spcPct val="100000"/>
              </a:lnSpc>
              <a:spcBef>
                <a:spcPts val="600"/>
              </a:spcBef>
              <a:spcAft>
                <a:spcPts val="0"/>
              </a:spcAft>
              <a:buSzPts val="2400"/>
              <a:buChar char="▪"/>
            </a:pPr>
            <a:r>
              <a:rPr lang="en-US"/>
              <a:t>“... framework and indicators, districts and schools can drive permanent, positive, and significant impacts on student achievement by synthesizing multiple complex initiatives into one harmonious system.”  </a:t>
            </a:r>
            <a:endParaRPr/>
          </a:p>
          <a:p>
            <a:pPr indent="-381000" lvl="0" marL="457200" rtl="0" algn="l">
              <a:lnSpc>
                <a:spcPct val="100000"/>
              </a:lnSpc>
              <a:spcBef>
                <a:spcPts val="1000"/>
              </a:spcBef>
              <a:spcAft>
                <a:spcPts val="1000"/>
              </a:spcAft>
              <a:buSzPts val="2400"/>
              <a:buChar char="▪"/>
            </a:pPr>
            <a:r>
              <a:rPr lang="en-US"/>
              <a:t>“Collaboration fostered by the PLC process works as the engine of level 1 in the HRS model… it can serve as the vehicle for effectively using leading and lagging indicators, not just at level 1 but at all levels.”</a:t>
            </a:r>
            <a:endParaRPr/>
          </a:p>
        </p:txBody>
      </p:sp>
      <p:sp>
        <p:nvSpPr>
          <p:cNvPr id="1275" name="Google Shape;1275;p71"/>
          <p:cNvSpPr txBox="1"/>
          <p:nvPr>
            <p:ph type="title"/>
          </p:nvPr>
        </p:nvSpPr>
        <p:spPr>
          <a:xfrm>
            <a:off x="687388" y="318052"/>
            <a:ext cx="8224800" cy="1541100"/>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1400"/>
              <a:buNone/>
            </a:pPr>
            <a:r>
              <a:rPr lang="en-US"/>
              <a:t>Leading a High Reliability School</a:t>
            </a:r>
            <a:endParaRPr/>
          </a:p>
        </p:txBody>
      </p:sp>
      <p:sp>
        <p:nvSpPr>
          <p:cNvPr id="1276" name="Google Shape;1276;p71"/>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US">
                <a:solidFill>
                  <a:srgbClr val="CCCCCC"/>
                </a:solidFill>
              </a:rPr>
              <a:t>‹#›</a:t>
            </a:fld>
            <a:endParaRPr>
              <a:solidFill>
                <a:srgbClr val="CCCCCC"/>
              </a:solidFill>
            </a:endParaRPr>
          </a:p>
        </p:txBody>
      </p:sp>
      <p:sp>
        <p:nvSpPr>
          <p:cNvPr id="1277" name="Google Shape;1277;p71"/>
          <p:cNvSpPr txBox="1"/>
          <p:nvPr/>
        </p:nvSpPr>
        <p:spPr>
          <a:xfrm>
            <a:off x="6527800" y="5640725"/>
            <a:ext cx="2412900" cy="307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25496F"/>
                </a:solidFill>
                <a:latin typeface="Arial"/>
                <a:ea typeface="Arial"/>
                <a:cs typeface="Arial"/>
                <a:sym typeface="Arial"/>
              </a:rPr>
              <a:t>(Marzano Research, 2015)</a:t>
            </a:r>
            <a:endParaRPr b="0" i="0" sz="1400" u="none" cap="none" strike="noStrike">
              <a:solidFill>
                <a:srgbClr val="25496F"/>
              </a:solidFill>
              <a:latin typeface="Arial"/>
              <a:ea typeface="Arial"/>
              <a:cs typeface="Arial"/>
              <a:sym typeface="Arial"/>
            </a:endParaRPr>
          </a:p>
        </p:txBody>
      </p:sp>
      <p:grpSp>
        <p:nvGrpSpPr>
          <p:cNvPr id="1278" name="Google Shape;1278;p71"/>
          <p:cNvGrpSpPr/>
          <p:nvPr/>
        </p:nvGrpSpPr>
        <p:grpSpPr>
          <a:xfrm>
            <a:off x="6943265" y="5887477"/>
            <a:ext cx="1680372" cy="918000"/>
            <a:chOff x="6943265" y="5887477"/>
            <a:chExt cx="1680372" cy="918000"/>
          </a:xfrm>
        </p:grpSpPr>
        <p:sp>
          <p:nvSpPr>
            <p:cNvPr id="1279" name="Google Shape;1279;p71"/>
            <p:cNvSpPr/>
            <p:nvPr/>
          </p:nvSpPr>
          <p:spPr>
            <a:xfrm>
              <a:off x="6943265" y="5887477"/>
              <a:ext cx="1680372" cy="918000"/>
            </a:xfrm>
            <a:prstGeom prst="irregularSeal1">
              <a:avLst/>
            </a:prstGeom>
            <a:solidFill>
              <a:srgbClr val="FFFF0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FFFFFF"/>
                </a:solidFill>
                <a:latin typeface="Arial"/>
                <a:ea typeface="Arial"/>
                <a:cs typeface="Arial"/>
                <a:sym typeface="Arial"/>
              </a:endParaRPr>
            </a:p>
          </p:txBody>
        </p:sp>
        <p:sp>
          <p:nvSpPr>
            <p:cNvPr id="1280" name="Google Shape;1280;p71"/>
            <p:cNvSpPr txBox="1"/>
            <p:nvPr/>
          </p:nvSpPr>
          <p:spPr>
            <a:xfrm>
              <a:off x="7378834" y="6185079"/>
              <a:ext cx="1098000" cy="322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Discuss </a:t>
              </a:r>
              <a:endParaRPr b="0" i="0" sz="1400" u="none" cap="none" strike="noStrike">
                <a:solidFill>
                  <a:srgbClr val="000000"/>
                </a:solidFill>
                <a:latin typeface="Arial"/>
                <a:ea typeface="Arial"/>
                <a:cs typeface="Arial"/>
                <a:sym typeface="Arial"/>
              </a:endParaRPr>
            </a:p>
          </p:txBody>
        </p:sp>
      </p:grpSp>
      <p:sp>
        <p:nvSpPr>
          <p:cNvPr id="1281" name="Google Shape;1281;p71"/>
          <p:cNvSpPr/>
          <p:nvPr/>
        </p:nvSpPr>
        <p:spPr>
          <a:xfrm>
            <a:off x="6643700" y="314325"/>
            <a:ext cx="2500200" cy="5715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RTI Arkansas Logo.png" id="1282" name="Google Shape;1282;p71"/>
          <p:cNvPicPr preferRelativeResize="0"/>
          <p:nvPr/>
        </p:nvPicPr>
        <p:blipFill rotWithShape="1">
          <a:blip r:embed="rId3">
            <a:alphaModFix/>
          </a:blip>
          <a:srcRect b="0" l="0" r="0" t="0"/>
          <a:stretch/>
        </p:blipFill>
        <p:spPr>
          <a:xfrm>
            <a:off x="6887173" y="336608"/>
            <a:ext cx="2025052" cy="373943"/>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7" name="Shape 1287"/>
        <p:cNvGrpSpPr/>
        <p:nvPr/>
      </p:nvGrpSpPr>
      <p:grpSpPr>
        <a:xfrm>
          <a:off x="0" y="0"/>
          <a:ext cx="0" cy="0"/>
          <a:chOff x="0" y="0"/>
          <a:chExt cx="0" cy="0"/>
        </a:xfrm>
      </p:grpSpPr>
      <p:sp>
        <p:nvSpPr>
          <p:cNvPr id="1288" name="Google Shape;1288;p72"/>
          <p:cNvSpPr txBox="1"/>
          <p:nvPr>
            <p:ph idx="1" type="body"/>
          </p:nvPr>
        </p:nvSpPr>
        <p:spPr>
          <a:xfrm>
            <a:off x="687525" y="1859150"/>
            <a:ext cx="8224800" cy="4048500"/>
          </a:xfrm>
          <a:prstGeom prst="rect">
            <a:avLst/>
          </a:prstGeom>
          <a:noFill/>
          <a:ln>
            <a:noFill/>
          </a:ln>
        </p:spPr>
        <p:txBody>
          <a:bodyPr anchorCtr="0" anchor="t" bIns="0" lIns="0" spcFirstLastPara="1" rIns="0" wrap="square" tIns="0">
            <a:noAutofit/>
          </a:bodyPr>
          <a:lstStyle/>
          <a:p>
            <a:pPr indent="-381000" lvl="0" marL="457200" rtl="0" algn="l">
              <a:lnSpc>
                <a:spcPct val="100000"/>
              </a:lnSpc>
              <a:spcBef>
                <a:spcPts val="0"/>
              </a:spcBef>
              <a:spcAft>
                <a:spcPts val="0"/>
              </a:spcAft>
              <a:buSzPts val="2400"/>
              <a:buChar char="▪"/>
            </a:pPr>
            <a:r>
              <a:rPr lang="en-US" sz="2200"/>
              <a:t>“The PLC process calls for educators to work together collaboratively in recurring cycles of collective inquiry and action research to achieve better results for the students they serve.” (Marzano Research, 2015)</a:t>
            </a:r>
            <a:endParaRPr sz="2200"/>
          </a:p>
          <a:p>
            <a:pPr indent="-381000" lvl="0" marL="457200" rtl="0" algn="l">
              <a:lnSpc>
                <a:spcPct val="100000"/>
              </a:lnSpc>
              <a:spcBef>
                <a:spcPts val="1000"/>
              </a:spcBef>
              <a:spcAft>
                <a:spcPts val="0"/>
              </a:spcAft>
              <a:buSzPts val="2400"/>
              <a:buChar char="▪"/>
            </a:pPr>
            <a:r>
              <a:rPr lang="en-US" sz="2200"/>
              <a:t>“... the four pillars that serve as the foundation of the PLC process: (1) mission, (2) vision, (3) collective commitments, and (4) goals.” (DuFour et al., 2016)</a:t>
            </a:r>
            <a:endParaRPr sz="2200"/>
          </a:p>
          <a:p>
            <a:pPr indent="-381000" lvl="0" marL="457200" rtl="0" algn="l">
              <a:lnSpc>
                <a:spcPct val="100000"/>
              </a:lnSpc>
              <a:spcBef>
                <a:spcPts val="1000"/>
              </a:spcBef>
              <a:spcAft>
                <a:spcPts val="1000"/>
              </a:spcAft>
              <a:buSzPts val="2400"/>
              <a:buChar char="▪"/>
            </a:pPr>
            <a:r>
              <a:rPr lang="en-US" sz="2200"/>
              <a:t>“... a school committed to ensuring high levels of learning for all students would have a process in place to continually monitor and support each student’s learning.” (Marzano Research, 2015)</a:t>
            </a:r>
            <a:endParaRPr sz="2200"/>
          </a:p>
        </p:txBody>
      </p:sp>
      <p:sp>
        <p:nvSpPr>
          <p:cNvPr id="1289" name="Google Shape;1289;p72"/>
          <p:cNvSpPr txBox="1"/>
          <p:nvPr>
            <p:ph type="title"/>
          </p:nvPr>
        </p:nvSpPr>
        <p:spPr>
          <a:xfrm>
            <a:off x="687400" y="318050"/>
            <a:ext cx="8224800" cy="1438800"/>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1400"/>
              <a:buNone/>
            </a:pPr>
            <a:r>
              <a:rPr lang="en-US"/>
              <a:t>Professional Learning Communities</a:t>
            </a:r>
            <a:endParaRPr/>
          </a:p>
        </p:txBody>
      </p:sp>
      <p:sp>
        <p:nvSpPr>
          <p:cNvPr id="1290" name="Google Shape;1290;p72"/>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US">
                <a:solidFill>
                  <a:srgbClr val="CCCCCC"/>
                </a:solidFill>
              </a:rPr>
              <a:t>‹#›</a:t>
            </a:fld>
            <a:endParaRPr>
              <a:solidFill>
                <a:srgbClr val="CCCCCC"/>
              </a:solidFill>
            </a:endParaRPr>
          </a:p>
        </p:txBody>
      </p:sp>
      <p:sp>
        <p:nvSpPr>
          <p:cNvPr id="1291" name="Google Shape;1291;p72"/>
          <p:cNvSpPr txBox="1"/>
          <p:nvPr/>
        </p:nvSpPr>
        <p:spPr>
          <a:xfrm>
            <a:off x="7378834" y="6185079"/>
            <a:ext cx="1098000" cy="322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Discuss </a:t>
            </a:r>
            <a:endParaRPr b="0" i="0" sz="1400" u="none" cap="none" strike="noStrike">
              <a:solidFill>
                <a:srgbClr val="000000"/>
              </a:solidFill>
              <a:latin typeface="Arial"/>
              <a:ea typeface="Arial"/>
              <a:cs typeface="Arial"/>
              <a:sym typeface="Arial"/>
            </a:endParaRPr>
          </a:p>
        </p:txBody>
      </p:sp>
      <p:grpSp>
        <p:nvGrpSpPr>
          <p:cNvPr id="1292" name="Google Shape;1292;p72"/>
          <p:cNvGrpSpPr/>
          <p:nvPr/>
        </p:nvGrpSpPr>
        <p:grpSpPr>
          <a:xfrm>
            <a:off x="6943265" y="5887477"/>
            <a:ext cx="1680372" cy="918000"/>
            <a:chOff x="6943265" y="5887477"/>
            <a:chExt cx="1680372" cy="918000"/>
          </a:xfrm>
        </p:grpSpPr>
        <p:sp>
          <p:nvSpPr>
            <p:cNvPr id="1293" name="Google Shape;1293;p72"/>
            <p:cNvSpPr/>
            <p:nvPr/>
          </p:nvSpPr>
          <p:spPr>
            <a:xfrm>
              <a:off x="6943265" y="5887477"/>
              <a:ext cx="1680372" cy="918000"/>
            </a:xfrm>
            <a:prstGeom prst="irregularSeal1">
              <a:avLst/>
            </a:prstGeom>
            <a:solidFill>
              <a:srgbClr val="FFFF0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FFFFFF"/>
                </a:solidFill>
                <a:latin typeface="Arial"/>
                <a:ea typeface="Arial"/>
                <a:cs typeface="Arial"/>
                <a:sym typeface="Arial"/>
              </a:endParaRPr>
            </a:p>
          </p:txBody>
        </p:sp>
        <p:sp>
          <p:nvSpPr>
            <p:cNvPr id="1294" name="Google Shape;1294;p72"/>
            <p:cNvSpPr txBox="1"/>
            <p:nvPr/>
          </p:nvSpPr>
          <p:spPr>
            <a:xfrm>
              <a:off x="7378834" y="6185079"/>
              <a:ext cx="1098000" cy="322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Discuss </a:t>
              </a:r>
              <a:endParaRPr b="0" i="0" sz="1400" u="none" cap="none" strike="noStrike">
                <a:solidFill>
                  <a:srgbClr val="000000"/>
                </a:solidFill>
                <a:latin typeface="Arial"/>
                <a:ea typeface="Arial"/>
                <a:cs typeface="Arial"/>
                <a:sym typeface="Arial"/>
              </a:endParaRPr>
            </a:p>
          </p:txBody>
        </p:sp>
      </p:grpSp>
      <p:sp>
        <p:nvSpPr>
          <p:cNvPr id="1295" name="Google Shape;1295;p72"/>
          <p:cNvSpPr/>
          <p:nvPr/>
        </p:nvSpPr>
        <p:spPr>
          <a:xfrm>
            <a:off x="6643700" y="314325"/>
            <a:ext cx="2500200" cy="5715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RTI Arkansas Logo.png" id="1296" name="Google Shape;1296;p72"/>
          <p:cNvPicPr preferRelativeResize="0"/>
          <p:nvPr/>
        </p:nvPicPr>
        <p:blipFill rotWithShape="1">
          <a:blip r:embed="rId3">
            <a:alphaModFix/>
          </a:blip>
          <a:srcRect b="0" l="0" r="0" t="0"/>
          <a:stretch/>
        </p:blipFill>
        <p:spPr>
          <a:xfrm>
            <a:off x="6887173" y="336608"/>
            <a:ext cx="2025052" cy="373943"/>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1" name="Shape 1301"/>
        <p:cNvGrpSpPr/>
        <p:nvPr/>
      </p:nvGrpSpPr>
      <p:grpSpPr>
        <a:xfrm>
          <a:off x="0" y="0"/>
          <a:ext cx="0" cy="0"/>
          <a:chOff x="0" y="0"/>
          <a:chExt cx="0" cy="0"/>
        </a:xfrm>
      </p:grpSpPr>
      <p:sp>
        <p:nvSpPr>
          <p:cNvPr id="1302" name="Google Shape;1302;p73"/>
          <p:cNvSpPr/>
          <p:nvPr/>
        </p:nvSpPr>
        <p:spPr>
          <a:xfrm>
            <a:off x="6643700" y="314325"/>
            <a:ext cx="2500200" cy="5715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RTI Arkansas Logo.png" id="1303" name="Google Shape;1303;p73"/>
          <p:cNvPicPr preferRelativeResize="0"/>
          <p:nvPr/>
        </p:nvPicPr>
        <p:blipFill rotWithShape="1">
          <a:blip r:embed="rId3">
            <a:alphaModFix/>
          </a:blip>
          <a:srcRect b="0" l="0" r="0" t="0"/>
          <a:stretch/>
        </p:blipFill>
        <p:spPr>
          <a:xfrm>
            <a:off x="6887173" y="336608"/>
            <a:ext cx="2025052" cy="373943"/>
          </a:xfrm>
          <a:prstGeom prst="rect">
            <a:avLst/>
          </a:prstGeom>
          <a:noFill/>
          <a:ln>
            <a:noFill/>
          </a:ln>
        </p:spPr>
      </p:pic>
      <p:pic>
        <p:nvPicPr>
          <p:cNvPr id="1304" name="Google Shape;1304;p73"/>
          <p:cNvPicPr preferRelativeResize="0"/>
          <p:nvPr/>
        </p:nvPicPr>
        <p:blipFill rotWithShape="1">
          <a:blip r:embed="rId4">
            <a:alphaModFix/>
          </a:blip>
          <a:srcRect b="0" l="0" r="0" t="0"/>
          <a:stretch/>
        </p:blipFill>
        <p:spPr>
          <a:xfrm>
            <a:off x="0" y="1776046"/>
            <a:ext cx="9144000" cy="562708"/>
          </a:xfrm>
          <a:prstGeom prst="rect">
            <a:avLst/>
          </a:prstGeom>
          <a:noFill/>
          <a:ln>
            <a:noFill/>
          </a:ln>
        </p:spPr>
      </p:pic>
      <p:sp>
        <p:nvSpPr>
          <p:cNvPr id="1305" name="Google Shape;1305;p73"/>
          <p:cNvSpPr/>
          <p:nvPr/>
        </p:nvSpPr>
        <p:spPr>
          <a:xfrm>
            <a:off x="238825" y="1879950"/>
            <a:ext cx="2968800" cy="3474900"/>
          </a:xfrm>
          <a:prstGeom prst="rect">
            <a:avLst/>
          </a:prstGeom>
          <a:solidFill>
            <a:srgbClr val="A5A5A5"/>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6" name="Google Shape;1306;p73"/>
          <p:cNvSpPr txBox="1"/>
          <p:nvPr>
            <p:ph idx="1" type="body"/>
          </p:nvPr>
        </p:nvSpPr>
        <p:spPr>
          <a:xfrm>
            <a:off x="474600" y="2117225"/>
            <a:ext cx="2968800" cy="3474900"/>
          </a:xfrm>
          <a:prstGeom prst="rect">
            <a:avLst/>
          </a:prstGeom>
          <a:solidFill>
            <a:srgbClr val="FFFFFF"/>
          </a:solidFill>
          <a:ln cap="flat" cmpd="sng" w="19050">
            <a:solidFill>
              <a:srgbClr val="000000"/>
            </a:solidFill>
            <a:prstDash val="solid"/>
            <a:round/>
            <a:headEnd len="sm" w="sm" type="none"/>
            <a:tailEnd len="sm" w="sm" type="none"/>
          </a:ln>
        </p:spPr>
        <p:txBody>
          <a:bodyPr anchorCtr="0" anchor="ctr" bIns="0" lIns="0" spcFirstLastPara="1" rIns="0" wrap="square" tIns="0">
            <a:noAutofit/>
          </a:bodyPr>
          <a:lstStyle/>
          <a:p>
            <a:pPr indent="0" lvl="0" marL="0" rtl="0" algn="ctr">
              <a:lnSpc>
                <a:spcPct val="100000"/>
              </a:lnSpc>
              <a:spcBef>
                <a:spcPts val="0"/>
              </a:spcBef>
              <a:spcAft>
                <a:spcPts val="0"/>
              </a:spcAft>
              <a:buSzPts val="2400"/>
              <a:buNone/>
            </a:pPr>
            <a:r>
              <a:rPr lang="en-US" sz="2600">
                <a:solidFill>
                  <a:srgbClr val="25496F"/>
                </a:solidFill>
              </a:rPr>
              <a:t>A “high-leverage practice” is an action or task central to teaching and are helpful in managing differences among students.</a:t>
            </a:r>
            <a:endParaRPr sz="2600"/>
          </a:p>
        </p:txBody>
      </p:sp>
      <p:sp>
        <p:nvSpPr>
          <p:cNvPr id="1307" name="Google Shape;1307;p73"/>
          <p:cNvSpPr txBox="1"/>
          <p:nvPr>
            <p:ph type="title"/>
          </p:nvPr>
        </p:nvSpPr>
        <p:spPr>
          <a:xfrm>
            <a:off x="687400" y="241850"/>
            <a:ext cx="8224800" cy="1368000"/>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1400"/>
              <a:buNone/>
            </a:pPr>
            <a:r>
              <a:rPr lang="en-US"/>
              <a:t>High-Leverage Practices </a:t>
            </a:r>
            <a:endParaRPr/>
          </a:p>
          <a:p>
            <a:pPr indent="0" lvl="0" marL="0" rtl="0" algn="l">
              <a:lnSpc>
                <a:spcPct val="90000"/>
              </a:lnSpc>
              <a:spcBef>
                <a:spcPts val="0"/>
              </a:spcBef>
              <a:spcAft>
                <a:spcPts val="0"/>
              </a:spcAft>
              <a:buSzPts val="1400"/>
              <a:buNone/>
            </a:pPr>
            <a:r>
              <a:rPr lang="en-US"/>
              <a:t>for the Inclusive Classroom</a:t>
            </a:r>
            <a:endParaRPr/>
          </a:p>
        </p:txBody>
      </p:sp>
      <p:sp>
        <p:nvSpPr>
          <p:cNvPr id="1308" name="Google Shape;1308;p73"/>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sp>
        <p:nvSpPr>
          <p:cNvPr id="1309" name="Google Shape;1309;p73"/>
          <p:cNvSpPr/>
          <p:nvPr/>
        </p:nvSpPr>
        <p:spPr>
          <a:xfrm>
            <a:off x="0" y="1622538"/>
            <a:ext cx="9144000" cy="91800"/>
          </a:xfrm>
          <a:prstGeom prst="rect">
            <a:avLst/>
          </a:prstGeom>
          <a:solidFill>
            <a:srgbClr val="B7B7B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aphicFrame>
        <p:nvGraphicFramePr>
          <p:cNvPr id="1310" name="Google Shape;1310;p73"/>
          <p:cNvGraphicFramePr/>
          <p:nvPr/>
        </p:nvGraphicFramePr>
        <p:xfrm>
          <a:off x="3643438" y="1630561"/>
          <a:ext cx="3000000" cy="3000000"/>
        </p:xfrm>
        <a:graphic>
          <a:graphicData uri="http://schemas.openxmlformats.org/drawingml/2006/table">
            <a:tbl>
              <a:tblPr bandRow="1" firstRow="1">
                <a:noFill/>
                <a:tableStyleId>{E7CAD121-5D94-44A8-9EE4-E98A561DAAED}</a:tableStyleId>
              </a:tblPr>
              <a:tblGrid>
                <a:gridCol w="2750275"/>
                <a:gridCol w="2750275"/>
              </a:tblGrid>
              <a:tr h="589725">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High Leverage Practice</a:t>
                      </a:r>
                      <a:endParaRPr sz="1400" u="none" cap="none" strike="noStrike"/>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solidFill>
                      <a:srgbClr val="4B76A0"/>
                    </a:solidFill>
                  </a:tcPr>
                </a:tc>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Effective Size if Used With Fidelity</a:t>
                      </a:r>
                      <a:endParaRPr sz="1400" u="none" cap="none" strike="noStrike"/>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38100">
                      <a:solidFill>
                        <a:srgbClr val="000000"/>
                      </a:solidFill>
                      <a:prstDash val="solid"/>
                      <a:round/>
                      <a:headEnd len="sm" w="sm" type="none"/>
                      <a:tailEnd len="sm" w="sm" type="none"/>
                    </a:lnB>
                    <a:solidFill>
                      <a:srgbClr val="4B76A0"/>
                    </a:solidFill>
                  </a:tcPr>
                </a:tc>
              </a:tr>
              <a:tr h="359775">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Explicit Instruction</a:t>
                      </a:r>
                      <a:endParaRPr sz="1800" u="none" cap="none" strike="noStrike"/>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ED5DF"/>
                    </a:solidFill>
                  </a:tcPr>
                </a:tc>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0.57</a:t>
                      </a:r>
                      <a:endParaRPr sz="1800" u="none" cap="none" strike="noStrike"/>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381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ED5DF"/>
                    </a:solidFill>
                  </a:tcPr>
                </a:tc>
              </a:tr>
              <a:tr h="359775">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Scaffolded Supports</a:t>
                      </a:r>
                      <a:endParaRPr sz="1800" u="none" cap="none" strike="noStrike"/>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8EBF0"/>
                    </a:solidFill>
                  </a:tcPr>
                </a:tc>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0.58</a:t>
                      </a:r>
                      <a:endParaRPr sz="1800" u="none" cap="none" strike="noStrike"/>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8EBF0"/>
                    </a:solidFill>
                  </a:tcPr>
                </a:tc>
              </a:tr>
              <a:tr h="589725">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Identify and Prioritizing Learning Goals</a:t>
                      </a:r>
                      <a:endParaRPr sz="1800" u="none" cap="none" strike="noStrike"/>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0.51-0.59</a:t>
                      </a:r>
                      <a:endParaRPr sz="1800" u="none" cap="none" strike="noStrike"/>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59775">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Feedback </a:t>
                      </a:r>
                      <a:endParaRPr sz="1800" u="none" cap="none" strike="noStrike"/>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0.66</a:t>
                      </a:r>
                      <a:endParaRPr sz="1800" u="none" cap="none" strike="noStrike"/>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59775">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Response to Intervention</a:t>
                      </a:r>
                      <a:endParaRPr sz="1800" u="none" cap="none" strike="noStrike"/>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1.09</a:t>
                      </a:r>
                      <a:endParaRPr sz="1800" u="none" cap="none" strike="noStrike"/>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589725">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Strategies to Promote Active Student Engagement</a:t>
                      </a:r>
                      <a:endParaRPr sz="1800" u="none" cap="none" strike="noStrike"/>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E8EBF0"/>
                    </a:solidFill>
                  </a:tcPr>
                </a:tc>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0.40-1.20</a:t>
                      </a:r>
                      <a:endParaRPr sz="1800" u="none" cap="none" strike="noStrike"/>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598650">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Teaching Cognitive and Metacognitive Strategies</a:t>
                      </a:r>
                      <a:endParaRPr sz="1800" u="none" cap="none" strike="noStrike"/>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0.55-1.29</a:t>
                      </a:r>
                      <a:endParaRPr sz="1800" u="none" cap="none" strike="noStrike"/>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5" name="Shape 1315"/>
        <p:cNvGrpSpPr/>
        <p:nvPr/>
      </p:nvGrpSpPr>
      <p:grpSpPr>
        <a:xfrm>
          <a:off x="0" y="0"/>
          <a:ext cx="0" cy="0"/>
          <a:chOff x="0" y="0"/>
          <a:chExt cx="0" cy="0"/>
        </a:xfrm>
      </p:grpSpPr>
      <p:sp>
        <p:nvSpPr>
          <p:cNvPr id="1316" name="Google Shape;1316;p74"/>
          <p:cNvSpPr/>
          <p:nvPr/>
        </p:nvSpPr>
        <p:spPr>
          <a:xfrm>
            <a:off x="6643700" y="314325"/>
            <a:ext cx="2500200" cy="5715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RTI Arkansas Logo.png" id="1317" name="Google Shape;1317;p74"/>
          <p:cNvPicPr preferRelativeResize="0"/>
          <p:nvPr/>
        </p:nvPicPr>
        <p:blipFill rotWithShape="1">
          <a:blip r:embed="rId3">
            <a:alphaModFix/>
          </a:blip>
          <a:srcRect b="0" l="0" r="0" t="0"/>
          <a:stretch/>
        </p:blipFill>
        <p:spPr>
          <a:xfrm>
            <a:off x="6887173" y="336608"/>
            <a:ext cx="2025052" cy="373943"/>
          </a:xfrm>
          <a:prstGeom prst="rect">
            <a:avLst/>
          </a:prstGeom>
          <a:noFill/>
          <a:ln>
            <a:noFill/>
          </a:ln>
        </p:spPr>
      </p:pic>
      <p:sp>
        <p:nvSpPr>
          <p:cNvPr id="1318" name="Google Shape;1318;p74"/>
          <p:cNvSpPr txBox="1"/>
          <p:nvPr>
            <p:ph type="title"/>
          </p:nvPr>
        </p:nvSpPr>
        <p:spPr>
          <a:xfrm>
            <a:off x="687400" y="318050"/>
            <a:ext cx="8224800" cy="1438800"/>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1400"/>
              <a:buNone/>
            </a:pPr>
            <a:r>
              <a:rPr lang="en-US"/>
              <a:t>High-Leverage Practices </a:t>
            </a:r>
            <a:endParaRPr/>
          </a:p>
          <a:p>
            <a:pPr indent="0" lvl="0" marL="0" rtl="0" algn="l">
              <a:lnSpc>
                <a:spcPct val="90000"/>
              </a:lnSpc>
              <a:spcBef>
                <a:spcPts val="0"/>
              </a:spcBef>
              <a:spcAft>
                <a:spcPts val="0"/>
              </a:spcAft>
              <a:buSzPts val="1400"/>
              <a:buNone/>
            </a:pPr>
            <a:r>
              <a:rPr lang="en-US"/>
              <a:t>for the Inclusive Classroom</a:t>
            </a:r>
            <a:endParaRPr/>
          </a:p>
        </p:txBody>
      </p:sp>
      <p:sp>
        <p:nvSpPr>
          <p:cNvPr id="1319" name="Google Shape;1319;p74"/>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US">
                <a:solidFill>
                  <a:srgbClr val="CCCCCC"/>
                </a:solidFill>
              </a:rPr>
              <a:t>‹#›</a:t>
            </a:fld>
            <a:endParaRPr>
              <a:solidFill>
                <a:srgbClr val="CCCCCC"/>
              </a:solidFill>
            </a:endParaRPr>
          </a:p>
        </p:txBody>
      </p:sp>
      <p:sp>
        <p:nvSpPr>
          <p:cNvPr id="1320" name="Google Shape;1320;p74"/>
          <p:cNvSpPr txBox="1"/>
          <p:nvPr/>
        </p:nvSpPr>
        <p:spPr>
          <a:xfrm>
            <a:off x="7378834" y="6185079"/>
            <a:ext cx="1098000" cy="322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Discuss </a:t>
            </a:r>
            <a:endParaRPr b="0" i="0" sz="1400" u="none" cap="none" strike="noStrike">
              <a:solidFill>
                <a:srgbClr val="000000"/>
              </a:solidFill>
              <a:latin typeface="Arial"/>
              <a:ea typeface="Arial"/>
              <a:cs typeface="Arial"/>
              <a:sym typeface="Arial"/>
            </a:endParaRPr>
          </a:p>
        </p:txBody>
      </p:sp>
      <p:grpSp>
        <p:nvGrpSpPr>
          <p:cNvPr id="1321" name="Google Shape;1321;p74"/>
          <p:cNvGrpSpPr/>
          <p:nvPr/>
        </p:nvGrpSpPr>
        <p:grpSpPr>
          <a:xfrm>
            <a:off x="6943265" y="5887477"/>
            <a:ext cx="1680372" cy="918000"/>
            <a:chOff x="6943265" y="5887477"/>
            <a:chExt cx="1680372" cy="918000"/>
          </a:xfrm>
        </p:grpSpPr>
        <p:sp>
          <p:nvSpPr>
            <p:cNvPr id="1322" name="Google Shape;1322;p74"/>
            <p:cNvSpPr/>
            <p:nvPr/>
          </p:nvSpPr>
          <p:spPr>
            <a:xfrm>
              <a:off x="6943265" y="5887477"/>
              <a:ext cx="1680372" cy="918000"/>
            </a:xfrm>
            <a:prstGeom prst="irregularSeal1">
              <a:avLst/>
            </a:prstGeom>
            <a:solidFill>
              <a:srgbClr val="FFFF0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FFFFFF"/>
                </a:solidFill>
                <a:latin typeface="Arial"/>
                <a:ea typeface="Arial"/>
                <a:cs typeface="Arial"/>
                <a:sym typeface="Arial"/>
              </a:endParaRPr>
            </a:p>
          </p:txBody>
        </p:sp>
        <p:sp>
          <p:nvSpPr>
            <p:cNvPr id="1323" name="Google Shape;1323;p74"/>
            <p:cNvSpPr txBox="1"/>
            <p:nvPr/>
          </p:nvSpPr>
          <p:spPr>
            <a:xfrm>
              <a:off x="7378834" y="6185079"/>
              <a:ext cx="1098000" cy="322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Discuss </a:t>
              </a:r>
              <a:endParaRPr b="0" i="0" sz="1400" u="none" cap="none" strike="noStrike">
                <a:solidFill>
                  <a:srgbClr val="000000"/>
                </a:solidFill>
                <a:latin typeface="Arial"/>
                <a:ea typeface="Arial"/>
                <a:cs typeface="Arial"/>
                <a:sym typeface="Arial"/>
              </a:endParaRPr>
            </a:p>
          </p:txBody>
        </p:sp>
      </p:grpSp>
      <p:sp>
        <p:nvSpPr>
          <p:cNvPr id="1324" name="Google Shape;1324;p74"/>
          <p:cNvSpPr txBox="1"/>
          <p:nvPr>
            <p:ph idx="1" type="body"/>
          </p:nvPr>
        </p:nvSpPr>
        <p:spPr>
          <a:xfrm>
            <a:off x="687525" y="1859150"/>
            <a:ext cx="8224800" cy="4048500"/>
          </a:xfrm>
          <a:prstGeom prst="rect">
            <a:avLst/>
          </a:prstGeom>
          <a:noFill/>
          <a:ln>
            <a:noFill/>
          </a:ln>
        </p:spPr>
        <p:txBody>
          <a:bodyPr anchorCtr="0" anchor="t" bIns="0" lIns="0" spcFirstLastPara="1" rIns="0" wrap="square" tIns="0">
            <a:noAutofit/>
          </a:bodyPr>
          <a:lstStyle/>
          <a:p>
            <a:pPr indent="-381000" lvl="0" marL="457200" rtl="0" algn="l">
              <a:lnSpc>
                <a:spcPct val="100000"/>
              </a:lnSpc>
              <a:spcBef>
                <a:spcPts val="0"/>
              </a:spcBef>
              <a:spcAft>
                <a:spcPts val="0"/>
              </a:spcAft>
              <a:buSzPts val="2400"/>
              <a:buChar char="▪"/>
            </a:pPr>
            <a:r>
              <a:rPr lang="en-US" sz="2200"/>
              <a:t>High-leverage practices are evidence-based, meaning that they reflect effective methods that when successfully implemented can improve results for struggling learners. They are also broadly applicable across content areas.</a:t>
            </a:r>
            <a:endParaRPr sz="2200"/>
          </a:p>
          <a:p>
            <a:pPr indent="-381000" lvl="0" marL="457200" rtl="0" algn="l">
              <a:lnSpc>
                <a:spcPct val="100000"/>
              </a:lnSpc>
              <a:spcBef>
                <a:spcPts val="1000"/>
              </a:spcBef>
              <a:spcAft>
                <a:spcPts val="0"/>
              </a:spcAft>
              <a:buSzPts val="2400"/>
              <a:buChar char="▪"/>
            </a:pPr>
            <a:r>
              <a:rPr lang="en-US" sz="2200"/>
              <a:t>Teachers who learn and master these practices are better prepared to engage in the types of complex instructional practice and professional collaborations that are required for effectively educating students with disabilities.</a:t>
            </a:r>
            <a:endParaRPr sz="2200"/>
          </a:p>
          <a:p>
            <a:pPr indent="-368300" lvl="0" marL="457200" rtl="0" algn="l">
              <a:lnSpc>
                <a:spcPct val="100000"/>
              </a:lnSpc>
              <a:spcBef>
                <a:spcPts val="1000"/>
              </a:spcBef>
              <a:spcAft>
                <a:spcPts val="1000"/>
              </a:spcAft>
              <a:buSzPts val="2200"/>
              <a:buChar char="▪"/>
            </a:pPr>
            <a:r>
              <a:rPr lang="en-US" sz="2200"/>
              <a:t>High-leverage practices are essential to effective teaching and fundamental to supporting student learning.</a:t>
            </a:r>
            <a:endParaRPr sz="2200"/>
          </a:p>
        </p:txBody>
      </p:sp>
      <p:sp>
        <p:nvSpPr>
          <p:cNvPr id="1325" name="Google Shape;1325;p74"/>
          <p:cNvSpPr txBox="1"/>
          <p:nvPr/>
        </p:nvSpPr>
        <p:spPr>
          <a:xfrm>
            <a:off x="3786975" y="5562700"/>
            <a:ext cx="5349300" cy="497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360"/>
              </a:spcBef>
              <a:spcAft>
                <a:spcPts val="0"/>
              </a:spcAft>
              <a:buClr>
                <a:schemeClr val="dk1"/>
              </a:buClr>
              <a:buSzPts val="1100"/>
              <a:buFont typeface="Arial"/>
              <a:buNone/>
            </a:pPr>
            <a:r>
              <a:rPr b="0" i="1" lang="en-US" sz="1400" u="none" cap="none" strike="noStrike">
                <a:solidFill>
                  <a:srgbClr val="25496F"/>
                </a:solidFill>
                <a:latin typeface="Arial"/>
                <a:ea typeface="Arial"/>
                <a:cs typeface="Arial"/>
                <a:sym typeface="Arial"/>
              </a:rPr>
              <a:t>Council for Exceptional Children &amp; CEEDAR Center. (2019).</a:t>
            </a:r>
            <a:endParaRPr b="0" i="1" sz="1400" u="none" cap="none" strike="noStrike">
              <a:solidFill>
                <a:srgbClr val="25496F"/>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25496F"/>
              </a:solidFill>
              <a:latin typeface="Arial"/>
              <a:ea typeface="Arial"/>
              <a:cs typeface="Arial"/>
              <a:sym typeface="Arial"/>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0" name="Shape 1330"/>
        <p:cNvGrpSpPr/>
        <p:nvPr/>
      </p:nvGrpSpPr>
      <p:grpSpPr>
        <a:xfrm>
          <a:off x="0" y="0"/>
          <a:ext cx="0" cy="0"/>
          <a:chOff x="0" y="0"/>
          <a:chExt cx="0" cy="0"/>
        </a:xfrm>
      </p:grpSpPr>
      <p:sp>
        <p:nvSpPr>
          <p:cNvPr id="1331" name="Google Shape;1331;p75"/>
          <p:cNvSpPr/>
          <p:nvPr/>
        </p:nvSpPr>
        <p:spPr>
          <a:xfrm>
            <a:off x="6643700" y="314325"/>
            <a:ext cx="2500200" cy="5715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RTI Arkansas Logo.png" id="1332" name="Google Shape;1332;p75"/>
          <p:cNvPicPr preferRelativeResize="0"/>
          <p:nvPr/>
        </p:nvPicPr>
        <p:blipFill rotWithShape="1">
          <a:blip r:embed="rId3">
            <a:alphaModFix/>
          </a:blip>
          <a:srcRect b="0" l="0" r="0" t="0"/>
          <a:stretch/>
        </p:blipFill>
        <p:spPr>
          <a:xfrm>
            <a:off x="6887173" y="336608"/>
            <a:ext cx="2025052" cy="373943"/>
          </a:xfrm>
          <a:prstGeom prst="rect">
            <a:avLst/>
          </a:prstGeom>
          <a:noFill/>
          <a:ln>
            <a:noFill/>
          </a:ln>
        </p:spPr>
      </p:pic>
      <p:sp>
        <p:nvSpPr>
          <p:cNvPr id="1333" name="Google Shape;1333;p75"/>
          <p:cNvSpPr txBox="1"/>
          <p:nvPr>
            <p:ph idx="1" type="body"/>
          </p:nvPr>
        </p:nvSpPr>
        <p:spPr>
          <a:xfrm>
            <a:off x="687525" y="1947325"/>
            <a:ext cx="8224800" cy="39606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2400"/>
              <a:buNone/>
            </a:pPr>
            <a:r>
              <a:rPr lang="en-US"/>
              <a:t>Reading initiative actions:</a:t>
            </a:r>
            <a:endParaRPr/>
          </a:p>
          <a:p>
            <a:pPr indent="-381000" lvl="0" marL="457200" rtl="0" algn="l">
              <a:lnSpc>
                <a:spcPct val="100000"/>
              </a:lnSpc>
              <a:spcBef>
                <a:spcPts val="1000"/>
              </a:spcBef>
              <a:spcAft>
                <a:spcPts val="0"/>
              </a:spcAft>
              <a:buSzPts val="2400"/>
              <a:buChar char="▪"/>
            </a:pPr>
            <a:r>
              <a:rPr lang="en-US"/>
              <a:t>Establish a culture of reading in Arkansas by coordinating a statewide reading campaign with community partners. Educate parents about the importance of reading, and increase access to books in the home.</a:t>
            </a:r>
            <a:endParaRPr/>
          </a:p>
          <a:p>
            <a:pPr indent="-381000" lvl="0" marL="457200" rtl="0" algn="l">
              <a:lnSpc>
                <a:spcPct val="100000"/>
              </a:lnSpc>
              <a:spcBef>
                <a:spcPts val="1000"/>
              </a:spcBef>
              <a:spcAft>
                <a:spcPts val="1000"/>
              </a:spcAft>
              <a:buSzPts val="2400"/>
              <a:buChar char="▪"/>
            </a:pPr>
            <a:r>
              <a:rPr lang="en-US"/>
              <a:t>Increase the depth of knowledge for teachers in the area of phonics and phonological awareness and how that knowledge impacts fluency, vocabulary, comprehension, and writing. This includes focusing on the science of reading, or how a student learns.</a:t>
            </a:r>
            <a:endParaRPr/>
          </a:p>
        </p:txBody>
      </p:sp>
      <p:sp>
        <p:nvSpPr>
          <p:cNvPr id="1334" name="Google Shape;1334;p75"/>
          <p:cNvSpPr txBox="1"/>
          <p:nvPr>
            <p:ph type="title"/>
          </p:nvPr>
        </p:nvSpPr>
        <p:spPr>
          <a:xfrm>
            <a:off x="687388" y="318052"/>
            <a:ext cx="8224800" cy="1541100"/>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1400"/>
              <a:buNone/>
            </a:pPr>
            <a:r>
              <a:rPr lang="en-US"/>
              <a:t>Reading Initiative for </a:t>
            </a:r>
            <a:endParaRPr/>
          </a:p>
          <a:p>
            <a:pPr indent="0" lvl="0" marL="0" rtl="0" algn="l">
              <a:lnSpc>
                <a:spcPct val="90000"/>
              </a:lnSpc>
              <a:spcBef>
                <a:spcPts val="0"/>
              </a:spcBef>
              <a:spcAft>
                <a:spcPts val="0"/>
              </a:spcAft>
              <a:buSzPts val="1400"/>
              <a:buNone/>
            </a:pPr>
            <a:r>
              <a:rPr lang="en-US"/>
              <a:t>Student Excellence</a:t>
            </a:r>
            <a:endParaRPr/>
          </a:p>
        </p:txBody>
      </p:sp>
      <p:sp>
        <p:nvSpPr>
          <p:cNvPr id="1335" name="Google Shape;1335;p75"/>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pic>
        <p:nvPicPr>
          <p:cNvPr id="1336" name="Google Shape;1336;p75"/>
          <p:cNvPicPr preferRelativeResize="0"/>
          <p:nvPr/>
        </p:nvPicPr>
        <p:blipFill rotWithShape="1">
          <a:blip r:embed="rId4">
            <a:alphaModFix/>
          </a:blip>
          <a:srcRect b="0" l="0" r="0" t="0"/>
          <a:stretch/>
        </p:blipFill>
        <p:spPr>
          <a:xfrm>
            <a:off x="7112550" y="773650"/>
            <a:ext cx="1562503" cy="1541100"/>
          </a:xfrm>
          <a:prstGeom prst="rect">
            <a:avLst/>
          </a:prstGeom>
          <a:noFill/>
          <a:ln cap="flat" cmpd="sng" w="9525">
            <a:solidFill>
              <a:srgbClr val="000000"/>
            </a:solidFill>
            <a:prstDash val="solid"/>
            <a:round/>
            <a:headEnd len="sm" w="sm" type="none"/>
            <a:tailEnd len="sm" w="sm" type="none"/>
          </a:ln>
        </p:spPr>
      </p:pic>
      <p:grpSp>
        <p:nvGrpSpPr>
          <p:cNvPr id="1337" name="Google Shape;1337;p75"/>
          <p:cNvGrpSpPr/>
          <p:nvPr/>
        </p:nvGrpSpPr>
        <p:grpSpPr>
          <a:xfrm>
            <a:off x="6943265" y="5887477"/>
            <a:ext cx="1680372" cy="918000"/>
            <a:chOff x="6943265" y="5887477"/>
            <a:chExt cx="1680372" cy="918000"/>
          </a:xfrm>
        </p:grpSpPr>
        <p:sp>
          <p:nvSpPr>
            <p:cNvPr id="1338" name="Google Shape;1338;p75"/>
            <p:cNvSpPr/>
            <p:nvPr/>
          </p:nvSpPr>
          <p:spPr>
            <a:xfrm>
              <a:off x="6943265" y="5887477"/>
              <a:ext cx="1680372" cy="918000"/>
            </a:xfrm>
            <a:prstGeom prst="irregularSeal1">
              <a:avLst/>
            </a:prstGeom>
            <a:solidFill>
              <a:srgbClr val="FFFF0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FFFFFF"/>
                </a:solidFill>
                <a:latin typeface="Arial"/>
                <a:ea typeface="Arial"/>
                <a:cs typeface="Arial"/>
                <a:sym typeface="Arial"/>
              </a:endParaRPr>
            </a:p>
          </p:txBody>
        </p:sp>
        <p:sp>
          <p:nvSpPr>
            <p:cNvPr id="1339" name="Google Shape;1339;p75"/>
            <p:cNvSpPr txBox="1"/>
            <p:nvPr/>
          </p:nvSpPr>
          <p:spPr>
            <a:xfrm>
              <a:off x="7378834" y="6185079"/>
              <a:ext cx="1098000" cy="322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Discuss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3" name="Shape 1343"/>
        <p:cNvGrpSpPr/>
        <p:nvPr/>
      </p:nvGrpSpPr>
      <p:grpSpPr>
        <a:xfrm>
          <a:off x="0" y="0"/>
          <a:ext cx="0" cy="0"/>
          <a:chOff x="0" y="0"/>
          <a:chExt cx="0" cy="0"/>
        </a:xfrm>
      </p:grpSpPr>
      <p:sp>
        <p:nvSpPr>
          <p:cNvPr id="1344" name="Google Shape;1344;p76"/>
          <p:cNvSpPr/>
          <p:nvPr/>
        </p:nvSpPr>
        <p:spPr>
          <a:xfrm rot="-236">
            <a:off x="4615425" y="4898518"/>
            <a:ext cx="4366500" cy="1162800"/>
          </a:xfrm>
          <a:prstGeom prst="rightArrow">
            <a:avLst>
              <a:gd fmla="val 50000" name="adj1"/>
              <a:gd fmla="val 50000" name="adj2"/>
            </a:avLst>
          </a:prstGeom>
          <a:solidFill>
            <a:srgbClr val="E4D5EE"/>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5" name="Google Shape;1345;p76"/>
          <p:cNvSpPr/>
          <p:nvPr/>
        </p:nvSpPr>
        <p:spPr>
          <a:xfrm>
            <a:off x="4717825" y="1792075"/>
            <a:ext cx="1699800" cy="1163100"/>
          </a:xfrm>
          <a:prstGeom prst="rightArrow">
            <a:avLst>
              <a:gd fmla="val 50000" name="adj1"/>
              <a:gd fmla="val 50000" name="adj2"/>
            </a:avLst>
          </a:prstGeom>
          <a:solidFill>
            <a:srgbClr val="FFD966"/>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6" name="Google Shape;1346;p76"/>
          <p:cNvSpPr/>
          <p:nvPr/>
        </p:nvSpPr>
        <p:spPr>
          <a:xfrm>
            <a:off x="916000" y="3756975"/>
            <a:ext cx="6717300" cy="1283700"/>
          </a:xfrm>
          <a:prstGeom prst="rightArrow">
            <a:avLst>
              <a:gd fmla="val 50000" name="adj1"/>
              <a:gd fmla="val 50000" name="adj2"/>
            </a:avLst>
          </a:prstGeom>
          <a:solidFill>
            <a:srgbClr val="B4A7D6"/>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7" name="Google Shape;1347;p76"/>
          <p:cNvSpPr txBox="1"/>
          <p:nvPr>
            <p:ph type="title"/>
          </p:nvPr>
        </p:nvSpPr>
        <p:spPr>
          <a:xfrm>
            <a:off x="687388" y="318052"/>
            <a:ext cx="8224800" cy="1541100"/>
          </a:xfrm>
          <a:prstGeom prst="rect">
            <a:avLst/>
          </a:prstGeom>
          <a:noFill/>
          <a:ln>
            <a:noFill/>
          </a:ln>
        </p:spPr>
        <p:txBody>
          <a:bodyPr anchorCtr="0" anchor="b" bIns="91425" lIns="91425" spcFirstLastPara="1" rIns="91425" wrap="square" tIns="91425">
            <a:noAutofit/>
          </a:bodyPr>
          <a:lstStyle/>
          <a:p>
            <a:pPr indent="0" lvl="0" marL="0" marR="0" rtl="0" algn="l">
              <a:lnSpc>
                <a:spcPct val="90000"/>
              </a:lnSpc>
              <a:spcBef>
                <a:spcPts val="0"/>
              </a:spcBef>
              <a:spcAft>
                <a:spcPts val="0"/>
              </a:spcAft>
              <a:buClr>
                <a:schemeClr val="dk1"/>
              </a:buClr>
              <a:buSzPts val="1000"/>
              <a:buFont typeface="Arial"/>
              <a:buNone/>
            </a:pPr>
            <a:r>
              <a:rPr lang="en-US">
                <a:solidFill>
                  <a:srgbClr val="A5A5A5"/>
                </a:solidFill>
              </a:rPr>
              <a:t>All Systems </a:t>
            </a:r>
            <a:r>
              <a:rPr i="0" lang="en-US" u="none" cap="none" strike="noStrike">
                <a:solidFill>
                  <a:srgbClr val="A5A5A5"/>
                </a:solidFill>
              </a:rPr>
              <a:t>Align</a:t>
            </a:r>
            <a:r>
              <a:rPr lang="en-US">
                <a:solidFill>
                  <a:srgbClr val="A5A5A5"/>
                </a:solidFill>
              </a:rPr>
              <a:t>ed</a:t>
            </a:r>
            <a:endParaRPr>
              <a:solidFill>
                <a:srgbClr val="A5A5A5"/>
              </a:solidFill>
            </a:endParaRPr>
          </a:p>
        </p:txBody>
      </p:sp>
      <p:sp>
        <p:nvSpPr>
          <p:cNvPr id="1348" name="Google Shape;1348;p76"/>
          <p:cNvSpPr/>
          <p:nvPr/>
        </p:nvSpPr>
        <p:spPr>
          <a:xfrm rot="-236">
            <a:off x="185900" y="1875368"/>
            <a:ext cx="4366500" cy="1162800"/>
          </a:xfrm>
          <a:prstGeom prst="rightArrow">
            <a:avLst>
              <a:gd fmla="val 50000" name="adj1"/>
              <a:gd fmla="val 50000" name="adj2"/>
            </a:avLst>
          </a:prstGeom>
          <a:solidFill>
            <a:srgbClr val="A4C2F4"/>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9" name="Google Shape;1349;p76"/>
          <p:cNvSpPr txBox="1"/>
          <p:nvPr/>
        </p:nvSpPr>
        <p:spPr>
          <a:xfrm rot="-240">
            <a:off x="126450" y="2183721"/>
            <a:ext cx="4296900" cy="542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rgbClr val="25496F"/>
                </a:solidFill>
                <a:latin typeface="Arial"/>
                <a:ea typeface="Arial"/>
                <a:cs typeface="Arial"/>
                <a:sym typeface="Arial"/>
              </a:rPr>
              <a:t>High Reliability Schools</a:t>
            </a:r>
            <a:endParaRPr b="0" i="0" sz="2400" u="none" cap="none" strike="noStrike">
              <a:solidFill>
                <a:srgbClr val="25496F"/>
              </a:solidFill>
              <a:latin typeface="Arial"/>
              <a:ea typeface="Arial"/>
              <a:cs typeface="Arial"/>
              <a:sym typeface="Arial"/>
            </a:endParaRPr>
          </a:p>
        </p:txBody>
      </p:sp>
      <p:sp>
        <p:nvSpPr>
          <p:cNvPr id="1350" name="Google Shape;1350;p76"/>
          <p:cNvSpPr txBox="1"/>
          <p:nvPr/>
        </p:nvSpPr>
        <p:spPr>
          <a:xfrm>
            <a:off x="974025" y="4139925"/>
            <a:ext cx="6459600" cy="543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rgbClr val="25496F"/>
                </a:solidFill>
                <a:latin typeface="Arial"/>
                <a:ea typeface="Arial"/>
                <a:cs typeface="Arial"/>
                <a:sym typeface="Arial"/>
              </a:rPr>
              <a:t>Professional Learning Communities</a:t>
            </a:r>
            <a:endParaRPr b="0" i="0" sz="2800" u="none" cap="none" strike="noStrike">
              <a:solidFill>
                <a:srgbClr val="25496F"/>
              </a:solidFill>
              <a:latin typeface="Arial"/>
              <a:ea typeface="Arial"/>
              <a:cs typeface="Arial"/>
              <a:sym typeface="Arial"/>
            </a:endParaRPr>
          </a:p>
        </p:txBody>
      </p:sp>
      <p:sp>
        <p:nvSpPr>
          <p:cNvPr id="1351" name="Google Shape;1351;p76"/>
          <p:cNvSpPr/>
          <p:nvPr/>
        </p:nvSpPr>
        <p:spPr>
          <a:xfrm rot="-236">
            <a:off x="176175" y="4743522"/>
            <a:ext cx="4366500" cy="1283400"/>
          </a:xfrm>
          <a:prstGeom prst="rightArrow">
            <a:avLst>
              <a:gd fmla="val 50000" name="adj1"/>
              <a:gd fmla="val 50000" name="adj2"/>
            </a:avLst>
          </a:prstGeom>
          <a:solidFill>
            <a:srgbClr val="92D05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2" name="Google Shape;1352;p76"/>
          <p:cNvSpPr txBox="1"/>
          <p:nvPr/>
        </p:nvSpPr>
        <p:spPr>
          <a:xfrm rot="240">
            <a:off x="178550" y="5013525"/>
            <a:ext cx="4296900" cy="6762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rgbClr val="25496F"/>
                </a:solidFill>
                <a:latin typeface="Arial"/>
                <a:ea typeface="Arial"/>
                <a:cs typeface="Arial"/>
                <a:sym typeface="Arial"/>
              </a:rPr>
              <a:t>Response to Intervention</a:t>
            </a:r>
            <a:endParaRPr b="0" i="0" sz="2400" u="none" cap="none" strike="noStrike">
              <a:solidFill>
                <a:srgbClr val="25496F"/>
              </a:solidFill>
              <a:latin typeface="Arial"/>
              <a:ea typeface="Arial"/>
              <a:cs typeface="Arial"/>
              <a:sym typeface="Arial"/>
            </a:endParaRPr>
          </a:p>
        </p:txBody>
      </p:sp>
      <p:sp>
        <p:nvSpPr>
          <p:cNvPr id="1353" name="Google Shape;1353;p76"/>
          <p:cNvSpPr/>
          <p:nvPr/>
        </p:nvSpPr>
        <p:spPr>
          <a:xfrm>
            <a:off x="495850" y="2716975"/>
            <a:ext cx="8392500" cy="1283700"/>
          </a:xfrm>
          <a:prstGeom prst="rightArrow">
            <a:avLst>
              <a:gd fmla="val 50000" name="adj1"/>
              <a:gd fmla="val 50000" name="adj2"/>
            </a:avLst>
          </a:prstGeom>
          <a:solidFill>
            <a:srgbClr val="D99593"/>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4" name="Google Shape;1354;p76"/>
          <p:cNvSpPr txBox="1"/>
          <p:nvPr/>
        </p:nvSpPr>
        <p:spPr>
          <a:xfrm rot="-983">
            <a:off x="505975" y="3029904"/>
            <a:ext cx="8392500" cy="6741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rgbClr val="25496F"/>
                </a:solidFill>
                <a:latin typeface="Arial"/>
                <a:ea typeface="Arial"/>
                <a:cs typeface="Arial"/>
                <a:sym typeface="Arial"/>
              </a:rPr>
              <a:t>High Leverage Practices for Inclusive Classrooms</a:t>
            </a:r>
            <a:endParaRPr b="0" i="0" sz="2400" u="none" cap="none" strike="noStrike">
              <a:solidFill>
                <a:srgbClr val="25496F"/>
              </a:solidFill>
              <a:latin typeface="Arial"/>
              <a:ea typeface="Arial"/>
              <a:cs typeface="Arial"/>
              <a:sym typeface="Arial"/>
            </a:endParaRPr>
          </a:p>
        </p:txBody>
      </p:sp>
      <p:sp>
        <p:nvSpPr>
          <p:cNvPr id="1355" name="Google Shape;1355;p76"/>
          <p:cNvSpPr txBox="1"/>
          <p:nvPr/>
        </p:nvSpPr>
        <p:spPr>
          <a:xfrm rot="673">
            <a:off x="4720825" y="2052150"/>
            <a:ext cx="1531800" cy="675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rgbClr val="25496F"/>
                </a:solidFill>
                <a:latin typeface="Arial"/>
                <a:ea typeface="Arial"/>
                <a:cs typeface="Arial"/>
                <a:sym typeface="Arial"/>
              </a:rPr>
              <a:t>RISE</a:t>
            </a:r>
            <a:endParaRPr b="0" i="0" sz="2400" u="none" cap="none" strike="noStrike">
              <a:solidFill>
                <a:srgbClr val="25496F"/>
              </a:solidFill>
              <a:latin typeface="Arial"/>
              <a:ea typeface="Arial"/>
              <a:cs typeface="Arial"/>
              <a:sym typeface="Arial"/>
            </a:endParaRPr>
          </a:p>
        </p:txBody>
      </p:sp>
      <p:sp>
        <p:nvSpPr>
          <p:cNvPr id="1356" name="Google Shape;1356;p76"/>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US">
                <a:solidFill>
                  <a:srgbClr val="B7B7B7"/>
                </a:solidFill>
              </a:rPr>
              <a:t>‹#›</a:t>
            </a:fld>
            <a:endParaRPr>
              <a:solidFill>
                <a:srgbClr val="B7B7B7"/>
              </a:solidFill>
            </a:endParaRPr>
          </a:p>
        </p:txBody>
      </p:sp>
      <p:sp>
        <p:nvSpPr>
          <p:cNvPr id="1357" name="Google Shape;1357;p76"/>
          <p:cNvSpPr txBox="1"/>
          <p:nvPr/>
        </p:nvSpPr>
        <p:spPr>
          <a:xfrm rot="-249">
            <a:off x="4615425" y="5168741"/>
            <a:ext cx="4139700" cy="5427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rgbClr val="25496F"/>
                </a:solidFill>
                <a:latin typeface="Arial"/>
                <a:ea typeface="Arial"/>
                <a:cs typeface="Arial"/>
                <a:sym typeface="Arial"/>
              </a:rPr>
              <a:t>Mission and Vision</a:t>
            </a:r>
            <a:endParaRPr b="0" i="0" sz="2400" u="none" cap="none" strike="noStrike">
              <a:solidFill>
                <a:srgbClr val="25496F"/>
              </a:solidFill>
              <a:latin typeface="Arial"/>
              <a:ea typeface="Arial"/>
              <a:cs typeface="Arial"/>
              <a:sym typeface="Arial"/>
            </a:endParaRPr>
          </a:p>
        </p:txBody>
      </p:sp>
      <p:sp>
        <p:nvSpPr>
          <p:cNvPr id="1358" name="Google Shape;1358;p76"/>
          <p:cNvSpPr/>
          <p:nvPr/>
        </p:nvSpPr>
        <p:spPr>
          <a:xfrm>
            <a:off x="6589050" y="1793700"/>
            <a:ext cx="1881900" cy="1163100"/>
          </a:xfrm>
          <a:prstGeom prst="rightArrow">
            <a:avLst>
              <a:gd fmla="val 50000" name="adj1"/>
              <a:gd fmla="val 50000" name="adj2"/>
            </a:avLst>
          </a:prstGeom>
          <a:solidFill>
            <a:srgbClr val="B1C0DA"/>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9" name="Google Shape;1359;p76"/>
          <p:cNvSpPr txBox="1"/>
          <p:nvPr/>
        </p:nvSpPr>
        <p:spPr>
          <a:xfrm rot="607">
            <a:off x="6589050" y="2037300"/>
            <a:ext cx="1699800" cy="675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rgbClr val="25496F"/>
                </a:solidFill>
                <a:latin typeface="Arial"/>
                <a:ea typeface="Arial"/>
                <a:cs typeface="Arial"/>
                <a:sym typeface="Arial"/>
              </a:rPr>
              <a:t>PBIS</a:t>
            </a:r>
            <a:endParaRPr b="0" i="0" sz="2400" u="none" cap="none" strike="noStrike">
              <a:solidFill>
                <a:srgbClr val="25496F"/>
              </a:solidFill>
              <a:latin typeface="Arial"/>
              <a:ea typeface="Arial"/>
              <a:cs typeface="Arial"/>
              <a:sym typeface="Arial"/>
            </a:endParaRPr>
          </a:p>
        </p:txBody>
      </p:sp>
      <p:sp>
        <p:nvSpPr>
          <p:cNvPr id="1360" name="Google Shape;1360;p76"/>
          <p:cNvSpPr/>
          <p:nvPr/>
        </p:nvSpPr>
        <p:spPr>
          <a:xfrm>
            <a:off x="6643700" y="314325"/>
            <a:ext cx="2500200" cy="5715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RTI Arkansas Logo.png" id="1361" name="Google Shape;1361;p76"/>
          <p:cNvPicPr preferRelativeResize="0"/>
          <p:nvPr/>
        </p:nvPicPr>
        <p:blipFill rotWithShape="1">
          <a:blip r:embed="rId3">
            <a:alphaModFix/>
          </a:blip>
          <a:srcRect b="0" l="0" r="0" t="0"/>
          <a:stretch/>
        </p:blipFill>
        <p:spPr>
          <a:xfrm>
            <a:off x="6887173" y="336608"/>
            <a:ext cx="2025052" cy="373943"/>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5" name="Shape 1365"/>
        <p:cNvGrpSpPr/>
        <p:nvPr/>
      </p:nvGrpSpPr>
      <p:grpSpPr>
        <a:xfrm>
          <a:off x="0" y="0"/>
          <a:ext cx="0" cy="0"/>
          <a:chOff x="0" y="0"/>
          <a:chExt cx="0" cy="0"/>
        </a:xfrm>
      </p:grpSpPr>
      <p:sp>
        <p:nvSpPr>
          <p:cNvPr id="1366" name="Google Shape;1366;p77"/>
          <p:cNvSpPr txBox="1"/>
          <p:nvPr/>
        </p:nvSpPr>
        <p:spPr>
          <a:xfrm>
            <a:off x="664225" y="176850"/>
            <a:ext cx="6243000" cy="827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4800"/>
              <a:buFont typeface="Arial"/>
              <a:buNone/>
            </a:pPr>
            <a:r>
              <a:rPr b="0" i="0" lang="en-US" sz="4800" u="none" cap="none" strike="noStrike">
                <a:solidFill>
                  <a:srgbClr val="A5A5A5"/>
                </a:solidFill>
                <a:latin typeface="Arial Narrow"/>
                <a:ea typeface="Arial Narrow"/>
                <a:cs typeface="Arial Narrow"/>
                <a:sym typeface="Arial Narrow"/>
              </a:rPr>
              <a:t>Initiative Analysis Tool</a:t>
            </a:r>
            <a:endParaRPr b="0" i="0" sz="4800" u="none" cap="none" strike="noStrike">
              <a:solidFill>
                <a:srgbClr val="A5A5A5"/>
              </a:solidFill>
              <a:latin typeface="Arial Narrow"/>
              <a:ea typeface="Arial Narrow"/>
              <a:cs typeface="Arial Narrow"/>
              <a:sym typeface="Arial Narrow"/>
            </a:endParaRPr>
          </a:p>
        </p:txBody>
      </p:sp>
      <p:pic>
        <p:nvPicPr>
          <p:cNvPr id="1367" name="Google Shape;1367;p77"/>
          <p:cNvPicPr preferRelativeResize="0"/>
          <p:nvPr/>
        </p:nvPicPr>
        <p:blipFill rotWithShape="1">
          <a:blip r:embed="rId3">
            <a:alphaModFix/>
          </a:blip>
          <a:srcRect b="0" l="0" r="0" t="0"/>
          <a:stretch/>
        </p:blipFill>
        <p:spPr>
          <a:xfrm>
            <a:off x="664226" y="1485750"/>
            <a:ext cx="8450250" cy="485850"/>
          </a:xfrm>
          <a:prstGeom prst="rect">
            <a:avLst/>
          </a:prstGeom>
          <a:noFill/>
          <a:ln>
            <a:noFill/>
          </a:ln>
        </p:spPr>
      </p:pic>
      <p:pic>
        <p:nvPicPr>
          <p:cNvPr id="1368" name="Google Shape;1368;p77"/>
          <p:cNvPicPr preferRelativeResize="0"/>
          <p:nvPr/>
        </p:nvPicPr>
        <p:blipFill rotWithShape="1">
          <a:blip r:embed="rId4">
            <a:alphaModFix/>
          </a:blip>
          <a:srcRect b="0" l="0" r="0" t="1835"/>
          <a:stretch/>
        </p:blipFill>
        <p:spPr>
          <a:xfrm>
            <a:off x="1793950" y="1327950"/>
            <a:ext cx="5351250" cy="4469301"/>
          </a:xfrm>
          <a:prstGeom prst="rect">
            <a:avLst/>
          </a:prstGeom>
          <a:noFill/>
          <a:ln>
            <a:noFill/>
          </a:ln>
        </p:spPr>
      </p:pic>
      <p:sp>
        <p:nvSpPr>
          <p:cNvPr id="1369" name="Google Shape;1369;p77"/>
          <p:cNvSpPr/>
          <p:nvPr/>
        </p:nvSpPr>
        <p:spPr>
          <a:xfrm rot="-3664661">
            <a:off x="520146" y="1183104"/>
            <a:ext cx="2890059" cy="1772330"/>
          </a:xfrm>
          <a:prstGeom prst="rtTriangle">
            <a:avLst/>
          </a:prstGeom>
          <a:solidFill>
            <a:schemeClr val="lt2"/>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0" name="Google Shape;1370;p77"/>
          <p:cNvSpPr/>
          <p:nvPr/>
        </p:nvSpPr>
        <p:spPr>
          <a:xfrm rot="1473917">
            <a:off x="1419477" y="3660556"/>
            <a:ext cx="2591347" cy="1765189"/>
          </a:xfrm>
          <a:prstGeom prst="rtTriangle">
            <a:avLst/>
          </a:prstGeom>
          <a:solidFill>
            <a:schemeClr val="lt2"/>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1" name="Google Shape;1371;p77"/>
          <p:cNvSpPr/>
          <p:nvPr/>
        </p:nvSpPr>
        <p:spPr>
          <a:xfrm rot="-5400000">
            <a:off x="5148950" y="3439900"/>
            <a:ext cx="2942100" cy="1730700"/>
          </a:xfrm>
          <a:prstGeom prst="rtTriangle">
            <a:avLst/>
          </a:prstGeom>
          <a:solidFill>
            <a:schemeClr val="lt2"/>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2" name="Google Shape;1372;p77"/>
          <p:cNvSpPr/>
          <p:nvPr/>
        </p:nvSpPr>
        <p:spPr>
          <a:xfrm rot="3623923">
            <a:off x="5853664" y="1302453"/>
            <a:ext cx="2895166" cy="1726569"/>
          </a:xfrm>
          <a:prstGeom prst="rtTriangle">
            <a:avLst/>
          </a:prstGeom>
          <a:solidFill>
            <a:schemeClr val="lt2"/>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3" name="Google Shape;1373;p77"/>
          <p:cNvSpPr/>
          <p:nvPr/>
        </p:nvSpPr>
        <p:spPr>
          <a:xfrm>
            <a:off x="0" y="1012938"/>
            <a:ext cx="9144000" cy="91800"/>
          </a:xfrm>
          <a:prstGeom prst="rect">
            <a:avLst/>
          </a:prstGeom>
          <a:solidFill>
            <a:srgbClr val="B7B7B7"/>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4" name="Google Shape;1374;p77"/>
          <p:cNvSpPr/>
          <p:nvPr/>
        </p:nvSpPr>
        <p:spPr>
          <a:xfrm>
            <a:off x="1449475" y="1124975"/>
            <a:ext cx="1211400" cy="1211400"/>
          </a:xfrm>
          <a:prstGeom prst="rect">
            <a:avLst/>
          </a:prstGeom>
          <a:solidFill>
            <a:schemeClr val="lt2"/>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5" name="Google Shape;1375;p77"/>
          <p:cNvSpPr/>
          <p:nvPr/>
        </p:nvSpPr>
        <p:spPr>
          <a:xfrm>
            <a:off x="1311900" y="4414300"/>
            <a:ext cx="1211400" cy="1211400"/>
          </a:xfrm>
          <a:prstGeom prst="rect">
            <a:avLst/>
          </a:prstGeom>
          <a:solidFill>
            <a:schemeClr val="lt2"/>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6" name="Google Shape;1376;p77"/>
          <p:cNvSpPr/>
          <p:nvPr/>
        </p:nvSpPr>
        <p:spPr>
          <a:xfrm>
            <a:off x="1906675" y="1168625"/>
            <a:ext cx="1211400" cy="486000"/>
          </a:xfrm>
          <a:prstGeom prst="rect">
            <a:avLst/>
          </a:prstGeom>
          <a:solidFill>
            <a:schemeClr val="lt2"/>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7" name="Google Shape;1377;p77"/>
          <p:cNvSpPr/>
          <p:nvPr/>
        </p:nvSpPr>
        <p:spPr>
          <a:xfrm>
            <a:off x="4860225" y="1250250"/>
            <a:ext cx="1211400" cy="91800"/>
          </a:xfrm>
          <a:prstGeom prst="rect">
            <a:avLst/>
          </a:prstGeom>
          <a:solidFill>
            <a:schemeClr val="lt2"/>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8" name="Google Shape;1378;p77"/>
          <p:cNvSpPr txBox="1"/>
          <p:nvPr/>
        </p:nvSpPr>
        <p:spPr>
          <a:xfrm>
            <a:off x="173075" y="1260500"/>
            <a:ext cx="2620800" cy="1211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i="0" lang="en-US" sz="2600" u="none" cap="none" strike="noStrike">
                <a:solidFill>
                  <a:srgbClr val="00B0F0"/>
                </a:solidFill>
                <a:latin typeface="Arial"/>
                <a:ea typeface="Arial"/>
                <a:cs typeface="Arial"/>
                <a:sym typeface="Arial"/>
              </a:rPr>
              <a:t>Implementing </a:t>
            </a:r>
            <a:r>
              <a:rPr b="1" i="0" lang="en-US" sz="2600" u="sng" cap="none" strike="noStrike">
                <a:solidFill>
                  <a:srgbClr val="00B0F0"/>
                </a:solidFill>
                <a:latin typeface="Arial"/>
                <a:ea typeface="Arial"/>
                <a:cs typeface="Arial"/>
                <a:sym typeface="Arial"/>
              </a:rPr>
              <a:t>Site Indicators:</a:t>
            </a:r>
            <a:endParaRPr b="1" i="0" sz="2600" u="sng" cap="none" strike="noStrike">
              <a:solidFill>
                <a:srgbClr val="00B0F0"/>
              </a:solidFill>
              <a:latin typeface="Arial"/>
              <a:ea typeface="Arial"/>
              <a:cs typeface="Arial"/>
              <a:sym typeface="Arial"/>
            </a:endParaRPr>
          </a:p>
          <a:p>
            <a:pPr indent="-393700" lvl="0" marL="457200" marR="0" rtl="0" algn="l">
              <a:lnSpc>
                <a:spcPct val="100000"/>
              </a:lnSpc>
              <a:spcBef>
                <a:spcPts val="0"/>
              </a:spcBef>
              <a:spcAft>
                <a:spcPts val="0"/>
              </a:spcAft>
              <a:buClr>
                <a:srgbClr val="00B0F0"/>
              </a:buClr>
              <a:buSzPts val="2600"/>
              <a:buFont typeface="Arial"/>
              <a:buChar char="●"/>
            </a:pPr>
            <a:r>
              <a:rPr b="1" i="0" lang="en-US" sz="2600" u="none" cap="none" strike="noStrike">
                <a:solidFill>
                  <a:srgbClr val="00B0F0"/>
                </a:solidFill>
                <a:latin typeface="Arial"/>
                <a:ea typeface="Arial"/>
                <a:cs typeface="Arial"/>
                <a:sym typeface="Arial"/>
              </a:rPr>
              <a:t>Capacity</a:t>
            </a:r>
            <a:endParaRPr b="1" i="0" sz="2600" u="none" cap="none" strike="noStrike">
              <a:solidFill>
                <a:srgbClr val="00B0F0"/>
              </a:solidFill>
              <a:latin typeface="Arial"/>
              <a:ea typeface="Arial"/>
              <a:cs typeface="Arial"/>
              <a:sym typeface="Arial"/>
            </a:endParaRPr>
          </a:p>
          <a:p>
            <a:pPr indent="-393700" lvl="0" marL="457200" marR="0" rtl="0" algn="l">
              <a:lnSpc>
                <a:spcPct val="100000"/>
              </a:lnSpc>
              <a:spcBef>
                <a:spcPts val="0"/>
              </a:spcBef>
              <a:spcAft>
                <a:spcPts val="0"/>
              </a:spcAft>
              <a:buClr>
                <a:srgbClr val="00B0F0"/>
              </a:buClr>
              <a:buSzPts val="2600"/>
              <a:buFont typeface="Arial"/>
              <a:buChar char="●"/>
            </a:pPr>
            <a:r>
              <a:rPr b="1" i="0" lang="en-US" sz="2600" u="none" cap="none" strike="noStrike">
                <a:solidFill>
                  <a:srgbClr val="00B0F0"/>
                </a:solidFill>
                <a:latin typeface="Arial"/>
                <a:ea typeface="Arial"/>
                <a:cs typeface="Arial"/>
                <a:sym typeface="Arial"/>
              </a:rPr>
              <a:t>Fit</a:t>
            </a:r>
            <a:endParaRPr b="1" i="0" sz="2600" u="none" cap="none" strike="noStrike">
              <a:solidFill>
                <a:srgbClr val="00B0F0"/>
              </a:solidFill>
              <a:latin typeface="Arial"/>
              <a:ea typeface="Arial"/>
              <a:cs typeface="Arial"/>
              <a:sym typeface="Arial"/>
            </a:endParaRPr>
          </a:p>
          <a:p>
            <a:pPr indent="-393700" lvl="0" marL="457200" marR="0" rtl="0" algn="l">
              <a:lnSpc>
                <a:spcPct val="100000"/>
              </a:lnSpc>
              <a:spcBef>
                <a:spcPts val="0"/>
              </a:spcBef>
              <a:spcAft>
                <a:spcPts val="0"/>
              </a:spcAft>
              <a:buClr>
                <a:srgbClr val="00B0F0"/>
              </a:buClr>
              <a:buSzPts val="2600"/>
              <a:buFont typeface="Arial"/>
              <a:buChar char="●"/>
            </a:pPr>
            <a:r>
              <a:rPr b="1" i="0" lang="en-US" sz="2600" u="none" cap="none" strike="noStrike">
                <a:solidFill>
                  <a:srgbClr val="00B0F0"/>
                </a:solidFill>
                <a:latin typeface="Arial"/>
                <a:ea typeface="Arial"/>
                <a:cs typeface="Arial"/>
                <a:sym typeface="Arial"/>
              </a:rPr>
              <a:t>Need</a:t>
            </a:r>
            <a:endParaRPr b="1" i="0" sz="2600" u="none" cap="none" strike="noStrike">
              <a:solidFill>
                <a:srgbClr val="00B0F0"/>
              </a:solidFill>
              <a:latin typeface="Arial"/>
              <a:ea typeface="Arial"/>
              <a:cs typeface="Arial"/>
              <a:sym typeface="Arial"/>
            </a:endParaRPr>
          </a:p>
        </p:txBody>
      </p:sp>
      <p:sp>
        <p:nvSpPr>
          <p:cNvPr id="1379" name="Google Shape;1379;p77"/>
          <p:cNvSpPr txBox="1"/>
          <p:nvPr/>
        </p:nvSpPr>
        <p:spPr>
          <a:xfrm>
            <a:off x="6907225" y="1260500"/>
            <a:ext cx="2093400" cy="2380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600"/>
              <a:buFont typeface="Arial"/>
              <a:buNone/>
            </a:pPr>
            <a:r>
              <a:rPr b="1" i="0" lang="en-US" sz="2600" u="none" cap="none" strike="noStrike">
                <a:solidFill>
                  <a:srgbClr val="8BC948"/>
                </a:solidFill>
                <a:latin typeface="Arial"/>
                <a:ea typeface="Arial"/>
                <a:cs typeface="Arial"/>
                <a:sym typeface="Arial"/>
              </a:rPr>
              <a:t>Program </a:t>
            </a:r>
            <a:r>
              <a:rPr b="1" i="0" lang="en-US" sz="2600" u="sng" cap="none" strike="noStrike">
                <a:solidFill>
                  <a:srgbClr val="8BC948"/>
                </a:solidFill>
                <a:latin typeface="Arial"/>
                <a:ea typeface="Arial"/>
                <a:cs typeface="Arial"/>
                <a:sym typeface="Arial"/>
              </a:rPr>
              <a:t>Indicators:</a:t>
            </a:r>
            <a:endParaRPr b="1" i="0" sz="2600" u="sng" cap="none" strike="noStrike">
              <a:solidFill>
                <a:srgbClr val="8BC948"/>
              </a:solidFill>
              <a:latin typeface="Arial"/>
              <a:ea typeface="Arial"/>
              <a:cs typeface="Arial"/>
              <a:sym typeface="Arial"/>
            </a:endParaRPr>
          </a:p>
          <a:p>
            <a:pPr indent="-393700" lvl="0" marL="457200" marR="0" rtl="0" algn="l">
              <a:lnSpc>
                <a:spcPct val="100000"/>
              </a:lnSpc>
              <a:spcBef>
                <a:spcPts val="0"/>
              </a:spcBef>
              <a:spcAft>
                <a:spcPts val="0"/>
              </a:spcAft>
              <a:buClr>
                <a:srgbClr val="8BC948"/>
              </a:buClr>
              <a:buSzPts val="2600"/>
              <a:buFont typeface="Arial"/>
              <a:buChar char="●"/>
            </a:pPr>
            <a:r>
              <a:rPr b="1" i="0" lang="en-US" sz="2600" u="none" cap="none" strike="noStrike">
                <a:solidFill>
                  <a:srgbClr val="8BC948"/>
                </a:solidFill>
                <a:latin typeface="Arial"/>
                <a:ea typeface="Arial"/>
                <a:cs typeface="Arial"/>
                <a:sym typeface="Arial"/>
              </a:rPr>
              <a:t>Evidence</a:t>
            </a:r>
            <a:endParaRPr b="1" i="0" sz="2600" u="none" cap="none" strike="noStrike">
              <a:solidFill>
                <a:srgbClr val="8BC948"/>
              </a:solidFill>
              <a:latin typeface="Arial"/>
              <a:ea typeface="Arial"/>
              <a:cs typeface="Arial"/>
              <a:sym typeface="Arial"/>
            </a:endParaRPr>
          </a:p>
          <a:p>
            <a:pPr indent="-393700" lvl="0" marL="457200" marR="0" rtl="0" algn="l">
              <a:lnSpc>
                <a:spcPct val="100000"/>
              </a:lnSpc>
              <a:spcBef>
                <a:spcPts val="0"/>
              </a:spcBef>
              <a:spcAft>
                <a:spcPts val="0"/>
              </a:spcAft>
              <a:buClr>
                <a:srgbClr val="8BC948"/>
              </a:buClr>
              <a:buSzPts val="2600"/>
              <a:buFont typeface="Arial"/>
              <a:buChar char="●"/>
            </a:pPr>
            <a:r>
              <a:rPr b="1" i="0" lang="en-US" sz="2600" u="none" cap="none" strike="noStrike">
                <a:solidFill>
                  <a:srgbClr val="8BC948"/>
                </a:solidFill>
                <a:latin typeface="Arial"/>
                <a:ea typeface="Arial"/>
                <a:cs typeface="Arial"/>
                <a:sym typeface="Arial"/>
              </a:rPr>
              <a:t>Usability</a:t>
            </a:r>
            <a:endParaRPr b="1" i="0" sz="2600" u="none" cap="none" strike="noStrike">
              <a:solidFill>
                <a:srgbClr val="8BC948"/>
              </a:solidFill>
              <a:latin typeface="Arial"/>
              <a:ea typeface="Arial"/>
              <a:cs typeface="Arial"/>
              <a:sym typeface="Arial"/>
            </a:endParaRPr>
          </a:p>
          <a:p>
            <a:pPr indent="-393700" lvl="0" marL="457200" marR="0" rtl="0" algn="l">
              <a:lnSpc>
                <a:spcPct val="100000"/>
              </a:lnSpc>
              <a:spcBef>
                <a:spcPts val="0"/>
              </a:spcBef>
              <a:spcAft>
                <a:spcPts val="0"/>
              </a:spcAft>
              <a:buClr>
                <a:srgbClr val="8BC948"/>
              </a:buClr>
              <a:buSzPts val="2600"/>
              <a:buFont typeface="Arial"/>
              <a:buChar char="●"/>
            </a:pPr>
            <a:r>
              <a:rPr b="1" i="0" lang="en-US" sz="2600" u="none" cap="none" strike="noStrike">
                <a:solidFill>
                  <a:srgbClr val="8BC948"/>
                </a:solidFill>
                <a:latin typeface="Arial"/>
                <a:ea typeface="Arial"/>
                <a:cs typeface="Arial"/>
                <a:sym typeface="Arial"/>
              </a:rPr>
              <a:t>Supports</a:t>
            </a:r>
            <a:endParaRPr b="1" i="0" sz="2600" u="none" cap="none" strike="noStrike">
              <a:solidFill>
                <a:srgbClr val="8BC948"/>
              </a:solidFill>
              <a:latin typeface="Arial"/>
              <a:ea typeface="Arial"/>
              <a:cs typeface="Arial"/>
              <a:sym typeface="Arial"/>
            </a:endParaRPr>
          </a:p>
        </p:txBody>
      </p:sp>
      <p:sp>
        <p:nvSpPr>
          <p:cNvPr id="1380" name="Google Shape;1380;p77"/>
          <p:cNvSpPr/>
          <p:nvPr/>
        </p:nvSpPr>
        <p:spPr>
          <a:xfrm flipH="1" rot="10800000">
            <a:off x="3183825" y="5708678"/>
            <a:ext cx="1211400" cy="91800"/>
          </a:xfrm>
          <a:prstGeom prst="rect">
            <a:avLst/>
          </a:prstGeom>
          <a:solidFill>
            <a:schemeClr val="lt2"/>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1" name="Google Shape;1381;p77"/>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US">
                <a:solidFill>
                  <a:srgbClr val="B7B7B7"/>
                </a:solidFill>
              </a:rPr>
              <a:t>‹#›</a:t>
            </a:fld>
            <a:endParaRPr>
              <a:solidFill>
                <a:srgbClr val="B7B7B7"/>
              </a:solidFill>
            </a:endParaRPr>
          </a:p>
        </p:txBody>
      </p:sp>
      <p:sp>
        <p:nvSpPr>
          <p:cNvPr id="1382" name="Google Shape;1382;p77"/>
          <p:cNvSpPr/>
          <p:nvPr/>
        </p:nvSpPr>
        <p:spPr>
          <a:xfrm>
            <a:off x="6643700" y="314325"/>
            <a:ext cx="2500200" cy="5715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RTI Arkansas Logo.png" id="1383" name="Google Shape;1383;p77"/>
          <p:cNvPicPr preferRelativeResize="0"/>
          <p:nvPr/>
        </p:nvPicPr>
        <p:blipFill rotWithShape="1">
          <a:blip r:embed="rId5">
            <a:alphaModFix/>
          </a:blip>
          <a:srcRect b="0" l="0" r="0" t="0"/>
          <a:stretch/>
        </p:blipFill>
        <p:spPr>
          <a:xfrm>
            <a:off x="6887173" y="336608"/>
            <a:ext cx="2025052" cy="373943"/>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8" name="Shape 1388"/>
        <p:cNvGrpSpPr/>
        <p:nvPr/>
      </p:nvGrpSpPr>
      <p:grpSpPr>
        <a:xfrm>
          <a:off x="0" y="0"/>
          <a:ext cx="0" cy="0"/>
          <a:chOff x="0" y="0"/>
          <a:chExt cx="0" cy="0"/>
        </a:xfrm>
      </p:grpSpPr>
      <p:sp>
        <p:nvSpPr>
          <p:cNvPr id="1389" name="Google Shape;1389;p78"/>
          <p:cNvSpPr txBox="1"/>
          <p:nvPr>
            <p:ph type="title"/>
          </p:nvPr>
        </p:nvSpPr>
        <p:spPr>
          <a:xfrm>
            <a:off x="687388" y="3709988"/>
            <a:ext cx="8229600" cy="769500"/>
          </a:xfrm>
          <a:prstGeom prst="rect">
            <a:avLst/>
          </a:prstGeom>
          <a:noFill/>
          <a:ln>
            <a:noFill/>
          </a:ln>
        </p:spPr>
        <p:txBody>
          <a:bodyPr anchorCtr="0" anchor="b" bIns="45700" lIns="0" spcFirstLastPara="1" rIns="0" wrap="square" tIns="45700">
            <a:noAutofit/>
          </a:bodyPr>
          <a:lstStyle/>
          <a:p>
            <a:pPr indent="0" lvl="0" marL="0" rtl="0" algn="l">
              <a:lnSpc>
                <a:spcPct val="100000"/>
              </a:lnSpc>
              <a:spcBef>
                <a:spcPts val="0"/>
              </a:spcBef>
              <a:spcAft>
                <a:spcPts val="0"/>
              </a:spcAft>
              <a:buSzPts val="4400"/>
              <a:buNone/>
            </a:pPr>
            <a:r>
              <a:rPr lang="en-US"/>
              <a:t>Using the RTI Fidelity Tool</a:t>
            </a:r>
            <a:endParaRPr/>
          </a:p>
        </p:txBody>
      </p:sp>
      <p:sp>
        <p:nvSpPr>
          <p:cNvPr id="1390" name="Google Shape;1390;p78"/>
          <p:cNvSpPr txBox="1"/>
          <p:nvPr>
            <p:ph idx="1" type="body"/>
          </p:nvPr>
        </p:nvSpPr>
        <p:spPr>
          <a:xfrm>
            <a:off x="687388" y="4529139"/>
            <a:ext cx="8229600" cy="1389000"/>
          </a:xfrm>
          <a:prstGeom prst="rect">
            <a:avLst/>
          </a:prstGeom>
          <a:noFill/>
          <a:ln>
            <a:noFill/>
          </a:ln>
        </p:spPr>
        <p:txBody>
          <a:bodyPr anchorCtr="0" anchor="t" bIns="45700" lIns="0" spcFirstLastPara="1" rIns="0" wrap="square" tIns="45700">
            <a:noAutofit/>
          </a:bodyPr>
          <a:lstStyle/>
          <a:p>
            <a:pPr indent="0" lvl="0" marL="0" rtl="0" algn="l">
              <a:lnSpc>
                <a:spcPct val="100000"/>
              </a:lnSpc>
              <a:spcBef>
                <a:spcPts val="360"/>
              </a:spcBef>
              <a:spcAft>
                <a:spcPts val="0"/>
              </a:spcAft>
              <a:buSzPts val="1800"/>
              <a:buNone/>
            </a:pPr>
            <a:r>
              <a:rPr lang="en-US"/>
              <a:t>Action Plan</a:t>
            </a:r>
            <a:endParaRPr/>
          </a:p>
        </p:txBody>
      </p:sp>
      <p:sp>
        <p:nvSpPr>
          <p:cNvPr id="1391" name="Google Shape;1391;p78"/>
          <p:cNvSpPr txBox="1"/>
          <p:nvPr>
            <p:ph idx="12" type="sldNum"/>
          </p:nvPr>
        </p:nvSpPr>
        <p:spPr>
          <a:xfrm>
            <a:off x="8755130" y="6507316"/>
            <a:ext cx="157200" cy="1539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5" name="Shape 1395"/>
        <p:cNvGrpSpPr/>
        <p:nvPr/>
      </p:nvGrpSpPr>
      <p:grpSpPr>
        <a:xfrm>
          <a:off x="0" y="0"/>
          <a:ext cx="0" cy="0"/>
          <a:chOff x="0" y="0"/>
          <a:chExt cx="0" cy="0"/>
        </a:xfrm>
      </p:grpSpPr>
      <p:sp>
        <p:nvSpPr>
          <p:cNvPr id="1396" name="Google Shape;1396;p79"/>
          <p:cNvSpPr txBox="1"/>
          <p:nvPr>
            <p:ph idx="1" type="body"/>
          </p:nvPr>
        </p:nvSpPr>
        <p:spPr>
          <a:xfrm>
            <a:off x="687525" y="1956150"/>
            <a:ext cx="8224800" cy="3951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600"/>
              </a:spcBef>
              <a:spcAft>
                <a:spcPts val="0"/>
              </a:spcAft>
              <a:buSzPts val="2400"/>
              <a:buNone/>
            </a:pPr>
            <a:r>
              <a:rPr lang="en-US"/>
              <a:t>A self-assessment of your district's current systems and processes to support a schoolwide RTI framework</a:t>
            </a:r>
            <a:endParaRPr/>
          </a:p>
          <a:p>
            <a:pPr indent="-381000" lvl="0" marL="457200" marR="0" rtl="0" algn="l">
              <a:lnSpc>
                <a:spcPct val="100000"/>
              </a:lnSpc>
              <a:spcBef>
                <a:spcPts val="600"/>
              </a:spcBef>
              <a:spcAft>
                <a:spcPts val="0"/>
              </a:spcAft>
              <a:buClr>
                <a:srgbClr val="A5A5A5"/>
              </a:buClr>
              <a:buSzPts val="2400"/>
              <a:buFont typeface="Noto Sans Symbols"/>
              <a:buChar char="▪"/>
            </a:pPr>
            <a:r>
              <a:rPr lang="en-US"/>
              <a:t>Infrastructure and Support Mechanisms</a:t>
            </a:r>
            <a:endParaRPr/>
          </a:p>
          <a:p>
            <a:pPr indent="-381000" lvl="0" marL="457200" marR="0" rtl="0" algn="l">
              <a:lnSpc>
                <a:spcPct val="100000"/>
              </a:lnSpc>
              <a:spcBef>
                <a:spcPts val="600"/>
              </a:spcBef>
              <a:spcAft>
                <a:spcPts val="0"/>
              </a:spcAft>
              <a:buClr>
                <a:srgbClr val="A5A5A5"/>
              </a:buClr>
              <a:buSzPts val="2400"/>
              <a:buFont typeface="Noto Sans Symbols"/>
              <a:buChar char="▪"/>
            </a:pPr>
            <a:r>
              <a:rPr lang="en-US"/>
              <a:t>Screen and Progress monitoring </a:t>
            </a:r>
            <a:endParaRPr/>
          </a:p>
          <a:p>
            <a:pPr indent="-381000" lvl="0" marL="457200" marR="0" rtl="0" algn="l">
              <a:lnSpc>
                <a:spcPct val="100000"/>
              </a:lnSpc>
              <a:spcBef>
                <a:spcPts val="600"/>
              </a:spcBef>
              <a:spcAft>
                <a:spcPts val="0"/>
              </a:spcAft>
              <a:buClr>
                <a:srgbClr val="A5A5A5"/>
              </a:buClr>
              <a:buSzPts val="2400"/>
              <a:buFont typeface="Noto Sans Symbols"/>
              <a:buChar char="▪"/>
            </a:pPr>
            <a:r>
              <a:rPr lang="en-US"/>
              <a:t>Data-based Decision Making</a:t>
            </a:r>
            <a:endParaRPr/>
          </a:p>
          <a:p>
            <a:pPr indent="-381000" lvl="0" marL="457200" marR="0" rtl="0" algn="l">
              <a:lnSpc>
                <a:spcPct val="100000"/>
              </a:lnSpc>
              <a:spcBef>
                <a:spcPts val="600"/>
              </a:spcBef>
              <a:spcAft>
                <a:spcPts val="0"/>
              </a:spcAft>
              <a:buClr>
                <a:srgbClr val="A5A5A5"/>
              </a:buClr>
              <a:buSzPts val="2400"/>
              <a:buFont typeface="Noto Sans Symbols"/>
              <a:buChar char="▪"/>
            </a:pPr>
            <a:r>
              <a:rPr lang="en-US"/>
              <a:t>Multi-level Instruction</a:t>
            </a:r>
            <a:endParaRPr/>
          </a:p>
          <a:p>
            <a:pPr indent="-228600" lvl="0" marL="457200" marR="0" rtl="0" algn="l">
              <a:lnSpc>
                <a:spcPct val="100000"/>
              </a:lnSpc>
              <a:spcBef>
                <a:spcPts val="600"/>
              </a:spcBef>
              <a:spcAft>
                <a:spcPts val="0"/>
              </a:spcAft>
              <a:buClr>
                <a:srgbClr val="A5A5A5"/>
              </a:buClr>
              <a:buSzPts val="2400"/>
              <a:buFont typeface="Noto Sans Symbols"/>
              <a:buNone/>
            </a:pPr>
            <a:r>
              <a:t/>
            </a:r>
            <a:endParaRPr/>
          </a:p>
        </p:txBody>
      </p:sp>
      <p:sp>
        <p:nvSpPr>
          <p:cNvPr id="1397" name="Google Shape;1397;p79"/>
          <p:cNvSpPr txBox="1"/>
          <p:nvPr>
            <p:ph type="title"/>
          </p:nvPr>
        </p:nvSpPr>
        <p:spPr>
          <a:xfrm>
            <a:off x="687388" y="318052"/>
            <a:ext cx="8224800" cy="1541100"/>
          </a:xfrm>
          <a:prstGeom prst="rect">
            <a:avLst/>
          </a:prstGeom>
          <a:noFill/>
          <a:ln>
            <a:noFill/>
          </a:ln>
        </p:spPr>
        <p:txBody>
          <a:bodyPr anchorCtr="0" anchor="b" bIns="0" lIns="0" spcFirstLastPara="1" rIns="0" wrap="square" tIns="0">
            <a:noAutofit/>
          </a:bodyPr>
          <a:lstStyle/>
          <a:p>
            <a:pPr indent="0" lvl="0" marL="0" marR="0" rtl="0" algn="l">
              <a:lnSpc>
                <a:spcPct val="90000"/>
              </a:lnSpc>
              <a:spcBef>
                <a:spcPts val="0"/>
              </a:spcBef>
              <a:spcAft>
                <a:spcPts val="0"/>
              </a:spcAft>
              <a:buSzPts val="1400"/>
              <a:buNone/>
            </a:pPr>
            <a:r>
              <a:rPr lang="en-US"/>
              <a:t>RTI Fidelity Implementation</a:t>
            </a:r>
            <a:endParaRPr/>
          </a:p>
        </p:txBody>
      </p:sp>
      <p:sp>
        <p:nvSpPr>
          <p:cNvPr id="1398" name="Google Shape;1398;p79"/>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US">
                <a:solidFill>
                  <a:srgbClr val="B7B7B7"/>
                </a:solidFill>
              </a:rPr>
              <a:t>‹#›</a:t>
            </a:fld>
            <a:endParaRPr>
              <a:solidFill>
                <a:srgbClr val="B7B7B7"/>
              </a:solidFill>
            </a:endParaRPr>
          </a:p>
        </p:txBody>
      </p:sp>
      <p:sp>
        <p:nvSpPr>
          <p:cNvPr id="1399" name="Google Shape;1399;p79"/>
          <p:cNvSpPr/>
          <p:nvPr/>
        </p:nvSpPr>
        <p:spPr>
          <a:xfrm>
            <a:off x="6643700" y="314325"/>
            <a:ext cx="2500200" cy="5715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RTI Arkansas Logo.png" id="1400" name="Google Shape;1400;p79"/>
          <p:cNvPicPr preferRelativeResize="0"/>
          <p:nvPr/>
        </p:nvPicPr>
        <p:blipFill rotWithShape="1">
          <a:blip r:embed="rId3">
            <a:alphaModFix/>
          </a:blip>
          <a:srcRect b="0" l="0" r="0" t="0"/>
          <a:stretch/>
        </p:blipFill>
        <p:spPr>
          <a:xfrm>
            <a:off x="6887173" y="336608"/>
            <a:ext cx="2025052" cy="37394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sp>
        <p:nvSpPr>
          <p:cNvPr id="438" name="Google Shape;438;p8"/>
          <p:cNvSpPr txBox="1"/>
          <p:nvPr>
            <p:ph type="title"/>
          </p:nvPr>
        </p:nvSpPr>
        <p:spPr>
          <a:xfrm>
            <a:off x="687388" y="318053"/>
            <a:ext cx="8224800" cy="746100"/>
          </a:xfrm>
          <a:prstGeom prst="rect">
            <a:avLst/>
          </a:prstGeom>
          <a:noFill/>
          <a:ln>
            <a:noFill/>
          </a:ln>
        </p:spPr>
        <p:txBody>
          <a:bodyPr anchorCtr="0" anchor="b" bIns="0" lIns="0" spcFirstLastPara="1" rIns="0" wrap="square" tIns="0">
            <a:noAutofit/>
          </a:bodyPr>
          <a:lstStyle/>
          <a:p>
            <a:pPr indent="0" lvl="0" marL="0" marR="0" rtl="0" algn="l">
              <a:lnSpc>
                <a:spcPct val="90000"/>
              </a:lnSpc>
              <a:spcBef>
                <a:spcPts val="0"/>
              </a:spcBef>
              <a:spcAft>
                <a:spcPts val="0"/>
              </a:spcAft>
              <a:buSzPts val="1400"/>
              <a:buNone/>
            </a:pPr>
            <a:r>
              <a:rPr b="0" i="0" lang="en-US" sz="4800" u="none" cap="none" strike="noStrike">
                <a:solidFill>
                  <a:srgbClr val="A5A5A5"/>
                </a:solidFill>
                <a:latin typeface="Arial Narrow"/>
                <a:ea typeface="Arial Narrow"/>
                <a:cs typeface="Arial Narrow"/>
                <a:sym typeface="Arial Narrow"/>
              </a:rPr>
              <a:t>Essential Components </a:t>
            </a:r>
            <a:endParaRPr sz="4800"/>
          </a:p>
        </p:txBody>
      </p:sp>
      <p:sp>
        <p:nvSpPr>
          <p:cNvPr id="439" name="Google Shape;439;p8"/>
          <p:cNvSpPr/>
          <p:nvPr/>
        </p:nvSpPr>
        <p:spPr>
          <a:xfrm>
            <a:off x="1852194" y="5025658"/>
            <a:ext cx="5895300" cy="478200"/>
          </a:xfrm>
          <a:prstGeom prst="trapezoid">
            <a:avLst>
              <a:gd fmla="val 25000" name="adj"/>
            </a:avLst>
          </a:prstGeom>
          <a:solidFill>
            <a:srgbClr val="7F7F7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rgbClr val="FFFFFF"/>
                </a:solidFill>
                <a:latin typeface="Arial"/>
                <a:ea typeface="Arial"/>
                <a:cs typeface="Arial"/>
                <a:sym typeface="Arial"/>
              </a:rPr>
              <a:t>Infrastructure</a:t>
            </a:r>
            <a:endParaRPr b="0" i="0" sz="4000" u="none" cap="none" strike="noStrike">
              <a:solidFill>
                <a:srgbClr val="FFFFFF"/>
              </a:solidFill>
              <a:latin typeface="Arial"/>
              <a:ea typeface="Arial"/>
              <a:cs typeface="Arial"/>
              <a:sym typeface="Arial"/>
            </a:endParaRPr>
          </a:p>
        </p:txBody>
      </p:sp>
      <p:pic>
        <p:nvPicPr>
          <p:cNvPr id="440" name="Google Shape;440;p8"/>
          <p:cNvPicPr preferRelativeResize="0"/>
          <p:nvPr/>
        </p:nvPicPr>
        <p:blipFill rotWithShape="1">
          <a:blip r:embed="rId3">
            <a:alphaModFix/>
          </a:blip>
          <a:srcRect b="0" l="0" r="0" t="0"/>
          <a:stretch/>
        </p:blipFill>
        <p:spPr>
          <a:xfrm>
            <a:off x="3031406" y="1220700"/>
            <a:ext cx="3315018" cy="3741448"/>
          </a:xfrm>
          <a:prstGeom prst="rect">
            <a:avLst/>
          </a:prstGeom>
          <a:noFill/>
          <a:ln>
            <a:noFill/>
          </a:ln>
        </p:spPr>
      </p:pic>
      <p:pic>
        <p:nvPicPr>
          <p:cNvPr id="441" name="Google Shape;441;p8"/>
          <p:cNvPicPr preferRelativeResize="0"/>
          <p:nvPr/>
        </p:nvPicPr>
        <p:blipFill rotWithShape="1">
          <a:blip r:embed="rId4">
            <a:alphaModFix/>
          </a:blip>
          <a:srcRect b="0" l="0" r="0" t="0"/>
          <a:stretch/>
        </p:blipFill>
        <p:spPr>
          <a:xfrm rot="10800000">
            <a:off x="0" y="1066800"/>
            <a:ext cx="9143999" cy="153900"/>
          </a:xfrm>
          <a:prstGeom prst="rect">
            <a:avLst/>
          </a:prstGeom>
          <a:noFill/>
          <a:ln>
            <a:noFill/>
          </a:ln>
        </p:spPr>
      </p:pic>
      <p:sp>
        <p:nvSpPr>
          <p:cNvPr id="442" name="Google Shape;442;p8"/>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sp>
        <p:nvSpPr>
          <p:cNvPr id="443" name="Google Shape;443;p8"/>
          <p:cNvSpPr/>
          <p:nvPr/>
        </p:nvSpPr>
        <p:spPr>
          <a:xfrm>
            <a:off x="6643700" y="314325"/>
            <a:ext cx="2500200" cy="5715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RTI Arkansas Logo.png" id="444" name="Google Shape;444;p8"/>
          <p:cNvPicPr preferRelativeResize="0"/>
          <p:nvPr/>
        </p:nvPicPr>
        <p:blipFill rotWithShape="1">
          <a:blip r:embed="rId5">
            <a:alphaModFix/>
          </a:blip>
          <a:srcRect b="0" l="0" r="0" t="0"/>
          <a:stretch/>
        </p:blipFill>
        <p:spPr>
          <a:xfrm>
            <a:off x="6887173" y="336608"/>
            <a:ext cx="2025052" cy="373943"/>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4" name="Shape 1404"/>
        <p:cNvGrpSpPr/>
        <p:nvPr/>
      </p:nvGrpSpPr>
      <p:grpSpPr>
        <a:xfrm>
          <a:off x="0" y="0"/>
          <a:ext cx="0" cy="0"/>
          <a:chOff x="0" y="0"/>
          <a:chExt cx="0" cy="0"/>
        </a:xfrm>
      </p:grpSpPr>
      <p:sp>
        <p:nvSpPr>
          <p:cNvPr id="1405" name="Google Shape;1405;p80"/>
          <p:cNvSpPr txBox="1"/>
          <p:nvPr>
            <p:ph idx="1" type="body"/>
          </p:nvPr>
        </p:nvSpPr>
        <p:spPr>
          <a:xfrm>
            <a:off x="687463" y="1992888"/>
            <a:ext cx="8224800" cy="3852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600"/>
              </a:spcBef>
              <a:spcAft>
                <a:spcPts val="0"/>
              </a:spcAft>
              <a:buSzPts val="2400"/>
              <a:buNone/>
            </a:pPr>
            <a:r>
              <a:rPr lang="en-US"/>
              <a:t>School Leadership Teams</a:t>
            </a:r>
            <a:endParaRPr/>
          </a:p>
          <a:p>
            <a:pPr indent="-381000" lvl="0" marL="457200" marR="0" rtl="0" algn="l">
              <a:lnSpc>
                <a:spcPct val="100000"/>
              </a:lnSpc>
              <a:spcBef>
                <a:spcPts val="600"/>
              </a:spcBef>
              <a:spcAft>
                <a:spcPts val="0"/>
              </a:spcAft>
              <a:buClr>
                <a:srgbClr val="A5A5A5"/>
              </a:buClr>
              <a:buSzPts val="2400"/>
              <a:buFont typeface="Noto Sans Symbols"/>
              <a:buChar char="▪"/>
            </a:pPr>
            <a:r>
              <a:rPr lang="en-US"/>
              <a:t>Whole group facilitation</a:t>
            </a:r>
            <a:endParaRPr/>
          </a:p>
          <a:p>
            <a:pPr indent="-381000" lvl="0" marL="457200" marR="0" rtl="0" algn="l">
              <a:lnSpc>
                <a:spcPct val="100000"/>
              </a:lnSpc>
              <a:spcBef>
                <a:spcPts val="600"/>
              </a:spcBef>
              <a:spcAft>
                <a:spcPts val="0"/>
              </a:spcAft>
              <a:buClr>
                <a:srgbClr val="A5A5A5"/>
              </a:buClr>
              <a:buSzPts val="2400"/>
              <a:buFont typeface="Noto Sans Symbols"/>
              <a:buChar char="▪"/>
            </a:pPr>
            <a:r>
              <a:rPr lang="en-US"/>
              <a:t>Each person gathers with their school team</a:t>
            </a:r>
            <a:endParaRPr/>
          </a:p>
          <a:p>
            <a:pPr indent="-381000" lvl="0" marL="457200" marR="0" rtl="0" algn="l">
              <a:lnSpc>
                <a:spcPct val="100000"/>
              </a:lnSpc>
              <a:spcBef>
                <a:spcPts val="600"/>
              </a:spcBef>
              <a:spcAft>
                <a:spcPts val="0"/>
              </a:spcAft>
              <a:buClr>
                <a:srgbClr val="A5A5A5"/>
              </a:buClr>
              <a:buSzPts val="2400"/>
              <a:buFont typeface="Noto Sans Symbols"/>
              <a:buChar char="▪"/>
            </a:pPr>
            <a:r>
              <a:rPr lang="en-US"/>
              <a:t>Discuss answers, evidence, and reasons</a:t>
            </a:r>
            <a:endParaRPr/>
          </a:p>
          <a:p>
            <a:pPr indent="-381000" lvl="0" marL="457200" marR="0" rtl="0" algn="l">
              <a:lnSpc>
                <a:spcPct val="100000"/>
              </a:lnSpc>
              <a:spcBef>
                <a:spcPts val="600"/>
              </a:spcBef>
              <a:spcAft>
                <a:spcPts val="0"/>
              </a:spcAft>
              <a:buClr>
                <a:srgbClr val="A5A5A5"/>
              </a:buClr>
              <a:buSzPts val="2400"/>
              <a:buFont typeface="Noto Sans Symbols"/>
              <a:buChar char="▪"/>
            </a:pPr>
            <a:r>
              <a:rPr lang="en-US"/>
              <a:t>Come to a consensus </a:t>
            </a:r>
            <a:endParaRPr/>
          </a:p>
          <a:p>
            <a:pPr indent="-381000" lvl="0" marL="457200" marR="0" rtl="0" algn="l">
              <a:lnSpc>
                <a:spcPct val="100000"/>
              </a:lnSpc>
              <a:spcBef>
                <a:spcPts val="600"/>
              </a:spcBef>
              <a:spcAft>
                <a:spcPts val="0"/>
              </a:spcAft>
              <a:buClr>
                <a:srgbClr val="A5A5A5"/>
              </a:buClr>
              <a:buSzPts val="2400"/>
              <a:buFont typeface="Noto Sans Symbols"/>
              <a:buChar char="▪"/>
            </a:pPr>
            <a:r>
              <a:rPr lang="en-US"/>
              <a:t>Report and record team score </a:t>
            </a:r>
            <a:endParaRPr/>
          </a:p>
        </p:txBody>
      </p:sp>
      <p:sp>
        <p:nvSpPr>
          <p:cNvPr id="1406" name="Google Shape;1406;p80"/>
          <p:cNvSpPr txBox="1"/>
          <p:nvPr>
            <p:ph type="title"/>
          </p:nvPr>
        </p:nvSpPr>
        <p:spPr>
          <a:xfrm>
            <a:off x="687388" y="318052"/>
            <a:ext cx="8224837" cy="1540963"/>
          </a:xfrm>
          <a:prstGeom prst="rect">
            <a:avLst/>
          </a:prstGeom>
          <a:noFill/>
          <a:ln>
            <a:noFill/>
          </a:ln>
        </p:spPr>
        <p:txBody>
          <a:bodyPr anchorCtr="0" anchor="b" bIns="0" lIns="0" spcFirstLastPara="1" rIns="0" wrap="square" tIns="0">
            <a:noAutofit/>
          </a:bodyPr>
          <a:lstStyle/>
          <a:p>
            <a:pPr indent="0" lvl="0" marL="0" marR="0" rtl="0" algn="l">
              <a:lnSpc>
                <a:spcPct val="90000"/>
              </a:lnSpc>
              <a:spcBef>
                <a:spcPts val="0"/>
              </a:spcBef>
              <a:spcAft>
                <a:spcPts val="0"/>
              </a:spcAft>
              <a:buSzPts val="1400"/>
              <a:buNone/>
            </a:pPr>
            <a:r>
              <a:rPr lang="en-US"/>
              <a:t>RTI Fidelity Implementation</a:t>
            </a:r>
            <a:endParaRPr/>
          </a:p>
        </p:txBody>
      </p:sp>
      <p:sp>
        <p:nvSpPr>
          <p:cNvPr id="1407" name="Google Shape;1407;p80"/>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US">
                <a:solidFill>
                  <a:srgbClr val="B7B7B7"/>
                </a:solidFill>
              </a:rPr>
              <a:t>‹#›</a:t>
            </a:fld>
            <a:endParaRPr>
              <a:solidFill>
                <a:srgbClr val="B7B7B7"/>
              </a:solidFill>
            </a:endParaRPr>
          </a:p>
        </p:txBody>
      </p:sp>
      <p:sp>
        <p:nvSpPr>
          <p:cNvPr id="1408" name="Google Shape;1408;p80"/>
          <p:cNvSpPr/>
          <p:nvPr/>
        </p:nvSpPr>
        <p:spPr>
          <a:xfrm>
            <a:off x="6643700" y="314325"/>
            <a:ext cx="2500200" cy="5715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RTI Arkansas Logo.png" id="1409" name="Google Shape;1409;p80"/>
          <p:cNvPicPr preferRelativeResize="0"/>
          <p:nvPr/>
        </p:nvPicPr>
        <p:blipFill rotWithShape="1">
          <a:blip r:embed="rId3">
            <a:alphaModFix/>
          </a:blip>
          <a:srcRect b="0" l="0" r="0" t="0"/>
          <a:stretch/>
        </p:blipFill>
        <p:spPr>
          <a:xfrm>
            <a:off x="6887173" y="336608"/>
            <a:ext cx="2025052" cy="373943"/>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4" name="Shape 1414"/>
        <p:cNvGrpSpPr/>
        <p:nvPr/>
      </p:nvGrpSpPr>
      <p:grpSpPr>
        <a:xfrm>
          <a:off x="0" y="0"/>
          <a:ext cx="0" cy="0"/>
          <a:chOff x="0" y="0"/>
          <a:chExt cx="0" cy="0"/>
        </a:xfrm>
      </p:grpSpPr>
      <p:sp>
        <p:nvSpPr>
          <p:cNvPr id="1415" name="Google Shape;1415;p81"/>
          <p:cNvSpPr/>
          <p:nvPr/>
        </p:nvSpPr>
        <p:spPr>
          <a:xfrm>
            <a:off x="6643700" y="314325"/>
            <a:ext cx="2500200" cy="5715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RTI Arkansas Logo.png" id="1416" name="Google Shape;1416;p81"/>
          <p:cNvPicPr preferRelativeResize="0"/>
          <p:nvPr/>
        </p:nvPicPr>
        <p:blipFill rotWithShape="1">
          <a:blip r:embed="rId3">
            <a:alphaModFix/>
          </a:blip>
          <a:srcRect b="0" l="0" r="0" t="0"/>
          <a:stretch/>
        </p:blipFill>
        <p:spPr>
          <a:xfrm>
            <a:off x="6887173" y="336608"/>
            <a:ext cx="2025052" cy="373943"/>
          </a:xfrm>
          <a:prstGeom prst="rect">
            <a:avLst/>
          </a:prstGeom>
          <a:noFill/>
          <a:ln>
            <a:noFill/>
          </a:ln>
        </p:spPr>
      </p:pic>
      <p:sp>
        <p:nvSpPr>
          <p:cNvPr id="1417" name="Google Shape;1417;p81"/>
          <p:cNvSpPr txBox="1"/>
          <p:nvPr>
            <p:ph type="title"/>
          </p:nvPr>
        </p:nvSpPr>
        <p:spPr>
          <a:xfrm>
            <a:off x="687400" y="318050"/>
            <a:ext cx="8224800" cy="1455000"/>
          </a:xfrm>
          <a:prstGeom prst="rect">
            <a:avLst/>
          </a:prstGeom>
          <a:noFill/>
          <a:ln>
            <a:noFill/>
          </a:ln>
        </p:spPr>
        <p:txBody>
          <a:bodyPr anchorCtr="0" anchor="b" bIns="0" lIns="0" spcFirstLastPara="1" rIns="0" wrap="square" tIns="0">
            <a:noAutofit/>
          </a:bodyPr>
          <a:lstStyle/>
          <a:p>
            <a:pPr indent="0" lvl="0" marL="0" rtl="0" algn="l">
              <a:lnSpc>
                <a:spcPct val="90000"/>
              </a:lnSpc>
              <a:spcBef>
                <a:spcPts val="0"/>
              </a:spcBef>
              <a:spcAft>
                <a:spcPts val="0"/>
              </a:spcAft>
              <a:buSzPts val="1400"/>
              <a:buNone/>
            </a:pPr>
            <a:r>
              <a:rPr lang="en-US"/>
              <a:t>Action Plan</a:t>
            </a:r>
            <a:endParaRPr/>
          </a:p>
        </p:txBody>
      </p:sp>
      <p:pic>
        <p:nvPicPr>
          <p:cNvPr id="1418" name="Google Shape;1418;p81"/>
          <p:cNvPicPr preferRelativeResize="0"/>
          <p:nvPr/>
        </p:nvPicPr>
        <p:blipFill rotWithShape="1">
          <a:blip r:embed="rId4">
            <a:alphaModFix/>
          </a:blip>
          <a:srcRect b="33221" l="0" r="0" t="0"/>
          <a:stretch/>
        </p:blipFill>
        <p:spPr>
          <a:xfrm>
            <a:off x="687400" y="1935350"/>
            <a:ext cx="7985702" cy="3842376"/>
          </a:xfrm>
          <a:prstGeom prst="rect">
            <a:avLst/>
          </a:prstGeom>
          <a:noFill/>
          <a:ln cap="flat" cmpd="sng" w="9525">
            <a:solidFill>
              <a:srgbClr val="000000"/>
            </a:solidFill>
            <a:prstDash val="solid"/>
            <a:round/>
            <a:headEnd len="sm" w="sm" type="none"/>
            <a:tailEnd len="sm" w="sm" type="none"/>
          </a:ln>
        </p:spPr>
      </p:pic>
      <p:grpSp>
        <p:nvGrpSpPr>
          <p:cNvPr id="1419" name="Google Shape;1419;p81"/>
          <p:cNvGrpSpPr/>
          <p:nvPr/>
        </p:nvGrpSpPr>
        <p:grpSpPr>
          <a:xfrm>
            <a:off x="5654417" y="5939998"/>
            <a:ext cx="3100708" cy="918000"/>
            <a:chOff x="5446917" y="5898423"/>
            <a:chExt cx="3100708" cy="918000"/>
          </a:xfrm>
        </p:grpSpPr>
        <p:sp>
          <p:nvSpPr>
            <p:cNvPr id="1420" name="Google Shape;1420;p81"/>
            <p:cNvSpPr/>
            <p:nvPr/>
          </p:nvSpPr>
          <p:spPr>
            <a:xfrm>
              <a:off x="5446917" y="6111714"/>
              <a:ext cx="1417200" cy="491400"/>
            </a:xfrm>
            <a:prstGeom prst="ellipse">
              <a:avLst/>
            </a:prstGeom>
            <a:solidFill>
              <a:srgbClr val="BFBFBF"/>
            </a:solidFill>
            <a:ln>
              <a:noFill/>
            </a:ln>
            <a:effectLst>
              <a:outerShdw blurRad="44450" algn="ctr" dir="5400000" dist="27940">
                <a:srgbClr val="000000">
                  <a:alpha val="2901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00"/>
                <a:buFont typeface="Arial"/>
                <a:buNone/>
              </a:pPr>
              <a:r>
                <a:rPr b="1" i="0" lang="en-US" sz="1300" u="none" cap="none" strike="noStrike">
                  <a:solidFill>
                    <a:srgbClr val="000000"/>
                  </a:solidFill>
                  <a:latin typeface="Arial"/>
                  <a:ea typeface="Arial"/>
                  <a:cs typeface="Arial"/>
                  <a:sym typeface="Arial"/>
                </a:rPr>
                <a:t>Workbook</a:t>
              </a:r>
              <a:endParaRPr b="1" i="0" sz="1300" u="none" cap="none" strike="noStrike">
                <a:solidFill>
                  <a:srgbClr val="000000"/>
                </a:solidFill>
                <a:latin typeface="Arial"/>
                <a:ea typeface="Arial"/>
                <a:cs typeface="Arial"/>
                <a:sym typeface="Arial"/>
              </a:endParaRPr>
            </a:p>
          </p:txBody>
        </p:sp>
        <p:grpSp>
          <p:nvGrpSpPr>
            <p:cNvPr id="1421" name="Google Shape;1421;p81"/>
            <p:cNvGrpSpPr/>
            <p:nvPr/>
          </p:nvGrpSpPr>
          <p:grpSpPr>
            <a:xfrm>
              <a:off x="6939451" y="5898423"/>
              <a:ext cx="1608174" cy="918000"/>
              <a:chOff x="6939451" y="5898423"/>
              <a:chExt cx="1608174" cy="918000"/>
            </a:xfrm>
          </p:grpSpPr>
          <p:sp>
            <p:nvSpPr>
              <p:cNvPr id="1422" name="Google Shape;1422;p81"/>
              <p:cNvSpPr/>
              <p:nvPr/>
            </p:nvSpPr>
            <p:spPr>
              <a:xfrm>
                <a:off x="6939451" y="5898423"/>
                <a:ext cx="1608174" cy="918000"/>
              </a:xfrm>
              <a:prstGeom prst="irregularSeal1">
                <a:avLst/>
              </a:prstGeom>
              <a:solidFill>
                <a:srgbClr val="FFFF0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rgbClr val="FFFFFF"/>
                  </a:solidFill>
                  <a:latin typeface="Arial"/>
                  <a:ea typeface="Arial"/>
                  <a:cs typeface="Arial"/>
                  <a:sym typeface="Arial"/>
                </a:endParaRPr>
              </a:p>
            </p:txBody>
          </p:sp>
          <p:sp>
            <p:nvSpPr>
              <p:cNvPr id="1423" name="Google Shape;1423;p81"/>
              <p:cNvSpPr txBox="1"/>
              <p:nvPr/>
            </p:nvSpPr>
            <p:spPr>
              <a:xfrm>
                <a:off x="7344700" y="6196025"/>
                <a:ext cx="1050900" cy="322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Activity </a:t>
                </a:r>
                <a:endParaRPr b="0" i="0" sz="1400" u="none" cap="none" strike="noStrike">
                  <a:solidFill>
                    <a:srgbClr val="000000"/>
                  </a:solidFill>
                  <a:latin typeface="Arial"/>
                  <a:ea typeface="Arial"/>
                  <a:cs typeface="Arial"/>
                  <a:sym typeface="Arial"/>
                </a:endParaRPr>
              </a:p>
            </p:txBody>
          </p:sp>
        </p:grpSp>
      </p:grpSp>
      <p:sp>
        <p:nvSpPr>
          <p:cNvPr id="1424" name="Google Shape;1424;p81"/>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US">
                <a:solidFill>
                  <a:srgbClr val="999999"/>
                </a:solidFill>
              </a:rPr>
              <a:t>‹#›</a:t>
            </a:fld>
            <a:endParaRPr>
              <a:solidFill>
                <a:srgbClr val="999999"/>
              </a:solidFill>
            </a:endParaRPr>
          </a:p>
        </p:txBody>
      </p:sp>
      <p:pic>
        <p:nvPicPr>
          <p:cNvPr id="1425" name="Google Shape;1425;p81"/>
          <p:cNvPicPr preferRelativeResize="0"/>
          <p:nvPr/>
        </p:nvPicPr>
        <p:blipFill rotWithShape="1">
          <a:blip r:embed="rId5">
            <a:alphaModFix/>
          </a:blip>
          <a:srcRect b="18431" l="3851" r="4874" t="22507"/>
          <a:stretch/>
        </p:blipFill>
        <p:spPr>
          <a:xfrm>
            <a:off x="7184448" y="710550"/>
            <a:ext cx="1641984" cy="1062499"/>
          </a:xfrm>
          <a:prstGeom prst="rect">
            <a:avLst/>
          </a:prstGeom>
          <a:noFill/>
          <a:ln cap="flat" cmpd="sng" w="9525">
            <a:solidFill>
              <a:srgbClr val="000000"/>
            </a:solidFill>
            <a:prstDash val="solid"/>
            <a:round/>
            <a:headEnd len="sm" w="sm" type="none"/>
            <a:tailEnd len="sm" w="sm" type="none"/>
          </a:ln>
        </p:spPr>
      </p:pic>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0" name="Shape 1430"/>
        <p:cNvGrpSpPr/>
        <p:nvPr/>
      </p:nvGrpSpPr>
      <p:grpSpPr>
        <a:xfrm>
          <a:off x="0" y="0"/>
          <a:ext cx="0" cy="0"/>
          <a:chOff x="0" y="0"/>
          <a:chExt cx="0" cy="0"/>
        </a:xfrm>
      </p:grpSpPr>
      <p:sp>
        <p:nvSpPr>
          <p:cNvPr id="1431" name="Google Shape;1431;p82"/>
          <p:cNvSpPr txBox="1"/>
          <p:nvPr>
            <p:ph type="title"/>
          </p:nvPr>
        </p:nvSpPr>
        <p:spPr>
          <a:xfrm>
            <a:off x="687388" y="3709988"/>
            <a:ext cx="8229600" cy="769500"/>
          </a:xfrm>
          <a:prstGeom prst="rect">
            <a:avLst/>
          </a:prstGeom>
          <a:noFill/>
          <a:ln>
            <a:noFill/>
          </a:ln>
        </p:spPr>
        <p:txBody>
          <a:bodyPr anchorCtr="0" anchor="b" bIns="45700" lIns="0" spcFirstLastPara="1" rIns="0" wrap="square" tIns="45700">
            <a:noAutofit/>
          </a:bodyPr>
          <a:lstStyle/>
          <a:p>
            <a:pPr indent="0" lvl="0" marL="0" rtl="0" algn="l">
              <a:lnSpc>
                <a:spcPct val="100000"/>
              </a:lnSpc>
              <a:spcBef>
                <a:spcPts val="0"/>
              </a:spcBef>
              <a:spcAft>
                <a:spcPts val="0"/>
              </a:spcAft>
              <a:buSzPts val="4400"/>
              <a:buNone/>
            </a:pPr>
            <a:r>
              <a:rPr lang="en-US"/>
              <a:t>Additional RTI Resources</a:t>
            </a:r>
            <a:endParaRPr/>
          </a:p>
        </p:txBody>
      </p:sp>
      <p:sp>
        <p:nvSpPr>
          <p:cNvPr id="1432" name="Google Shape;1432;p82"/>
          <p:cNvSpPr txBox="1"/>
          <p:nvPr>
            <p:ph idx="12" type="sldNum"/>
          </p:nvPr>
        </p:nvSpPr>
        <p:spPr>
          <a:xfrm>
            <a:off x="8755130" y="6507316"/>
            <a:ext cx="157200" cy="153900"/>
          </a:xfrm>
          <a:prstGeom prst="rect">
            <a:avLst/>
          </a:prstGeom>
          <a:noFill/>
          <a:ln>
            <a:noFill/>
          </a:ln>
        </p:spPr>
        <p:txBody>
          <a:bodyPr anchorCtr="0" anchor="ctr" bIns="0" lIns="0" spcFirstLastPara="1" rIns="0" wrap="square" tIns="0">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6" name="Shape 1436"/>
        <p:cNvGrpSpPr/>
        <p:nvPr/>
      </p:nvGrpSpPr>
      <p:grpSpPr>
        <a:xfrm>
          <a:off x="0" y="0"/>
          <a:ext cx="0" cy="0"/>
          <a:chOff x="0" y="0"/>
          <a:chExt cx="0" cy="0"/>
        </a:xfrm>
      </p:grpSpPr>
      <p:sp>
        <p:nvSpPr>
          <p:cNvPr id="1437" name="Google Shape;1437;p83"/>
          <p:cNvSpPr txBox="1"/>
          <p:nvPr>
            <p:ph idx="1" type="body"/>
          </p:nvPr>
        </p:nvSpPr>
        <p:spPr>
          <a:xfrm>
            <a:off x="687526" y="2055813"/>
            <a:ext cx="8224699" cy="3509835"/>
          </a:xfrm>
          <a:prstGeom prst="rect">
            <a:avLst/>
          </a:prstGeom>
          <a:noFill/>
          <a:ln>
            <a:noFill/>
          </a:ln>
        </p:spPr>
        <p:txBody>
          <a:bodyPr anchorCtr="0" anchor="t" bIns="0" lIns="0" spcFirstLastPara="1" rIns="0" wrap="square" tIns="0">
            <a:noAutofit/>
          </a:bodyPr>
          <a:lstStyle/>
          <a:p>
            <a:pPr indent="-233363" lvl="0" marL="233363" marR="0" rtl="0" algn="l">
              <a:lnSpc>
                <a:spcPct val="100000"/>
              </a:lnSpc>
              <a:spcBef>
                <a:spcPts val="0"/>
              </a:spcBef>
              <a:spcAft>
                <a:spcPts val="0"/>
              </a:spcAft>
              <a:buClr>
                <a:srgbClr val="A5A5A5"/>
              </a:buClr>
              <a:buSzPts val="2400"/>
              <a:buFont typeface="Noto Sans Symbols"/>
              <a:buChar char="▪"/>
            </a:pPr>
            <a:r>
              <a:rPr b="0" i="0" lang="en-US" sz="2400" u="none" cap="none" strike="noStrike">
                <a:solidFill>
                  <a:srgbClr val="25496F"/>
                </a:solidFill>
                <a:latin typeface="Arial"/>
                <a:ea typeface="Arial"/>
                <a:cs typeface="Arial"/>
                <a:sym typeface="Arial"/>
              </a:rPr>
              <a:t>Meadows Center: Building RTI</a:t>
            </a:r>
            <a:br>
              <a:rPr b="0" i="0" lang="en-US" sz="2400" u="none" cap="none" strike="noStrike">
                <a:solidFill>
                  <a:srgbClr val="25496F"/>
                </a:solidFill>
                <a:latin typeface="Arial"/>
                <a:ea typeface="Arial"/>
                <a:cs typeface="Arial"/>
                <a:sym typeface="Arial"/>
              </a:rPr>
            </a:br>
            <a:r>
              <a:rPr b="0" i="0" lang="en-US" sz="2400" u="none" cap="none" strike="noStrike">
                <a:solidFill>
                  <a:srgbClr val="25496F"/>
                </a:solidFill>
                <a:latin typeface="Arial"/>
                <a:ea typeface="Arial"/>
                <a:cs typeface="Arial"/>
                <a:sym typeface="Arial"/>
              </a:rPr>
              <a:t> </a:t>
            </a:r>
            <a:r>
              <a:rPr b="0" i="0" lang="en-US" sz="2400" u="sng" cap="none" strike="noStrike">
                <a:solidFill>
                  <a:schemeClr val="hlink"/>
                </a:solidFill>
                <a:latin typeface="Arial"/>
                <a:ea typeface="Arial"/>
                <a:cs typeface="Arial"/>
                <a:sym typeface="Arial"/>
                <a:hlinkClick r:id="rId3"/>
              </a:rPr>
              <a:t>http://buildingrti.utexas.org/</a:t>
            </a:r>
            <a:r>
              <a:rPr b="0" i="0" lang="en-US" sz="2400" u="none" cap="none" strike="noStrike">
                <a:solidFill>
                  <a:srgbClr val="25496F"/>
                </a:solidFill>
                <a:latin typeface="Arial"/>
                <a:ea typeface="Arial"/>
                <a:cs typeface="Arial"/>
                <a:sym typeface="Arial"/>
              </a:rPr>
              <a:t> </a:t>
            </a:r>
            <a:endParaRPr/>
          </a:p>
          <a:p>
            <a:pPr indent="-233363" lvl="0" marL="233363" marR="0" rtl="0" algn="l">
              <a:lnSpc>
                <a:spcPct val="100000"/>
              </a:lnSpc>
              <a:spcBef>
                <a:spcPts val="600"/>
              </a:spcBef>
              <a:spcAft>
                <a:spcPts val="0"/>
              </a:spcAft>
              <a:buClr>
                <a:srgbClr val="A5A5A5"/>
              </a:buClr>
              <a:buSzPts val="2400"/>
              <a:buFont typeface="Noto Sans Symbols"/>
              <a:buChar char="▪"/>
            </a:pPr>
            <a:r>
              <a:rPr b="0" i="0" lang="en-US" sz="2400" u="none" cap="none" strike="noStrike">
                <a:solidFill>
                  <a:srgbClr val="25496F"/>
                </a:solidFill>
                <a:latin typeface="Arial"/>
                <a:ea typeface="Arial"/>
                <a:cs typeface="Arial"/>
                <a:sym typeface="Arial"/>
              </a:rPr>
              <a:t>National Center in </a:t>
            </a:r>
            <a:r>
              <a:rPr lang="en-US"/>
              <a:t>I</a:t>
            </a:r>
            <a:r>
              <a:rPr b="0" i="0" lang="en-US" sz="2400" u="none" cap="none" strike="noStrike">
                <a:solidFill>
                  <a:srgbClr val="25496F"/>
                </a:solidFill>
                <a:latin typeface="Arial"/>
                <a:ea typeface="Arial"/>
                <a:cs typeface="Arial"/>
                <a:sym typeface="Arial"/>
              </a:rPr>
              <a:t>ntensive Intervention (NCII) </a:t>
            </a:r>
            <a:r>
              <a:rPr b="0" i="0" lang="en-US" sz="2400" u="sng" cap="none" strike="noStrike">
                <a:solidFill>
                  <a:schemeClr val="hlink"/>
                </a:solidFill>
                <a:latin typeface="Arial"/>
                <a:ea typeface="Arial"/>
                <a:cs typeface="Arial"/>
                <a:sym typeface="Arial"/>
                <a:hlinkClick r:id="rId4"/>
              </a:rPr>
              <a:t>www.intensiveintervention.org</a:t>
            </a:r>
            <a:r>
              <a:rPr b="0" i="0" lang="en-US" sz="2400" u="none" cap="none" strike="noStrike">
                <a:solidFill>
                  <a:srgbClr val="25496F"/>
                </a:solidFill>
                <a:latin typeface="Arial"/>
                <a:ea typeface="Arial"/>
                <a:cs typeface="Arial"/>
                <a:sym typeface="Arial"/>
              </a:rPr>
              <a:t> </a:t>
            </a:r>
            <a:endParaRPr/>
          </a:p>
          <a:p>
            <a:pPr indent="-233363" lvl="0" marL="233363" marR="0" rtl="0" algn="l">
              <a:lnSpc>
                <a:spcPct val="100000"/>
              </a:lnSpc>
              <a:spcBef>
                <a:spcPts val="600"/>
              </a:spcBef>
              <a:spcAft>
                <a:spcPts val="0"/>
              </a:spcAft>
              <a:buClr>
                <a:srgbClr val="A5A5A5"/>
              </a:buClr>
              <a:buSzPts val="2400"/>
              <a:buFont typeface="Noto Sans Symbols"/>
              <a:buChar char="▪"/>
            </a:pPr>
            <a:r>
              <a:rPr b="0" i="0" lang="en-US" sz="2400" u="none" cap="none" strike="noStrike">
                <a:solidFill>
                  <a:srgbClr val="25496F"/>
                </a:solidFill>
                <a:latin typeface="Arial"/>
                <a:ea typeface="Arial"/>
                <a:cs typeface="Arial"/>
                <a:sym typeface="Arial"/>
              </a:rPr>
              <a:t>National Implementation Research Network (NIRN) </a:t>
            </a:r>
            <a:r>
              <a:rPr b="0" i="0" lang="en-US" sz="2400" u="sng" cap="none" strike="noStrike">
                <a:solidFill>
                  <a:schemeClr val="hlink"/>
                </a:solidFill>
                <a:latin typeface="Arial"/>
                <a:ea typeface="Arial"/>
                <a:cs typeface="Arial"/>
                <a:sym typeface="Arial"/>
                <a:hlinkClick r:id="rId5"/>
              </a:rPr>
              <a:t>http://nirn.fpg.unc.edu/</a:t>
            </a:r>
            <a:r>
              <a:rPr b="0" i="0" lang="en-US" sz="2400" u="none" cap="none" strike="noStrike">
                <a:solidFill>
                  <a:srgbClr val="25496F"/>
                </a:solidFill>
                <a:latin typeface="Arial"/>
                <a:ea typeface="Arial"/>
                <a:cs typeface="Arial"/>
                <a:sym typeface="Arial"/>
              </a:rPr>
              <a:t> </a:t>
            </a:r>
            <a:endParaRPr b="0" i="0" sz="2400" u="none" cap="none" strike="noStrike">
              <a:solidFill>
                <a:srgbClr val="25496F"/>
              </a:solidFill>
              <a:latin typeface="Arial"/>
              <a:ea typeface="Arial"/>
              <a:cs typeface="Arial"/>
              <a:sym typeface="Arial"/>
            </a:endParaRPr>
          </a:p>
        </p:txBody>
      </p:sp>
      <p:sp>
        <p:nvSpPr>
          <p:cNvPr id="1438" name="Google Shape;1438;p83"/>
          <p:cNvSpPr txBox="1"/>
          <p:nvPr>
            <p:ph type="title"/>
          </p:nvPr>
        </p:nvSpPr>
        <p:spPr>
          <a:xfrm>
            <a:off x="687388" y="318052"/>
            <a:ext cx="8224837" cy="1540963"/>
          </a:xfrm>
          <a:prstGeom prst="rect">
            <a:avLst/>
          </a:prstGeom>
          <a:noFill/>
          <a:ln>
            <a:noFill/>
          </a:ln>
        </p:spPr>
        <p:txBody>
          <a:bodyPr anchorCtr="0" anchor="b" bIns="0" lIns="0" spcFirstLastPara="1" rIns="0" wrap="square" tIns="0">
            <a:noAutofit/>
          </a:bodyPr>
          <a:lstStyle/>
          <a:p>
            <a:pPr indent="0" lvl="0" marL="0" marR="0" rtl="0" algn="l">
              <a:lnSpc>
                <a:spcPct val="90000"/>
              </a:lnSpc>
              <a:spcBef>
                <a:spcPts val="0"/>
              </a:spcBef>
              <a:spcAft>
                <a:spcPts val="0"/>
              </a:spcAft>
              <a:buSzPts val="1400"/>
              <a:buNone/>
            </a:pPr>
            <a:r>
              <a:rPr b="0" i="0" lang="en-US" sz="4800" u="none" cap="none" strike="noStrike">
                <a:solidFill>
                  <a:srgbClr val="A5A5A5"/>
                </a:solidFill>
                <a:latin typeface="Arial Narrow"/>
                <a:ea typeface="Arial Narrow"/>
                <a:cs typeface="Arial Narrow"/>
                <a:sym typeface="Arial Narrow"/>
              </a:rPr>
              <a:t>RTI Resources for Implementation</a:t>
            </a:r>
            <a:endParaRPr b="0" i="0" sz="4800" u="none" cap="none" strike="noStrike">
              <a:solidFill>
                <a:srgbClr val="A5A5A5"/>
              </a:solidFill>
              <a:latin typeface="Arial Narrow"/>
              <a:ea typeface="Arial Narrow"/>
              <a:cs typeface="Arial Narrow"/>
              <a:sym typeface="Arial Narrow"/>
            </a:endParaRPr>
          </a:p>
        </p:txBody>
      </p:sp>
      <p:sp>
        <p:nvSpPr>
          <p:cNvPr id="1439" name="Google Shape;1439;p83"/>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sp>
        <p:nvSpPr>
          <p:cNvPr id="1440" name="Google Shape;1440;p83"/>
          <p:cNvSpPr/>
          <p:nvPr/>
        </p:nvSpPr>
        <p:spPr>
          <a:xfrm>
            <a:off x="6643700" y="314325"/>
            <a:ext cx="2500200" cy="5715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RTI Arkansas Logo.png" id="1441" name="Google Shape;1441;p83"/>
          <p:cNvPicPr preferRelativeResize="0"/>
          <p:nvPr/>
        </p:nvPicPr>
        <p:blipFill rotWithShape="1">
          <a:blip r:embed="rId6">
            <a:alphaModFix/>
          </a:blip>
          <a:srcRect b="0" l="0" r="0" t="0"/>
          <a:stretch/>
        </p:blipFill>
        <p:spPr>
          <a:xfrm>
            <a:off x="6887173" y="336608"/>
            <a:ext cx="2025052" cy="373943"/>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6" name="Shape 1446"/>
        <p:cNvGrpSpPr/>
        <p:nvPr/>
      </p:nvGrpSpPr>
      <p:grpSpPr>
        <a:xfrm>
          <a:off x="0" y="0"/>
          <a:ext cx="0" cy="0"/>
          <a:chOff x="0" y="0"/>
          <a:chExt cx="0" cy="0"/>
        </a:xfrm>
      </p:grpSpPr>
      <p:sp>
        <p:nvSpPr>
          <p:cNvPr id="1447" name="Google Shape;1447;p84"/>
          <p:cNvSpPr txBox="1"/>
          <p:nvPr>
            <p:ph idx="1" type="body"/>
          </p:nvPr>
        </p:nvSpPr>
        <p:spPr>
          <a:xfrm>
            <a:off x="668050" y="1979150"/>
            <a:ext cx="8396700" cy="3884100"/>
          </a:xfrm>
          <a:prstGeom prst="rect">
            <a:avLst/>
          </a:prstGeom>
          <a:noFill/>
          <a:ln>
            <a:noFill/>
          </a:ln>
        </p:spPr>
        <p:txBody>
          <a:bodyPr anchorCtr="0" anchor="t" bIns="0" lIns="0" spcFirstLastPara="1" rIns="0" wrap="square" tIns="0">
            <a:noAutofit/>
          </a:bodyPr>
          <a:lstStyle/>
          <a:p>
            <a:pPr indent="-457200" lvl="0" marL="457200" rtl="0" algn="l">
              <a:lnSpc>
                <a:spcPct val="100000"/>
              </a:lnSpc>
              <a:spcBef>
                <a:spcPts val="0"/>
              </a:spcBef>
              <a:spcAft>
                <a:spcPts val="0"/>
              </a:spcAft>
              <a:buSzPts val="1800"/>
              <a:buNone/>
            </a:pPr>
            <a:r>
              <a:rPr i="1" lang="en-US" sz="1400"/>
              <a:t>Council for Exceptional Children &amp; CEEDAR Center. (2019). Introducing high-leverage practices in special education: A professional development guide for school leaders. Arlington, VA: Council for Exceptional Children &amp; CEEDAR Center. </a:t>
            </a:r>
            <a:r>
              <a:rPr i="1" lang="en-US" sz="1400" u="sng">
                <a:solidFill>
                  <a:schemeClr val="hlink"/>
                </a:solidFill>
                <a:hlinkClick r:id="rId3"/>
              </a:rPr>
              <a:t>www.highleveragepractices.org</a:t>
            </a:r>
            <a:r>
              <a:rPr i="1" lang="en-US" sz="1400"/>
              <a:t>.</a:t>
            </a:r>
            <a:endParaRPr sz="1400"/>
          </a:p>
          <a:p>
            <a:pPr indent="-457200" lvl="0" marL="457200" rtl="0" algn="l">
              <a:lnSpc>
                <a:spcPct val="100000"/>
              </a:lnSpc>
              <a:spcBef>
                <a:spcPts val="1000"/>
              </a:spcBef>
              <a:spcAft>
                <a:spcPts val="0"/>
              </a:spcAft>
              <a:buClr>
                <a:srgbClr val="A5A5A5"/>
              </a:buClr>
              <a:buSzPts val="1400"/>
              <a:buFont typeface="Arial"/>
              <a:buNone/>
            </a:pPr>
            <a:r>
              <a:rPr lang="en-US" sz="1400"/>
              <a:t>Council of Chief State School Officers. (2006,December 11). State collaborative on assessment and students standards,. Retrieved from:  </a:t>
            </a:r>
            <a:r>
              <a:rPr lang="en-US" sz="1400" u="sng">
                <a:solidFill>
                  <a:schemeClr val="hlink"/>
                </a:solidFill>
                <a:hlinkClick r:id="rId4"/>
              </a:rPr>
              <a:t>http://www.ccsso.org/projects/SCASS/</a:t>
            </a:r>
            <a:endParaRPr sz="1400"/>
          </a:p>
          <a:p>
            <a:pPr indent="-514350" lvl="0" marL="514350" rtl="0" algn="l">
              <a:lnSpc>
                <a:spcPct val="90000"/>
              </a:lnSpc>
              <a:spcBef>
                <a:spcPts val="1000"/>
              </a:spcBef>
              <a:spcAft>
                <a:spcPts val="0"/>
              </a:spcAft>
              <a:buSzPts val="1800"/>
              <a:buNone/>
            </a:pPr>
            <a:r>
              <a:rPr lang="en-US" sz="1400">
                <a:solidFill>
                  <a:srgbClr val="25496F"/>
                </a:solidFill>
              </a:rPr>
              <a:t>Damschroder, L. J., Aron, D. C., Keith, R. E., Kirsh, S. R., Alexander, J. A., &amp; Lowery, J. C. (2009). Fostering implementation of health services research findings into practice: a consolidated framework for advancing implementation science. </a:t>
            </a:r>
            <a:r>
              <a:rPr i="1" lang="en-US" sz="1400">
                <a:solidFill>
                  <a:srgbClr val="25496F"/>
                </a:solidFill>
              </a:rPr>
              <a:t>Implement Sci</a:t>
            </a:r>
            <a:r>
              <a:rPr lang="en-US" sz="1400">
                <a:solidFill>
                  <a:srgbClr val="25496F"/>
                </a:solidFill>
              </a:rPr>
              <a:t>, </a:t>
            </a:r>
            <a:r>
              <a:rPr i="1" lang="en-US" sz="1400">
                <a:solidFill>
                  <a:srgbClr val="25496F"/>
                </a:solidFill>
              </a:rPr>
              <a:t>4</a:t>
            </a:r>
            <a:r>
              <a:rPr lang="en-US" sz="1400">
                <a:solidFill>
                  <a:srgbClr val="25496F"/>
                </a:solidFill>
              </a:rPr>
              <a:t>(1), 50.</a:t>
            </a:r>
            <a:endParaRPr sz="1400"/>
          </a:p>
          <a:p>
            <a:pPr indent="-457200" lvl="0" marL="457200" rtl="0" algn="l">
              <a:lnSpc>
                <a:spcPct val="115000"/>
              </a:lnSpc>
              <a:spcBef>
                <a:spcPts val="1000"/>
              </a:spcBef>
              <a:spcAft>
                <a:spcPts val="0"/>
              </a:spcAft>
              <a:buSzPts val="1800"/>
              <a:buNone/>
            </a:pPr>
            <a:r>
              <a:rPr lang="en-US" sz="1400">
                <a:solidFill>
                  <a:srgbClr val="25496F"/>
                </a:solidFill>
              </a:rPr>
              <a:t>DuFour, R., DuFour, R., Eaker, R., and Many, T. W., and Mattos, M. (2016). </a:t>
            </a:r>
            <a:r>
              <a:rPr i="1" lang="en-US" sz="1400">
                <a:solidFill>
                  <a:srgbClr val="25496F"/>
                </a:solidFill>
              </a:rPr>
              <a:t>Learning by Doing: a Handbook for Professional Learning Communities at Work </a:t>
            </a:r>
            <a:r>
              <a:rPr lang="en-US" sz="1400">
                <a:solidFill>
                  <a:srgbClr val="25496F"/>
                </a:solidFill>
              </a:rPr>
              <a:t>(3rd ed.). Bloomington, IN:. Solution Tree Press.</a:t>
            </a:r>
            <a:endParaRPr sz="1400"/>
          </a:p>
          <a:p>
            <a:pPr indent="-457200" lvl="0" marL="457200" rtl="0" algn="l">
              <a:lnSpc>
                <a:spcPct val="115000"/>
              </a:lnSpc>
              <a:spcBef>
                <a:spcPts val="1000"/>
              </a:spcBef>
              <a:spcAft>
                <a:spcPts val="0"/>
              </a:spcAft>
              <a:buClr>
                <a:schemeClr val="dk1"/>
              </a:buClr>
              <a:buSzPts val="1100"/>
              <a:buFont typeface="Arial"/>
              <a:buNone/>
            </a:pPr>
            <a:r>
              <a:rPr lang="en-US" sz="1400"/>
              <a:t>Durlak, J. A., &amp; DuPre, E. P. (2008). Implementation matters: A review of research on the influence of implementation on program outcomes and the factors affecting implementation. </a:t>
            </a:r>
            <a:r>
              <a:rPr i="1" lang="en-US" sz="1400"/>
              <a:t>American journal of community psychology</a:t>
            </a:r>
            <a:r>
              <a:rPr lang="en-US" sz="1400"/>
              <a:t>, </a:t>
            </a:r>
            <a:r>
              <a:rPr i="1" lang="en-US" sz="1400"/>
              <a:t>41</a:t>
            </a:r>
            <a:r>
              <a:rPr lang="en-US" sz="1400"/>
              <a:t>(3-4), 327-350.</a:t>
            </a:r>
            <a:endParaRPr sz="1400">
              <a:solidFill>
                <a:srgbClr val="385878"/>
              </a:solidFill>
            </a:endParaRPr>
          </a:p>
          <a:p>
            <a:pPr indent="0" lvl="0" marL="0" marR="0" rtl="0" algn="l">
              <a:lnSpc>
                <a:spcPct val="100000"/>
              </a:lnSpc>
              <a:spcBef>
                <a:spcPts val="1000"/>
              </a:spcBef>
              <a:spcAft>
                <a:spcPts val="0"/>
              </a:spcAft>
              <a:buClr>
                <a:srgbClr val="A5A5A5"/>
              </a:buClr>
              <a:buSzPts val="1400"/>
              <a:buFont typeface="Arial"/>
              <a:buNone/>
            </a:pPr>
            <a:r>
              <a:t/>
            </a:r>
            <a:endParaRPr sz="1400">
              <a:solidFill>
                <a:srgbClr val="385878"/>
              </a:solidFill>
            </a:endParaRPr>
          </a:p>
          <a:p>
            <a:pPr indent="-457200" lvl="0" marL="457200" marR="0" rtl="0" algn="l">
              <a:lnSpc>
                <a:spcPct val="100000"/>
              </a:lnSpc>
              <a:spcBef>
                <a:spcPts val="1000"/>
              </a:spcBef>
              <a:spcAft>
                <a:spcPts val="1000"/>
              </a:spcAft>
              <a:buClr>
                <a:srgbClr val="A5A5A5"/>
              </a:buClr>
              <a:buSzPts val="1400"/>
              <a:buFont typeface="Arial"/>
              <a:buNone/>
            </a:pPr>
            <a:r>
              <a:t/>
            </a:r>
            <a:endParaRPr sz="1400">
              <a:solidFill>
                <a:srgbClr val="385878"/>
              </a:solidFill>
            </a:endParaRPr>
          </a:p>
        </p:txBody>
      </p:sp>
      <p:sp>
        <p:nvSpPr>
          <p:cNvPr id="1448" name="Google Shape;1448;p84"/>
          <p:cNvSpPr txBox="1"/>
          <p:nvPr>
            <p:ph type="title"/>
          </p:nvPr>
        </p:nvSpPr>
        <p:spPr>
          <a:xfrm>
            <a:off x="687388" y="318052"/>
            <a:ext cx="8224800" cy="1541100"/>
          </a:xfrm>
          <a:prstGeom prst="rect">
            <a:avLst/>
          </a:prstGeom>
          <a:noFill/>
          <a:ln>
            <a:noFill/>
          </a:ln>
        </p:spPr>
        <p:txBody>
          <a:bodyPr anchorCtr="0" anchor="b" bIns="0" lIns="0" spcFirstLastPara="1" rIns="0" wrap="square" tIns="0">
            <a:noAutofit/>
          </a:bodyPr>
          <a:lstStyle/>
          <a:p>
            <a:pPr indent="0" lvl="0" marL="0" marR="0" rtl="0" algn="l">
              <a:lnSpc>
                <a:spcPct val="90000"/>
              </a:lnSpc>
              <a:spcBef>
                <a:spcPts val="0"/>
              </a:spcBef>
              <a:spcAft>
                <a:spcPts val="0"/>
              </a:spcAft>
              <a:buSzPts val="1400"/>
              <a:buNone/>
            </a:pPr>
            <a:r>
              <a:rPr b="0" i="0" lang="en-US" sz="4800" u="none" cap="none" strike="noStrike">
                <a:solidFill>
                  <a:srgbClr val="A5A5A5"/>
                </a:solidFill>
                <a:latin typeface="Arial Narrow"/>
                <a:ea typeface="Arial Narrow"/>
                <a:cs typeface="Arial Narrow"/>
                <a:sym typeface="Arial Narrow"/>
              </a:rPr>
              <a:t>References</a:t>
            </a:r>
            <a:endParaRPr b="0" i="0" sz="4800" u="none" cap="none" strike="noStrike">
              <a:solidFill>
                <a:srgbClr val="A5A5A5"/>
              </a:solidFill>
              <a:latin typeface="Arial Narrow"/>
              <a:ea typeface="Arial Narrow"/>
              <a:cs typeface="Arial Narrow"/>
              <a:sym typeface="Arial Narrow"/>
            </a:endParaRPr>
          </a:p>
        </p:txBody>
      </p:sp>
      <p:sp>
        <p:nvSpPr>
          <p:cNvPr id="1449" name="Google Shape;1449;p84"/>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sp>
        <p:nvSpPr>
          <p:cNvPr id="1450" name="Google Shape;1450;p84"/>
          <p:cNvSpPr/>
          <p:nvPr/>
        </p:nvSpPr>
        <p:spPr>
          <a:xfrm>
            <a:off x="6643700" y="314325"/>
            <a:ext cx="2500200" cy="5715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RTI Arkansas Logo.png" id="1451" name="Google Shape;1451;p84"/>
          <p:cNvPicPr preferRelativeResize="0"/>
          <p:nvPr/>
        </p:nvPicPr>
        <p:blipFill rotWithShape="1">
          <a:blip r:embed="rId5">
            <a:alphaModFix/>
          </a:blip>
          <a:srcRect b="0" l="0" r="0" t="0"/>
          <a:stretch/>
        </p:blipFill>
        <p:spPr>
          <a:xfrm>
            <a:off x="6887173" y="336608"/>
            <a:ext cx="2025052" cy="373943"/>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6" name="Shape 1456"/>
        <p:cNvGrpSpPr/>
        <p:nvPr/>
      </p:nvGrpSpPr>
      <p:grpSpPr>
        <a:xfrm>
          <a:off x="0" y="0"/>
          <a:ext cx="0" cy="0"/>
          <a:chOff x="0" y="0"/>
          <a:chExt cx="0" cy="0"/>
        </a:xfrm>
      </p:grpSpPr>
      <p:sp>
        <p:nvSpPr>
          <p:cNvPr id="1457" name="Google Shape;1457;p85"/>
          <p:cNvSpPr txBox="1"/>
          <p:nvPr>
            <p:ph idx="1" type="body"/>
          </p:nvPr>
        </p:nvSpPr>
        <p:spPr>
          <a:xfrm>
            <a:off x="762000" y="1956150"/>
            <a:ext cx="8224800" cy="3864600"/>
          </a:xfrm>
          <a:prstGeom prst="rect">
            <a:avLst/>
          </a:prstGeom>
          <a:noFill/>
          <a:ln>
            <a:noFill/>
          </a:ln>
        </p:spPr>
        <p:txBody>
          <a:bodyPr anchorCtr="0" anchor="t" bIns="0" lIns="0" spcFirstLastPara="1" rIns="0" wrap="square" tIns="0">
            <a:noAutofit/>
          </a:bodyPr>
          <a:lstStyle/>
          <a:p>
            <a:pPr indent="-457200" lvl="0" marL="457200" rtl="0" algn="l">
              <a:lnSpc>
                <a:spcPct val="100000"/>
              </a:lnSpc>
              <a:spcBef>
                <a:spcPts val="0"/>
              </a:spcBef>
              <a:spcAft>
                <a:spcPts val="0"/>
              </a:spcAft>
              <a:buClr>
                <a:srgbClr val="A5A5A5"/>
              </a:buClr>
              <a:buSzPts val="1400"/>
              <a:buFont typeface="Arial"/>
              <a:buNone/>
            </a:pPr>
            <a:r>
              <a:rPr lang="en-US" sz="1400"/>
              <a:t>Elliot, J., Batsche, G. &amp; Tilly, W.D. [The National Association of State Directors of Special Education Council of Administrators of Special Education (NASDE)] (2008). Response to Intervention Blueprints: District Level Edition. </a:t>
            </a:r>
            <a:endParaRPr sz="1400">
              <a:solidFill>
                <a:srgbClr val="25496F"/>
              </a:solidFill>
            </a:endParaRPr>
          </a:p>
          <a:p>
            <a:pPr indent="-457200" lvl="0" marL="457200" rtl="0" algn="l">
              <a:lnSpc>
                <a:spcPct val="100000"/>
              </a:lnSpc>
              <a:spcBef>
                <a:spcPts val="1000"/>
              </a:spcBef>
              <a:spcAft>
                <a:spcPts val="0"/>
              </a:spcAft>
              <a:buClr>
                <a:srgbClr val="A5A5A5"/>
              </a:buClr>
              <a:buSzPts val="1400"/>
              <a:buFont typeface="Arial"/>
              <a:buNone/>
            </a:pPr>
            <a:r>
              <a:rPr lang="en-US" sz="1400">
                <a:solidFill>
                  <a:srgbClr val="25496F"/>
                </a:solidFill>
              </a:rPr>
              <a:t>Fixsen, Blase, Horner, Sims, &amp; Sugai. (2013). Scaling-up brief: Readiness for change. Retrieved from: http://sisep.fpg.unc.edu/sites/sisep.fpg.unc.edu/files/resources/SISEP-Brief3-ReadinessForChange-09-2013.pdf</a:t>
            </a:r>
            <a:endParaRPr sz="1400">
              <a:solidFill>
                <a:srgbClr val="25496F"/>
              </a:solidFill>
            </a:endParaRPr>
          </a:p>
          <a:p>
            <a:pPr indent="-457200" lvl="0" marL="457200" rtl="0" algn="l">
              <a:lnSpc>
                <a:spcPct val="100000"/>
              </a:lnSpc>
              <a:spcBef>
                <a:spcPts val="1000"/>
              </a:spcBef>
              <a:spcAft>
                <a:spcPts val="0"/>
              </a:spcAft>
              <a:buClr>
                <a:srgbClr val="A5A5A5"/>
              </a:buClr>
              <a:buSzPts val="1400"/>
              <a:buFont typeface="Arial"/>
              <a:buNone/>
            </a:pPr>
            <a:r>
              <a:rPr lang="en-US" sz="1400">
                <a:solidFill>
                  <a:srgbClr val="25496F"/>
                </a:solidFill>
              </a:rPr>
              <a:t>Fixsen, D. et al. (2005). Implementation Research: an Analysis of the Literature, Tampa, FL: National Implementation research Network at the Louis de la Parte Florida Mental Health Institute Publication #231.</a:t>
            </a:r>
            <a:endParaRPr sz="1400">
              <a:solidFill>
                <a:srgbClr val="25496F"/>
              </a:solidFill>
            </a:endParaRPr>
          </a:p>
          <a:p>
            <a:pPr indent="-457200" lvl="0" marL="457200" rtl="0" algn="l">
              <a:lnSpc>
                <a:spcPct val="100000"/>
              </a:lnSpc>
              <a:spcBef>
                <a:spcPts val="1000"/>
              </a:spcBef>
              <a:spcAft>
                <a:spcPts val="0"/>
              </a:spcAft>
              <a:buSzPts val="1800"/>
              <a:buNone/>
            </a:pPr>
            <a:r>
              <a:rPr lang="en-US" sz="1400">
                <a:solidFill>
                  <a:srgbClr val="25496F"/>
                </a:solidFill>
              </a:rPr>
              <a:t>Friziellie, Schmidt, and Spiller. (2016). Yes We Can! General and Special Educators Collaborating in a Professional Learning Community. Bloomington, IN: Solution Tree Press.</a:t>
            </a:r>
            <a:endParaRPr sz="1400">
              <a:solidFill>
                <a:srgbClr val="25496F"/>
              </a:solidFill>
            </a:endParaRPr>
          </a:p>
          <a:p>
            <a:pPr indent="-457200" lvl="0" marL="457200" rtl="0" algn="l">
              <a:lnSpc>
                <a:spcPct val="100000"/>
              </a:lnSpc>
              <a:spcBef>
                <a:spcPts val="1000"/>
              </a:spcBef>
              <a:spcAft>
                <a:spcPts val="0"/>
              </a:spcAft>
              <a:buClr>
                <a:srgbClr val="A5A5A5"/>
              </a:buClr>
              <a:buSzPts val="1400"/>
              <a:buFont typeface="Arial"/>
              <a:buNone/>
            </a:pPr>
            <a:r>
              <a:rPr lang="en-US" sz="1400">
                <a:solidFill>
                  <a:srgbClr val="25496F"/>
                </a:solidFill>
              </a:rPr>
              <a:t>Marzano, R.J., Warrick, P., and Simms, J.A. (2014). </a:t>
            </a:r>
            <a:r>
              <a:rPr i="1" lang="en-US" sz="1400">
                <a:solidFill>
                  <a:srgbClr val="25496F"/>
                </a:solidFill>
              </a:rPr>
              <a:t>A handbook for high reliability schools: The next step in school reform</a:t>
            </a:r>
            <a:r>
              <a:rPr lang="en-US" sz="1400">
                <a:solidFill>
                  <a:srgbClr val="25496F"/>
                </a:solidFill>
              </a:rPr>
              <a:t>. Marzano Research Laboratory. Bloomington, IN.</a:t>
            </a:r>
            <a:endParaRPr sz="1400">
              <a:solidFill>
                <a:srgbClr val="25496F"/>
              </a:solidFill>
            </a:endParaRPr>
          </a:p>
          <a:p>
            <a:pPr indent="-457200" lvl="0" marL="457200" rtl="0" algn="l">
              <a:lnSpc>
                <a:spcPct val="100000"/>
              </a:lnSpc>
              <a:spcBef>
                <a:spcPts val="1000"/>
              </a:spcBef>
              <a:spcAft>
                <a:spcPts val="0"/>
              </a:spcAft>
              <a:buClr>
                <a:srgbClr val="A5A5A5"/>
              </a:buClr>
              <a:buSzPts val="1400"/>
              <a:buFont typeface="Arial"/>
              <a:buNone/>
            </a:pPr>
            <a:r>
              <a:rPr lang="en-US" sz="1400">
                <a:solidFill>
                  <a:srgbClr val="25496F"/>
                </a:solidFill>
              </a:rPr>
              <a:t>Meadows Center (University of Texas System), (2014). Gearing Up for Implementation: A “to do” list for school leaders [webcast].http://resources.buildingrti.utexas.org/CAP/Gearing_Up/Gearing_Up.swf </a:t>
            </a:r>
            <a:endParaRPr sz="1400">
              <a:solidFill>
                <a:srgbClr val="25496F"/>
              </a:solidFill>
            </a:endParaRPr>
          </a:p>
          <a:p>
            <a:pPr indent="-457200" lvl="0" marL="457200" marR="0" rtl="0" algn="l">
              <a:lnSpc>
                <a:spcPct val="100000"/>
              </a:lnSpc>
              <a:spcBef>
                <a:spcPts val="1000"/>
              </a:spcBef>
              <a:spcAft>
                <a:spcPts val="1000"/>
              </a:spcAft>
              <a:buClr>
                <a:srgbClr val="A5A5A5"/>
              </a:buClr>
              <a:buSzPts val="1400"/>
              <a:buFont typeface="Arial"/>
              <a:buNone/>
            </a:pPr>
            <a:r>
              <a:t/>
            </a:r>
            <a:endParaRPr sz="1400">
              <a:solidFill>
                <a:srgbClr val="25496F"/>
              </a:solidFill>
            </a:endParaRPr>
          </a:p>
        </p:txBody>
      </p:sp>
      <p:sp>
        <p:nvSpPr>
          <p:cNvPr id="1458" name="Google Shape;1458;p85"/>
          <p:cNvSpPr txBox="1"/>
          <p:nvPr>
            <p:ph type="title"/>
          </p:nvPr>
        </p:nvSpPr>
        <p:spPr>
          <a:xfrm>
            <a:off x="687388" y="318052"/>
            <a:ext cx="8224800" cy="1541100"/>
          </a:xfrm>
          <a:prstGeom prst="rect">
            <a:avLst/>
          </a:prstGeom>
          <a:noFill/>
          <a:ln>
            <a:noFill/>
          </a:ln>
        </p:spPr>
        <p:txBody>
          <a:bodyPr anchorCtr="0" anchor="b" bIns="0" lIns="0" spcFirstLastPara="1" rIns="0" wrap="square" tIns="0">
            <a:noAutofit/>
          </a:bodyPr>
          <a:lstStyle/>
          <a:p>
            <a:pPr indent="0" lvl="0" marL="0" marR="0" rtl="0" algn="l">
              <a:lnSpc>
                <a:spcPct val="90000"/>
              </a:lnSpc>
              <a:spcBef>
                <a:spcPts val="0"/>
              </a:spcBef>
              <a:spcAft>
                <a:spcPts val="0"/>
              </a:spcAft>
              <a:buSzPts val="1400"/>
              <a:buNone/>
            </a:pPr>
            <a:r>
              <a:rPr b="0" i="0" lang="en-US" sz="4800" u="none" cap="none" strike="noStrike">
                <a:solidFill>
                  <a:srgbClr val="A5A5A5"/>
                </a:solidFill>
                <a:latin typeface="Arial Narrow"/>
                <a:ea typeface="Arial Narrow"/>
                <a:cs typeface="Arial Narrow"/>
                <a:sym typeface="Arial Narrow"/>
              </a:rPr>
              <a:t>References</a:t>
            </a:r>
            <a:endParaRPr b="0" i="0" sz="4800" u="none" cap="none" strike="noStrike">
              <a:solidFill>
                <a:srgbClr val="A5A5A5"/>
              </a:solidFill>
              <a:latin typeface="Arial Narrow"/>
              <a:ea typeface="Arial Narrow"/>
              <a:cs typeface="Arial Narrow"/>
              <a:sym typeface="Arial Narrow"/>
            </a:endParaRPr>
          </a:p>
        </p:txBody>
      </p:sp>
      <p:sp>
        <p:nvSpPr>
          <p:cNvPr id="1459" name="Google Shape;1459;p85"/>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sp>
        <p:nvSpPr>
          <p:cNvPr id="1460" name="Google Shape;1460;p85"/>
          <p:cNvSpPr/>
          <p:nvPr/>
        </p:nvSpPr>
        <p:spPr>
          <a:xfrm>
            <a:off x="6643700" y="314325"/>
            <a:ext cx="2500200" cy="5715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RTI Arkansas Logo.png" id="1461" name="Google Shape;1461;p85"/>
          <p:cNvPicPr preferRelativeResize="0"/>
          <p:nvPr/>
        </p:nvPicPr>
        <p:blipFill rotWithShape="1">
          <a:blip r:embed="rId3">
            <a:alphaModFix/>
          </a:blip>
          <a:srcRect b="0" l="0" r="0" t="0"/>
          <a:stretch/>
        </p:blipFill>
        <p:spPr>
          <a:xfrm>
            <a:off x="6887173" y="336608"/>
            <a:ext cx="2025052" cy="373943"/>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5" name="Shape 1465"/>
        <p:cNvGrpSpPr/>
        <p:nvPr/>
      </p:nvGrpSpPr>
      <p:grpSpPr>
        <a:xfrm>
          <a:off x="0" y="0"/>
          <a:ext cx="0" cy="0"/>
          <a:chOff x="0" y="0"/>
          <a:chExt cx="0" cy="0"/>
        </a:xfrm>
      </p:grpSpPr>
      <p:sp>
        <p:nvSpPr>
          <p:cNvPr id="1466" name="Google Shape;1466;p86"/>
          <p:cNvSpPr txBox="1"/>
          <p:nvPr>
            <p:ph idx="1" type="body"/>
          </p:nvPr>
        </p:nvSpPr>
        <p:spPr>
          <a:xfrm>
            <a:off x="650625" y="1859025"/>
            <a:ext cx="8261700" cy="3990900"/>
          </a:xfrm>
          <a:prstGeom prst="rect">
            <a:avLst/>
          </a:prstGeom>
          <a:noFill/>
          <a:ln>
            <a:noFill/>
          </a:ln>
        </p:spPr>
        <p:txBody>
          <a:bodyPr anchorCtr="0" anchor="t" bIns="0" lIns="0" spcFirstLastPara="1" rIns="0" wrap="square" tIns="0">
            <a:noAutofit/>
          </a:bodyPr>
          <a:lstStyle/>
          <a:p>
            <a:pPr indent="-457200" lvl="0" marL="457200" rtl="0" algn="l">
              <a:lnSpc>
                <a:spcPct val="100000"/>
              </a:lnSpc>
              <a:spcBef>
                <a:spcPts val="600"/>
              </a:spcBef>
              <a:spcAft>
                <a:spcPts val="0"/>
              </a:spcAft>
              <a:buClr>
                <a:srgbClr val="A5A5A5"/>
              </a:buClr>
              <a:buSzPts val="1400"/>
              <a:buFont typeface="Arial"/>
              <a:buNone/>
            </a:pPr>
            <a:r>
              <a:rPr lang="en-US" sz="1400">
                <a:solidFill>
                  <a:srgbClr val="25496F"/>
                </a:solidFill>
              </a:rPr>
              <a:t>Mellard, D., Khan, C., McKnight, M., Prewitt, S. (2009). [webinar] Fidelity of implementation within an RTI Framework. Retrieved from http://www.rti4success.org/sites/default/files/FidelityImplementation_10-20-09_FINAL.pdf</a:t>
            </a:r>
            <a:endParaRPr sz="1400"/>
          </a:p>
          <a:p>
            <a:pPr indent="0" lvl="0" marL="0" marR="0" rtl="0" algn="l">
              <a:lnSpc>
                <a:spcPct val="100000"/>
              </a:lnSpc>
              <a:spcBef>
                <a:spcPts val="1000"/>
              </a:spcBef>
              <a:spcAft>
                <a:spcPts val="0"/>
              </a:spcAft>
              <a:buClr>
                <a:srgbClr val="A5A5A5"/>
              </a:buClr>
              <a:buSzPts val="1400"/>
              <a:buFont typeface="Arial"/>
              <a:buNone/>
            </a:pPr>
            <a:r>
              <a:rPr i="0" lang="en-US" sz="1400" u="none" cap="none" strike="noStrike">
                <a:solidFill>
                  <a:srgbClr val="25496F"/>
                </a:solidFill>
              </a:rPr>
              <a:t>National Center on Response to Intervention (2010). Fidelity in RTI. Retrieved from www.rti4success.org. </a:t>
            </a:r>
            <a:endParaRPr sz="1400">
              <a:solidFill>
                <a:srgbClr val="25496F"/>
              </a:solidFill>
            </a:endParaRPr>
          </a:p>
          <a:p>
            <a:pPr indent="-457200" lvl="0" marL="457200" marR="0" rtl="0" algn="l">
              <a:lnSpc>
                <a:spcPct val="100000"/>
              </a:lnSpc>
              <a:spcBef>
                <a:spcPts val="1000"/>
              </a:spcBef>
              <a:spcAft>
                <a:spcPts val="0"/>
              </a:spcAft>
              <a:buClr>
                <a:srgbClr val="A5A5A5"/>
              </a:buClr>
              <a:buSzPts val="1400"/>
              <a:buFont typeface="Arial"/>
              <a:buNone/>
            </a:pPr>
            <a:r>
              <a:rPr i="0" lang="en-US" sz="1400" u="none" cap="none" strike="noStrike">
                <a:solidFill>
                  <a:srgbClr val="25496F"/>
                </a:solidFill>
              </a:rPr>
              <a:t>National Center on Intensive Intervention (October, 2013). Supplemental Interventions: Setting the Foundation for Intensive Support. Washington, DC: U.S. Department of Education, Office of Special Education Programs, National Center on Intensive Intervention.</a:t>
            </a:r>
            <a:endParaRPr i="0" sz="1400" u="none" cap="none" strike="noStrike">
              <a:solidFill>
                <a:srgbClr val="25496F"/>
              </a:solidFill>
            </a:endParaRPr>
          </a:p>
          <a:p>
            <a:pPr indent="-457200" lvl="0" marL="457200" rtl="0" algn="l">
              <a:lnSpc>
                <a:spcPct val="115000"/>
              </a:lnSpc>
              <a:spcBef>
                <a:spcPts val="1000"/>
              </a:spcBef>
              <a:spcAft>
                <a:spcPts val="0"/>
              </a:spcAft>
              <a:buClr>
                <a:schemeClr val="dk1"/>
              </a:buClr>
              <a:buSzPts val="1400"/>
              <a:buFont typeface="Arial"/>
              <a:buNone/>
            </a:pPr>
            <a:r>
              <a:rPr lang="en-US" sz="1400">
                <a:solidFill>
                  <a:srgbClr val="25496F"/>
                </a:solidFill>
              </a:rPr>
              <a:t>The Council of Chief State School Officers (2008). </a:t>
            </a:r>
            <a:r>
              <a:rPr i="1" lang="en-US" sz="1400">
                <a:solidFill>
                  <a:srgbClr val="25496F"/>
                </a:solidFill>
              </a:rPr>
              <a:t>Comprehensive assessment system for ESEA Title I 2006-2007</a:t>
            </a:r>
            <a:r>
              <a:rPr lang="en-US" sz="1400">
                <a:solidFill>
                  <a:srgbClr val="25496F"/>
                </a:solidFill>
              </a:rPr>
              <a:t>. Retrieved from: </a:t>
            </a:r>
            <a:r>
              <a:rPr lang="en-US" sz="1400" u="sng">
                <a:solidFill>
                  <a:schemeClr val="hlink"/>
                </a:solidFill>
                <a:hlinkClick r:id="rId3"/>
              </a:rPr>
              <a:t>http://www.ccsso.org/Projects/SCASS/Projects/Comprehensive_Assessment_Systems_for_ESEA_Title_I/</a:t>
            </a:r>
            <a:endParaRPr sz="1400">
              <a:solidFill>
                <a:srgbClr val="385878"/>
              </a:solidFill>
            </a:endParaRPr>
          </a:p>
          <a:p>
            <a:pPr indent="-457200" lvl="0" marL="457200" rtl="0" algn="l">
              <a:lnSpc>
                <a:spcPct val="100000"/>
              </a:lnSpc>
              <a:spcBef>
                <a:spcPts val="1000"/>
              </a:spcBef>
              <a:spcAft>
                <a:spcPts val="0"/>
              </a:spcAft>
              <a:buClr>
                <a:schemeClr val="dk1"/>
              </a:buClr>
              <a:buSzPts val="1100"/>
              <a:buFont typeface="Arial"/>
              <a:buNone/>
            </a:pPr>
            <a:r>
              <a:rPr lang="en-US" sz="1400">
                <a:solidFill>
                  <a:srgbClr val="25496F"/>
                </a:solidFill>
              </a:rPr>
              <a:t>Van Dyke, M.K. (2013). The science and practice of integrating science into practice:  Active implementation frameworks.  [Power point slides]. Retrieved from http://gic.globalimplementation.org/wp-content/uploads/2015-presentation-slides/IA_Van_Dyke_Melissa_Full.pdf</a:t>
            </a:r>
            <a:endParaRPr sz="1400">
              <a:solidFill>
                <a:srgbClr val="25496F"/>
              </a:solidFill>
            </a:endParaRPr>
          </a:p>
          <a:p>
            <a:pPr indent="0" lvl="0" marL="0" marR="0" rtl="0" algn="l">
              <a:lnSpc>
                <a:spcPct val="100000"/>
              </a:lnSpc>
              <a:spcBef>
                <a:spcPts val="1000"/>
              </a:spcBef>
              <a:spcAft>
                <a:spcPts val="0"/>
              </a:spcAft>
              <a:buClr>
                <a:srgbClr val="A5A5A5"/>
              </a:buClr>
              <a:buSzPts val="1400"/>
              <a:buFont typeface="Arial"/>
              <a:buNone/>
            </a:pPr>
            <a:r>
              <a:t/>
            </a:r>
            <a:endParaRPr sz="1400"/>
          </a:p>
          <a:p>
            <a:pPr indent="0" lvl="0" marL="0" rtl="0" algn="l">
              <a:lnSpc>
                <a:spcPct val="90000"/>
              </a:lnSpc>
              <a:spcBef>
                <a:spcPts val="1000"/>
              </a:spcBef>
              <a:spcAft>
                <a:spcPts val="0"/>
              </a:spcAft>
              <a:buClr>
                <a:schemeClr val="dk1"/>
              </a:buClr>
              <a:buSzPts val="1400"/>
              <a:buFont typeface="Arial"/>
              <a:buNone/>
            </a:pPr>
            <a:r>
              <a:t/>
            </a:r>
            <a:endParaRPr sz="1400">
              <a:solidFill>
                <a:schemeClr val="dk1"/>
              </a:solidFill>
              <a:highlight>
                <a:srgbClr val="FFFF00"/>
              </a:highlight>
            </a:endParaRPr>
          </a:p>
          <a:p>
            <a:pPr indent="-457200" lvl="0" marL="457200" marR="0" rtl="0" algn="l">
              <a:lnSpc>
                <a:spcPct val="100000"/>
              </a:lnSpc>
              <a:spcBef>
                <a:spcPts val="1000"/>
              </a:spcBef>
              <a:spcAft>
                <a:spcPts val="1000"/>
              </a:spcAft>
              <a:buClr>
                <a:srgbClr val="A5A5A5"/>
              </a:buClr>
              <a:buSzPts val="1600"/>
              <a:buFont typeface="Arial"/>
              <a:buNone/>
            </a:pPr>
            <a:r>
              <a:t/>
            </a:r>
            <a:endParaRPr sz="1400"/>
          </a:p>
        </p:txBody>
      </p:sp>
      <p:sp>
        <p:nvSpPr>
          <p:cNvPr id="1467" name="Google Shape;1467;p86"/>
          <p:cNvSpPr txBox="1"/>
          <p:nvPr>
            <p:ph type="title"/>
          </p:nvPr>
        </p:nvSpPr>
        <p:spPr>
          <a:xfrm>
            <a:off x="687388" y="318052"/>
            <a:ext cx="8224837" cy="1540963"/>
          </a:xfrm>
          <a:prstGeom prst="rect">
            <a:avLst/>
          </a:prstGeom>
          <a:noFill/>
          <a:ln>
            <a:noFill/>
          </a:ln>
        </p:spPr>
        <p:txBody>
          <a:bodyPr anchorCtr="0" anchor="b" bIns="0" lIns="0" spcFirstLastPara="1" rIns="0" wrap="square" tIns="0">
            <a:noAutofit/>
          </a:bodyPr>
          <a:lstStyle/>
          <a:p>
            <a:pPr indent="0" lvl="0" marL="0" marR="0" rtl="0" algn="l">
              <a:lnSpc>
                <a:spcPct val="90000"/>
              </a:lnSpc>
              <a:spcBef>
                <a:spcPts val="0"/>
              </a:spcBef>
              <a:spcAft>
                <a:spcPts val="0"/>
              </a:spcAft>
              <a:buSzPts val="1400"/>
              <a:buNone/>
            </a:pPr>
            <a:r>
              <a:rPr b="0" i="0" lang="en-US" sz="4800" u="none" cap="none" strike="noStrike">
                <a:solidFill>
                  <a:srgbClr val="A5A5A5"/>
                </a:solidFill>
                <a:latin typeface="Arial Narrow"/>
                <a:ea typeface="Arial Narrow"/>
                <a:cs typeface="Arial Narrow"/>
                <a:sym typeface="Arial Narrow"/>
              </a:rPr>
              <a:t>References</a:t>
            </a:r>
            <a:endParaRPr b="0" i="0" sz="4800" u="none" cap="none" strike="noStrike">
              <a:solidFill>
                <a:srgbClr val="A5A5A5"/>
              </a:solidFill>
              <a:latin typeface="Arial Narrow"/>
              <a:ea typeface="Arial Narrow"/>
              <a:cs typeface="Arial Narrow"/>
              <a:sym typeface="Arial Narrow"/>
            </a:endParaRPr>
          </a:p>
        </p:txBody>
      </p:sp>
      <p:sp>
        <p:nvSpPr>
          <p:cNvPr id="1468" name="Google Shape;1468;p86"/>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sp>
        <p:nvSpPr>
          <p:cNvPr id="1469" name="Google Shape;1469;p86"/>
          <p:cNvSpPr/>
          <p:nvPr/>
        </p:nvSpPr>
        <p:spPr>
          <a:xfrm>
            <a:off x="6643700" y="314325"/>
            <a:ext cx="2500200" cy="5715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RTI Arkansas Logo.png" id="1470" name="Google Shape;1470;p86"/>
          <p:cNvPicPr preferRelativeResize="0"/>
          <p:nvPr/>
        </p:nvPicPr>
        <p:blipFill rotWithShape="1">
          <a:blip r:embed="rId4">
            <a:alphaModFix/>
          </a:blip>
          <a:srcRect b="0" l="0" r="0" t="0"/>
          <a:stretch/>
        </p:blipFill>
        <p:spPr>
          <a:xfrm>
            <a:off x="6887173" y="336608"/>
            <a:ext cx="2025052" cy="37394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pic>
        <p:nvPicPr>
          <p:cNvPr id="450" name="Google Shape;450;p9"/>
          <p:cNvPicPr preferRelativeResize="0"/>
          <p:nvPr/>
        </p:nvPicPr>
        <p:blipFill rotWithShape="1">
          <a:blip r:embed="rId3">
            <a:alphaModFix/>
          </a:blip>
          <a:srcRect b="0" l="0" r="0" t="0"/>
          <a:stretch/>
        </p:blipFill>
        <p:spPr>
          <a:xfrm>
            <a:off x="333750" y="1599875"/>
            <a:ext cx="8810250" cy="552450"/>
          </a:xfrm>
          <a:prstGeom prst="rect">
            <a:avLst/>
          </a:prstGeom>
          <a:noFill/>
          <a:ln>
            <a:noFill/>
          </a:ln>
        </p:spPr>
      </p:pic>
      <p:sp>
        <p:nvSpPr>
          <p:cNvPr id="451" name="Google Shape;451;p9"/>
          <p:cNvSpPr/>
          <p:nvPr/>
        </p:nvSpPr>
        <p:spPr>
          <a:xfrm>
            <a:off x="1375550" y="2762600"/>
            <a:ext cx="6389100" cy="491400"/>
          </a:xfrm>
          <a:prstGeom prst="trapezoid">
            <a:avLst>
              <a:gd fmla="val 25000" name="adj"/>
            </a:avLst>
          </a:prstGeom>
          <a:solidFill>
            <a:srgbClr val="7F7F7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rial"/>
                <a:ea typeface="Arial"/>
                <a:cs typeface="Arial"/>
                <a:sym typeface="Arial"/>
              </a:rPr>
              <a:t>Infrastructure</a:t>
            </a:r>
            <a:endParaRPr b="0" i="0" sz="4000" u="none" cap="none" strike="noStrike">
              <a:solidFill>
                <a:schemeClr val="lt1"/>
              </a:solidFill>
              <a:latin typeface="Arial"/>
              <a:ea typeface="Arial"/>
              <a:cs typeface="Arial"/>
              <a:sym typeface="Arial"/>
            </a:endParaRPr>
          </a:p>
        </p:txBody>
      </p:sp>
      <p:sp>
        <p:nvSpPr>
          <p:cNvPr id="452" name="Google Shape;452;p9"/>
          <p:cNvSpPr txBox="1"/>
          <p:nvPr>
            <p:ph idx="4294967295" type="body"/>
          </p:nvPr>
        </p:nvSpPr>
        <p:spPr>
          <a:xfrm>
            <a:off x="454125" y="3270875"/>
            <a:ext cx="8224800" cy="26277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A5A5A5"/>
              </a:buClr>
              <a:buSzPts val="2000"/>
              <a:buFont typeface="Noto Sans Symbols"/>
              <a:buNone/>
            </a:pPr>
            <a:r>
              <a:rPr b="1" i="0" lang="en-US" sz="2000" u="none" cap="none" strike="noStrike">
                <a:solidFill>
                  <a:srgbClr val="25496F"/>
                </a:solidFill>
              </a:rPr>
              <a:t>Leadership</a:t>
            </a:r>
            <a:endParaRPr b="1" sz="2000"/>
          </a:p>
          <a:p>
            <a:pPr indent="0" lvl="0" marL="0" marR="0" rtl="0" algn="ctr">
              <a:lnSpc>
                <a:spcPct val="100000"/>
              </a:lnSpc>
              <a:spcBef>
                <a:spcPts val="600"/>
              </a:spcBef>
              <a:spcAft>
                <a:spcPts val="0"/>
              </a:spcAft>
              <a:buClr>
                <a:srgbClr val="A5A5A5"/>
              </a:buClr>
              <a:buSzPts val="2000"/>
              <a:buFont typeface="Noto Sans Symbols"/>
              <a:buNone/>
            </a:pPr>
            <a:r>
              <a:rPr b="1" i="0" lang="en-US" sz="2000" u="none" cap="none" strike="noStrike">
                <a:solidFill>
                  <a:srgbClr val="25496F"/>
                </a:solidFill>
              </a:rPr>
              <a:t>Teams and Collaboration (</a:t>
            </a:r>
            <a:r>
              <a:rPr b="1" lang="en-US" sz="2000"/>
              <a:t>PLCs)</a:t>
            </a:r>
            <a:endParaRPr b="1" sz="2000"/>
          </a:p>
          <a:p>
            <a:pPr indent="0" lvl="0" marL="0" marR="0" rtl="0" algn="ctr">
              <a:lnSpc>
                <a:spcPct val="100000"/>
              </a:lnSpc>
              <a:spcBef>
                <a:spcPts val="600"/>
              </a:spcBef>
              <a:spcAft>
                <a:spcPts val="0"/>
              </a:spcAft>
              <a:buClr>
                <a:srgbClr val="A5A5A5"/>
              </a:buClr>
              <a:buSzPts val="2000"/>
              <a:buFont typeface="Noto Sans Symbols"/>
              <a:buNone/>
            </a:pPr>
            <a:r>
              <a:rPr b="1" i="0" lang="en-US" sz="2000" u="none" cap="none" strike="noStrike">
                <a:solidFill>
                  <a:srgbClr val="25496F"/>
                </a:solidFill>
              </a:rPr>
              <a:t>Scheduling</a:t>
            </a:r>
            <a:endParaRPr b="1" sz="2000"/>
          </a:p>
          <a:p>
            <a:pPr indent="0" lvl="0" marL="0" marR="0" rtl="0" algn="ctr">
              <a:lnSpc>
                <a:spcPct val="100000"/>
              </a:lnSpc>
              <a:spcBef>
                <a:spcPts val="600"/>
              </a:spcBef>
              <a:spcAft>
                <a:spcPts val="0"/>
              </a:spcAft>
              <a:buClr>
                <a:srgbClr val="A5A5A5"/>
              </a:buClr>
              <a:buSzPts val="2000"/>
              <a:buFont typeface="Noto Sans Symbols"/>
              <a:buNone/>
            </a:pPr>
            <a:r>
              <a:rPr b="1" i="0" lang="en-US" sz="2000" u="none" cap="none" strike="noStrike">
                <a:solidFill>
                  <a:srgbClr val="25496F"/>
                </a:solidFill>
              </a:rPr>
              <a:t>Data Use</a:t>
            </a:r>
            <a:endParaRPr b="1" sz="2000"/>
          </a:p>
          <a:p>
            <a:pPr indent="0" lvl="0" marL="0" marR="0" rtl="0" algn="ctr">
              <a:lnSpc>
                <a:spcPct val="100000"/>
              </a:lnSpc>
              <a:spcBef>
                <a:spcPts val="600"/>
              </a:spcBef>
              <a:spcAft>
                <a:spcPts val="0"/>
              </a:spcAft>
              <a:buClr>
                <a:srgbClr val="A5A5A5"/>
              </a:buClr>
              <a:buSzPts val="2000"/>
              <a:buFont typeface="Noto Sans Symbols"/>
              <a:buNone/>
            </a:pPr>
            <a:r>
              <a:rPr b="1" i="0" lang="en-US" sz="2000" u="none" cap="none" strike="noStrike">
                <a:solidFill>
                  <a:srgbClr val="25496F"/>
                </a:solidFill>
              </a:rPr>
              <a:t>Communication</a:t>
            </a:r>
            <a:endParaRPr b="1" sz="2000"/>
          </a:p>
          <a:p>
            <a:pPr indent="0" lvl="0" marL="0" marR="0" rtl="0" algn="ctr">
              <a:lnSpc>
                <a:spcPct val="100000"/>
              </a:lnSpc>
              <a:spcBef>
                <a:spcPts val="600"/>
              </a:spcBef>
              <a:spcAft>
                <a:spcPts val="0"/>
              </a:spcAft>
              <a:buClr>
                <a:srgbClr val="A5A5A5"/>
              </a:buClr>
              <a:buSzPts val="2000"/>
              <a:buFont typeface="Noto Sans Symbols"/>
              <a:buNone/>
            </a:pPr>
            <a:r>
              <a:rPr b="1" i="0" lang="en-US" sz="2000" u="none" cap="none" strike="noStrike">
                <a:solidFill>
                  <a:srgbClr val="25496F"/>
                </a:solidFill>
              </a:rPr>
              <a:t>Professional Development</a:t>
            </a:r>
            <a:endParaRPr b="1" sz="2000"/>
          </a:p>
          <a:p>
            <a:pPr indent="0" lvl="0" marL="0" marR="0" rtl="0" algn="ctr">
              <a:lnSpc>
                <a:spcPct val="100000"/>
              </a:lnSpc>
              <a:spcBef>
                <a:spcPts val="600"/>
              </a:spcBef>
              <a:spcAft>
                <a:spcPts val="0"/>
              </a:spcAft>
              <a:buClr>
                <a:srgbClr val="A5A5A5"/>
              </a:buClr>
              <a:buSzPts val="2000"/>
              <a:buFont typeface="Noto Sans Symbols"/>
              <a:buNone/>
            </a:pPr>
            <a:r>
              <a:rPr b="1" i="0" lang="en-US" sz="2000" u="none" cap="none" strike="noStrike">
                <a:solidFill>
                  <a:srgbClr val="25496F"/>
                </a:solidFill>
              </a:rPr>
              <a:t>Resources</a:t>
            </a:r>
            <a:endParaRPr b="1" i="0" sz="2000" u="none" cap="none" strike="noStrike">
              <a:solidFill>
                <a:srgbClr val="25496F"/>
              </a:solidFill>
            </a:endParaRPr>
          </a:p>
        </p:txBody>
      </p:sp>
      <p:pic>
        <p:nvPicPr>
          <p:cNvPr id="453" name="Google Shape;453;p9"/>
          <p:cNvPicPr preferRelativeResize="0"/>
          <p:nvPr/>
        </p:nvPicPr>
        <p:blipFill rotWithShape="1">
          <a:blip r:embed="rId4">
            <a:alphaModFix/>
          </a:blip>
          <a:srcRect b="0" l="0" r="0" t="0"/>
          <a:stretch/>
        </p:blipFill>
        <p:spPr>
          <a:xfrm>
            <a:off x="3563100" y="313225"/>
            <a:ext cx="2092525" cy="2448799"/>
          </a:xfrm>
          <a:prstGeom prst="rect">
            <a:avLst/>
          </a:prstGeom>
          <a:noFill/>
          <a:ln>
            <a:noFill/>
          </a:ln>
        </p:spPr>
      </p:pic>
      <p:sp>
        <p:nvSpPr>
          <p:cNvPr id="454" name="Google Shape;454;p9"/>
          <p:cNvSpPr txBox="1"/>
          <p:nvPr>
            <p:ph idx="12" type="sldNum"/>
          </p:nvPr>
        </p:nvSpPr>
        <p:spPr>
          <a:xfrm>
            <a:off x="8755131" y="6507316"/>
            <a:ext cx="157200" cy="153900"/>
          </a:xfrm>
          <a:prstGeom prst="rect">
            <a:avLst/>
          </a:prstGeom>
          <a:noFill/>
          <a:ln>
            <a:noFill/>
          </a:ln>
        </p:spPr>
        <p:txBody>
          <a:bodyPr anchorCtr="0" anchor="b" bIns="0" lIns="0" spcFirstLastPara="1" rIns="0" wrap="square" tIns="0">
            <a:noAutofit/>
          </a:bodyPr>
          <a:lstStyle/>
          <a:p>
            <a:pPr indent="0" lvl="0" marL="0" rtl="0" algn="l">
              <a:lnSpc>
                <a:spcPct val="100000"/>
              </a:lnSpc>
              <a:spcBef>
                <a:spcPts val="0"/>
              </a:spcBef>
              <a:spcAft>
                <a:spcPts val="0"/>
              </a:spcAft>
              <a:buClr>
                <a:srgbClr val="000000"/>
              </a:buClr>
              <a:buSzPts val="1000"/>
              <a:buFont typeface="Arial"/>
              <a:buNone/>
            </a:pPr>
            <a:fld id="{00000000-1234-1234-1234-123412341234}" type="slidenum">
              <a:rPr lang="en-US"/>
              <a:t>‹#›</a:t>
            </a:fld>
            <a:endParaRPr/>
          </a:p>
        </p:txBody>
      </p:sp>
      <p:sp>
        <p:nvSpPr>
          <p:cNvPr id="455" name="Google Shape;455;p9"/>
          <p:cNvSpPr/>
          <p:nvPr/>
        </p:nvSpPr>
        <p:spPr>
          <a:xfrm>
            <a:off x="6643700" y="314325"/>
            <a:ext cx="2500200" cy="5715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RTI Arkansas Logo.png" id="456" name="Google Shape;456;p9"/>
          <p:cNvPicPr preferRelativeResize="0"/>
          <p:nvPr/>
        </p:nvPicPr>
        <p:blipFill rotWithShape="1">
          <a:blip r:embed="rId5">
            <a:alphaModFix/>
          </a:blip>
          <a:srcRect b="0" l="0" r="0" t="0"/>
          <a:stretch/>
        </p:blipFill>
        <p:spPr>
          <a:xfrm>
            <a:off x="6887173" y="336608"/>
            <a:ext cx="2025052" cy="373943"/>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Basic">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Basic">
  <a:themeElements>
    <a:clrScheme name="AIR Corporate">
      <a:dk1>
        <a:srgbClr val="000000"/>
      </a:dk1>
      <a:lt1>
        <a:srgbClr val="FFFFFF"/>
      </a:lt1>
      <a:dk2>
        <a:srgbClr val="326295"/>
      </a:dk2>
      <a:lt2>
        <a:srgbClr val="FFFFFF"/>
      </a:lt2>
      <a:accent1>
        <a:srgbClr val="4B76A0"/>
      </a:accent1>
      <a:accent2>
        <a:srgbClr val="A74D15"/>
      </a:accent2>
      <a:accent3>
        <a:srgbClr val="73AF23"/>
      </a:accent3>
      <a:accent4>
        <a:srgbClr val="773C75"/>
      </a:accent4>
      <a:accent5>
        <a:srgbClr val="EFB219"/>
      </a:accent5>
      <a:accent6>
        <a:srgbClr val="35A39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Basic">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Basic">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Divider Master">
  <a:themeElements>
    <a:clrScheme name="AIR Corporate">
      <a:dk1>
        <a:srgbClr val="000000"/>
      </a:dk1>
      <a:lt1>
        <a:srgbClr val="FFFFFF"/>
      </a:lt1>
      <a:dk2>
        <a:srgbClr val="326295"/>
      </a:dk2>
      <a:lt2>
        <a:srgbClr val="FFFFFF"/>
      </a:lt2>
      <a:accent1>
        <a:srgbClr val="4B76A0"/>
      </a:accent1>
      <a:accent2>
        <a:srgbClr val="A74D15"/>
      </a:accent2>
      <a:accent3>
        <a:srgbClr val="73AF23"/>
      </a:accent3>
      <a:accent4>
        <a:srgbClr val="773C75"/>
      </a:accent4>
      <a:accent5>
        <a:srgbClr val="EFB219"/>
      </a:accent5>
      <a:accent6>
        <a:srgbClr val="35A39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