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863" r:id="rId1"/>
    <p:sldMasterId id="2147483864" r:id="rId2"/>
    <p:sldMasterId id="2147483865" r:id="rId3"/>
    <p:sldMasterId id="2147483866" r:id="rId4"/>
    <p:sldMasterId id="2147483867" r:id="rId5"/>
    <p:sldMasterId id="2147483868" r:id="rId6"/>
    <p:sldMasterId id="2147483869" r:id="rId7"/>
    <p:sldMasterId id="2147483870" r:id="rId8"/>
    <p:sldMasterId id="2147483871" r:id="rId9"/>
  </p:sldMasterIdLst>
  <p:notesMasterIdLst>
    <p:notesMasterId r:id="rId90"/>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Lst>
  <p:sldSz cx="9144000" cy="6858000" type="screen4x3"/>
  <p:notesSz cx="7010400" cy="9296400"/>
  <p:embeddedFontLst>
    <p:embeddedFont>
      <p:font typeface="Arial Narrow" panose="020B0604020202020204" pitchFamily="34" charset="0"/>
      <p:regular r:id="rId91"/>
      <p:bold r:id="rId92"/>
      <p:italic r:id="rId93"/>
      <p:boldItalic r:id="rId94"/>
    </p:embeddedFont>
    <p:embeddedFont>
      <p:font typeface="Franklin Gothic" panose="020B0603020102020204" pitchFamily="34" charset="0"/>
      <p:bold r:id="rId95"/>
    </p:embeddedFont>
    <p:embeddedFont>
      <p:font typeface="Libre Franklin" pitchFamily="2" charset="77"/>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guide id="3" orient="horz" pos="4184">
          <p15:clr>
            <a:srgbClr val="A4A3A4"/>
          </p15:clr>
        </p15:guide>
        <p15:guide id="4" pos="429">
          <p15:clr>
            <a:srgbClr val="A4A3A4"/>
          </p15:clr>
        </p15:guide>
        <p15:guide id="5" pos="5619">
          <p15:clr>
            <a:srgbClr val="A4A3A4"/>
          </p15:clr>
        </p15:guide>
        <p15:guide id="6" pos="2885">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guide id="3" orient="horz" pos="2928">
          <p15:clr>
            <a:srgbClr val="A4A3A4"/>
          </p15:clr>
        </p15:guide>
        <p15:guide id="4" pos="2160">
          <p15:clr>
            <a:srgbClr val="A4A3A4"/>
          </p15:clr>
        </p15:guide>
        <p15:guide id="5" pos="225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332416-0BAA-40A6-84DC-E6E44A750D4F}">
  <a:tblStyle styleId="{CB332416-0BAA-40A6-84DC-E6E44A750D4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C2BAC02-2978-4258-9221-E1BD8049B8D9}"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0"/>
          </a:solidFill>
        </a:fill>
      </a:tcStyle>
    </a:wholeTbl>
    <a:band1H>
      <a:tcTxStyle/>
      <a:tcStyle>
        <a:tcBdr/>
        <a:fill>
          <a:solidFill>
            <a:srgbClr val="CED5DF"/>
          </a:solidFill>
        </a:fill>
      </a:tcStyle>
    </a:band1H>
    <a:band2H>
      <a:tcTxStyle/>
      <a:tcStyle>
        <a:tcBdr/>
      </a:tcStyle>
    </a:band2H>
    <a:band1V>
      <a:tcTxStyle/>
      <a:tcStyle>
        <a:tcBdr/>
        <a:fill>
          <a:solidFill>
            <a:srgbClr val="CED5D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3CC77CE-C70E-493B-B78D-A7B787C58DF0}"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9"/>
  </p:normalViewPr>
  <p:slideViewPr>
    <p:cSldViewPr snapToGrid="0">
      <p:cViewPr varScale="1">
        <p:scale>
          <a:sx n="108" d="100"/>
          <a:sy n="108" d="100"/>
        </p:scale>
        <p:origin x="1760" y="184"/>
      </p:cViewPr>
      <p:guideLst>
        <p:guide orient="horz"/>
        <p:guide/>
        <p:guide orient="horz" pos="4184"/>
        <p:guide pos="429"/>
        <p:guide pos="5619"/>
        <p:guide pos="2885"/>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9"/>
        <p:guide pos="2208"/>
        <p:guide orient="horz" pos="2928"/>
        <p:guide pos="2160"/>
        <p:guide pos="225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7.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4" y="0"/>
            <a:ext cx="3038475" cy="465138"/>
          </a:xfrm>
          <a:prstGeom prst="rect">
            <a:avLst/>
          </a:prstGeom>
          <a:noFill/>
          <a:ln>
            <a:noFill/>
          </a:ln>
        </p:spPr>
        <p:txBody>
          <a:bodyPr spcFirstLastPara="1" wrap="square" lIns="93100" tIns="46550" rIns="93100" bIns="46550" anchor="t" anchorCtr="0">
            <a:noAutofit/>
          </a:bodyPr>
          <a:lstStyle>
            <a:lvl1pPr marR="0" lvl="0" algn="l" rtl="0">
              <a:spcBef>
                <a:spcPts val="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1927" y="0"/>
            <a:ext cx="3038475" cy="465138"/>
          </a:xfrm>
          <a:prstGeom prst="rect">
            <a:avLst/>
          </a:prstGeom>
          <a:noFill/>
          <a:ln>
            <a:noFill/>
          </a:ln>
        </p:spPr>
        <p:txBody>
          <a:bodyPr spcFirstLastPara="1" wrap="square" lIns="93100" tIns="46550" rIns="93100" bIns="46550" anchor="t" anchorCtr="0">
            <a:noAutofit/>
          </a:bodyPr>
          <a:lstStyle>
            <a:lvl1pPr marR="0" lvl="0" algn="r" rtl="0">
              <a:spcBef>
                <a:spcPts val="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1pPr>
            <a:lvl2pPr marL="914400" marR="0" lvl="1"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2pPr>
            <a:lvl3pPr marL="1371600" marR="0" lvl="2"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3pPr>
            <a:lvl4pPr marL="1828800" marR="0" lvl="3"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4pPr>
            <a:lvl5pPr marL="2286000" marR="0" lvl="4"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4" y="8831268"/>
            <a:ext cx="3038475" cy="465137"/>
          </a:xfrm>
          <a:prstGeom prst="rect">
            <a:avLst/>
          </a:prstGeom>
          <a:noFill/>
          <a:ln>
            <a:noFill/>
          </a:ln>
        </p:spPr>
        <p:txBody>
          <a:bodyPr spcFirstLastPara="1" wrap="square" lIns="93100" tIns="46550" rIns="93100" bIns="46550" anchor="b" anchorCtr="0">
            <a:noAutofit/>
          </a:bodyPr>
          <a:lstStyle>
            <a:lvl1pPr marR="0" lvl="0" algn="l" rtl="0">
              <a:spcBef>
                <a:spcPts val="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Franklin Gothic"/>
                <a:ea typeface="Franklin Gothic"/>
                <a:cs typeface="Franklin Gothic"/>
                <a:sym typeface="Franklin Gothic"/>
              </a:rPr>
              <a:t>‹#›</a:t>
            </a:fld>
            <a:endParaRPr sz="1200" b="0" i="0" u="none" strike="noStrike" cap="none">
              <a:solidFill>
                <a:schemeClr val="dk1"/>
              </a:solidFill>
              <a:latin typeface="Franklin Gothic"/>
              <a:ea typeface="Franklin Gothic"/>
              <a:cs typeface="Franklin Gothic"/>
              <a:sym typeface="Franklin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ighleveragepractices.or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77a7e230c1_0_202:notes"/>
          <p:cNvSpPr>
            <a:spLocks noGrp="1" noRot="1" noChangeAspect="1"/>
          </p:cNvSpPr>
          <p:nvPr>
            <p:ph type="sldImg" idx="2"/>
          </p:nvPr>
        </p:nvSpPr>
        <p:spPr>
          <a:xfrm>
            <a:off x="1177429" y="696276"/>
            <a:ext cx="46572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0" name="Google Shape;1040;g77a7e230c1_0_202:notes"/>
          <p:cNvSpPr txBox="1">
            <a:spLocks noGrp="1"/>
          </p:cNvSpPr>
          <p:nvPr>
            <p:ph type="body" idx="1"/>
          </p:nvPr>
        </p:nvSpPr>
        <p:spPr>
          <a:xfrm>
            <a:off x="935039" y="4416428"/>
            <a:ext cx="5140200" cy="4182900"/>
          </a:xfrm>
          <a:prstGeom prst="rect">
            <a:avLst/>
          </a:prstGeom>
          <a:noFill/>
          <a:ln>
            <a:noFill/>
          </a:ln>
        </p:spPr>
        <p:txBody>
          <a:bodyPr spcFirstLastPara="1" wrap="square" lIns="93375" tIns="46675" rIns="93375" bIns="46675" anchor="t" anchorCtr="0">
            <a:noAutofit/>
          </a:bodyPr>
          <a:lstStyle/>
          <a:p>
            <a:pPr marL="0" lvl="0" indent="0" algn="l" rtl="0">
              <a:lnSpc>
                <a:spcPct val="100000"/>
              </a:lnSpc>
              <a:spcBef>
                <a:spcPts val="0"/>
              </a:spcBef>
              <a:spcAft>
                <a:spcPts val="0"/>
              </a:spcAft>
              <a:buSzPts val="1400"/>
              <a:buNone/>
            </a:pPr>
            <a:endParaRPr sz="1100" i="1">
              <a:latin typeface="Calibri"/>
              <a:ea typeface="Calibri"/>
              <a:cs typeface="Calibri"/>
              <a:sym typeface="Calibri"/>
            </a:endParaRPr>
          </a:p>
        </p:txBody>
      </p:sp>
      <p:sp>
        <p:nvSpPr>
          <p:cNvPr id="1041" name="Google Shape;1041;g77a7e230c1_0_202:notes"/>
          <p:cNvSpPr txBox="1">
            <a:spLocks noGrp="1"/>
          </p:cNvSpPr>
          <p:nvPr>
            <p:ph type="sldNum" idx="12"/>
          </p:nvPr>
        </p:nvSpPr>
        <p:spPr>
          <a:xfrm>
            <a:off x="3971927" y="8831267"/>
            <a:ext cx="3038700" cy="465000"/>
          </a:xfrm>
          <a:prstGeom prst="rect">
            <a:avLst/>
          </a:prstGeom>
          <a:noFill/>
          <a:ln>
            <a:noFill/>
          </a:ln>
        </p:spPr>
        <p:txBody>
          <a:bodyPr spcFirstLastPara="1" wrap="square" lIns="93375" tIns="46675" rIns="93375"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8d840b3a79_0_82: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2" name="Google Shape;1142;g8d840b3a79_0_82: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RTI is not the same for all grade levels.  The primary differences in elementary and secondary RTI models are the focus and desired outcomes. </a:t>
            </a:r>
            <a:endParaRPr/>
          </a:p>
          <a:p>
            <a:pPr marL="0" lvl="0" indent="0" algn="l" rtl="0">
              <a:spcBef>
                <a:spcPts val="0"/>
              </a:spcBef>
              <a:spcAft>
                <a:spcPts val="0"/>
              </a:spcAft>
              <a:buNone/>
            </a:pPr>
            <a:endParaRPr/>
          </a:p>
          <a:p>
            <a:pPr marL="0" lvl="0" indent="0" algn="l" rtl="0">
              <a:spcBef>
                <a:spcPts val="0"/>
              </a:spcBef>
              <a:spcAft>
                <a:spcPts val="0"/>
              </a:spcAft>
              <a:buNone/>
            </a:pPr>
            <a:r>
              <a:rPr lang="en-US"/>
              <a:t>Middle school or junior high school models vary based on the needs and design of the school. In some cases, 6</a:t>
            </a:r>
            <a:r>
              <a:rPr lang="en-US" baseline="30000"/>
              <a:t>th</a:t>
            </a:r>
            <a:r>
              <a:rPr lang="en-US"/>
              <a:t> grade RTI models look more similar to elementary models. However, 7</a:t>
            </a:r>
            <a:r>
              <a:rPr lang="en-US" baseline="30000"/>
              <a:t>th</a:t>
            </a:r>
            <a:r>
              <a:rPr lang="en-US"/>
              <a:t> and 8</a:t>
            </a:r>
            <a:r>
              <a:rPr lang="en-US" baseline="30000"/>
              <a:t>th</a:t>
            </a:r>
            <a:r>
              <a:rPr lang="en-US"/>
              <a:t> grade models are more similar to high school models. </a:t>
            </a:r>
            <a:endParaRPr/>
          </a:p>
        </p:txBody>
      </p:sp>
      <p:sp>
        <p:nvSpPr>
          <p:cNvPr id="1143" name="Google Shape;1143;g8d840b3a79_0_82: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8d840b3a79_0_316: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2" name="Google Shape;1152;g8d840b3a79_0_316: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Trainer Notes: Direct participants to Activity 1: Essential Components of Tiered Systems of Support Note Taking Resource in the Participant Workbook. Introduce the handout and continue to reinforce it throughout the overview of the essential components.</a:t>
            </a:r>
            <a:endParaRPr/>
          </a:p>
        </p:txBody>
      </p:sp>
      <p:sp>
        <p:nvSpPr>
          <p:cNvPr id="1153" name="Google Shape;1153;g8d840b3a79_0_316: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777c91c78d_0_59: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64" name="Google Shape;1164;g777c91c78d_0_59: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1165" name="Google Shape;1165;g777c91c78d_0_59: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9: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1" name="Google Shape;1171;p9: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The graph provides data on the change in the percent of Arkansas students meeting college readiness benchmarks. When analyzing the data, what do you notice?</a:t>
            </a:r>
            <a:endParaRPr/>
          </a:p>
          <a:p>
            <a:pPr marL="0" lvl="0" indent="0" algn="l" rtl="0">
              <a:spcBef>
                <a:spcPts val="0"/>
              </a:spcBef>
              <a:spcAft>
                <a:spcPts val="0"/>
              </a:spcAft>
              <a:buNone/>
            </a:pPr>
            <a:endParaRPr/>
          </a:p>
          <a:p>
            <a:pPr marL="0" lvl="0" indent="0" algn="l" rtl="0">
              <a:spcBef>
                <a:spcPts val="0"/>
              </a:spcBef>
              <a:spcAft>
                <a:spcPts val="0"/>
              </a:spcAft>
              <a:buNone/>
            </a:pPr>
            <a:r>
              <a:rPr lang="en-US" i="1"/>
              <a:t>Trainer Notes: Provide participants 2-3 minutes to review and identify trends. Have several participants share what they identified. </a:t>
            </a:r>
            <a:endParaRPr/>
          </a:p>
          <a:p>
            <a:pPr marL="0" lvl="0" indent="0" algn="l" rtl="0">
              <a:spcBef>
                <a:spcPts val="0"/>
              </a:spcBef>
              <a:spcAft>
                <a:spcPts val="0"/>
              </a:spcAft>
              <a:buNone/>
            </a:pPr>
            <a:endParaRPr/>
          </a:p>
        </p:txBody>
      </p:sp>
      <p:sp>
        <p:nvSpPr>
          <p:cNvPr id="1172" name="Google Shape;1172;p9: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10: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82" name="Google Shape;1182;p10: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0"/>
              <a:t>The following data comes from the 201</a:t>
            </a:r>
            <a:r>
              <a:rPr lang="en-US"/>
              <a:t>8 </a:t>
            </a:r>
            <a:r>
              <a:rPr lang="en-US" i="0"/>
              <a:t>- 201</a:t>
            </a:r>
            <a:r>
              <a:rPr lang="en-US"/>
              <a:t>9</a:t>
            </a:r>
            <a:r>
              <a:rPr lang="en-US" i="0"/>
              <a:t> Arkansas State Testing Profile Report. The data shows the five year trend for the average ACT scores. Notice, that for all subjects, the data hovered between scores of 1</a:t>
            </a:r>
            <a:r>
              <a:rPr lang="en-US"/>
              <a:t>8</a:t>
            </a:r>
            <a:r>
              <a:rPr lang="en-US" i="0"/>
              <a:t> - 19. These scores are only meaningful when compared to established benchmarks. A benchmark score is the minimum score needed on an ACT subject-area test to indicate a 50% chance of obtaining a B or higher or a 75% chance of obtaining a C or higher in corresponding credit-bearing college courses. </a:t>
            </a:r>
            <a:endParaRPr/>
          </a:p>
          <a:p>
            <a:pPr marL="0" lvl="0" indent="0" algn="l" rtl="0">
              <a:spcBef>
                <a:spcPts val="0"/>
              </a:spcBef>
              <a:spcAft>
                <a:spcPts val="0"/>
              </a:spcAft>
              <a:buNone/>
            </a:pPr>
            <a:endParaRPr i="0"/>
          </a:p>
          <a:p>
            <a:pPr marL="0" lvl="0" indent="0" algn="l" rtl="0">
              <a:spcBef>
                <a:spcPts val="0"/>
              </a:spcBef>
              <a:spcAft>
                <a:spcPts val="0"/>
              </a:spcAft>
              <a:buNone/>
            </a:pPr>
            <a:r>
              <a:rPr lang="en-US" i="1"/>
              <a:t>Click for animation. </a:t>
            </a:r>
            <a:r>
              <a:rPr lang="en-US" i="0"/>
              <a:t>The established benchmark English is 18. Based on the five year trend, on average, Arkansas students have scored above the established benchmark.</a:t>
            </a:r>
            <a:endParaRPr/>
          </a:p>
          <a:p>
            <a:pPr marL="0" lvl="0" indent="0" algn="l" rtl="0">
              <a:spcBef>
                <a:spcPts val="0"/>
              </a:spcBef>
              <a:spcAft>
                <a:spcPts val="0"/>
              </a:spcAft>
              <a:buNone/>
            </a:pPr>
            <a:endParaRPr i="0"/>
          </a:p>
          <a:p>
            <a:pPr marL="0" lvl="0" indent="0" algn="l" rtl="0">
              <a:spcBef>
                <a:spcPts val="0"/>
              </a:spcBef>
              <a:spcAft>
                <a:spcPts val="0"/>
              </a:spcAft>
              <a:buNone/>
            </a:pPr>
            <a:r>
              <a:rPr lang="en-US" i="1"/>
              <a:t>Click for animation</a:t>
            </a:r>
            <a:r>
              <a:rPr lang="en-US" i="0"/>
              <a:t>. What do you notice about the average </a:t>
            </a:r>
            <a:r>
              <a:rPr lang="en-US"/>
              <a:t>Math, Reading, and Science scores when compared to the benchmarks?</a:t>
            </a:r>
            <a:endParaRPr/>
          </a:p>
          <a:p>
            <a:pPr marL="0" lvl="0" indent="0" algn="l" rtl="0">
              <a:spcBef>
                <a:spcPts val="0"/>
              </a:spcBef>
              <a:spcAft>
                <a:spcPts val="0"/>
              </a:spcAft>
              <a:buNone/>
            </a:pPr>
            <a:endParaRPr/>
          </a:p>
          <a:p>
            <a:pPr marL="0" lvl="0" indent="0" algn="l" rtl="0">
              <a:spcBef>
                <a:spcPts val="0"/>
              </a:spcBef>
              <a:spcAft>
                <a:spcPts val="0"/>
              </a:spcAft>
              <a:buNone/>
            </a:pPr>
            <a:r>
              <a:rPr lang="en-US" i="1"/>
              <a:t>Trainer Notes: Provide participants 1-2 minutes to review the data.  Ask participants to share what they notice in the data.</a:t>
            </a:r>
            <a:endParaRPr i="1"/>
          </a:p>
        </p:txBody>
      </p:sp>
      <p:sp>
        <p:nvSpPr>
          <p:cNvPr id="1183" name="Google Shape;1183;p10: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11: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00" name="Google Shape;1200;p11: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solidFill>
                  <a:srgbClr val="000000"/>
                </a:solidFill>
              </a:rPr>
              <a:t>The primary purpose of RTI is to prevent poor learning and behavior outcomes. In elementary school, prevention has been a term typically used to address activities with younger children at risk for school failure. As a result, schools focus on preventing students from struggling with appropriate behavior or basic academic skills, such as reading connected text or math problem calculation. It might seem odd to refer to prevention in secondary education, because by the time some students get to middle school, they already have a history of academic failure that often worsens in high school.</a:t>
            </a:r>
            <a:endParaRPr>
              <a:solidFill>
                <a:srgbClr val="000000"/>
              </a:solidFill>
            </a:endParaRPr>
          </a:p>
          <a:p>
            <a:pPr marL="0" lvl="0" indent="0" algn="l" rtl="0">
              <a:spcBef>
                <a:spcPts val="0"/>
              </a:spcBef>
              <a:spcAft>
                <a:spcPts val="0"/>
              </a:spcAft>
              <a:buNone/>
            </a:pPr>
            <a:endParaRPr>
              <a:solidFill>
                <a:srgbClr val="000000"/>
              </a:solidFill>
            </a:endParaRPr>
          </a:p>
          <a:p>
            <a:pPr marL="0" marR="0" lvl="0" indent="0" algn="l" rtl="0">
              <a:lnSpc>
                <a:spcPct val="100000"/>
              </a:lnSpc>
              <a:spcBef>
                <a:spcPts val="0"/>
              </a:spcBef>
              <a:spcAft>
                <a:spcPts val="0"/>
              </a:spcAft>
              <a:buClr>
                <a:schemeClr val="dk1"/>
              </a:buClr>
              <a:buSzPts val="1200"/>
              <a:buFont typeface="Franklin Gothic"/>
              <a:buNone/>
            </a:pPr>
            <a:r>
              <a:rPr lang="en-US">
                <a:solidFill>
                  <a:srgbClr val="000000"/>
                </a:solidFill>
              </a:rPr>
              <a:t>There are different ways to think about prevention with adolescents. One way is how it relates to avoidance of negative consequences of poor academic achievement, including failure to earn a diploma and dropping out of school. Other undesirable outcomes have more to do with personal and social consequences, such as low self-esteem, alienation, low motivation, and antisocial behavior. </a:t>
            </a:r>
            <a:endParaRPr>
              <a:solidFill>
                <a:srgbClr val="000000"/>
              </a:solidFill>
            </a:endParaRPr>
          </a:p>
          <a:p>
            <a:pPr marL="0" marR="0" lvl="0" indent="0" algn="l" rtl="0">
              <a:lnSpc>
                <a:spcPct val="100000"/>
              </a:lnSpc>
              <a:spcBef>
                <a:spcPts val="0"/>
              </a:spcBef>
              <a:spcAft>
                <a:spcPts val="0"/>
              </a:spcAft>
              <a:buClr>
                <a:schemeClr val="dk1"/>
              </a:buClr>
              <a:buSzPts val="1200"/>
              <a:buFont typeface="Franklin Gothic"/>
              <a:buNone/>
            </a:pPr>
            <a:endParaRPr>
              <a:solidFill>
                <a:srgbClr val="000000"/>
              </a:solidFill>
            </a:endParaRPr>
          </a:p>
          <a:p>
            <a:pPr marL="0" lvl="0" indent="0" algn="l" rtl="0">
              <a:spcBef>
                <a:spcPts val="0"/>
              </a:spcBef>
              <a:spcAft>
                <a:spcPts val="0"/>
              </a:spcAft>
              <a:buNone/>
            </a:pPr>
            <a:r>
              <a:rPr lang="en-US">
                <a:solidFill>
                  <a:srgbClr val="000000"/>
                </a:solidFill>
              </a:rPr>
              <a:t>Another way is with respect to literacy. Because literacy is key to academic success in secondary settings, difficulty in this area affects students’ performance in other academic subjects. By focusing on proficiency in listening, speaking, reading, and writing, educators can help students access content, thereby avoiding more global school failure.</a:t>
            </a:r>
            <a:endParaRPr>
              <a:solidFill>
                <a:srgbClr val="000000"/>
              </a:solidFill>
            </a:endParaRPr>
          </a:p>
        </p:txBody>
      </p:sp>
      <p:sp>
        <p:nvSpPr>
          <p:cNvPr id="1201" name="Google Shape;1201;p11: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8d840b3a79_0_1016: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1" name="Google Shape;1211;g8d840b3a79_0_1016: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Read the slide</a:t>
            </a:r>
            <a:r>
              <a:rPr lang="en-US"/>
              <a:t>. </a:t>
            </a:r>
            <a:endParaRPr/>
          </a:p>
          <a:p>
            <a:pPr marL="0" lvl="0" indent="0" algn="l" rtl="0">
              <a:spcBef>
                <a:spcPts val="360"/>
              </a:spcBef>
              <a:spcAft>
                <a:spcPts val="0"/>
              </a:spcAft>
              <a:buNone/>
            </a:pPr>
            <a:endParaRPr/>
          </a:p>
          <a:p>
            <a:pPr marL="0" lvl="0" indent="0" algn="l" rtl="0">
              <a:spcBef>
                <a:spcPts val="360"/>
              </a:spcBef>
              <a:spcAft>
                <a:spcPts val="0"/>
              </a:spcAft>
              <a:buNone/>
            </a:pPr>
            <a:r>
              <a:rPr lang="en-US"/>
              <a:t>Answers to questions like these assist secondary schools in developing RTI models that are likely to produce positive outcomes for students. When the outcomes and design of the RTI model match the identified needs of the school and its students, schools are more likely to experience higher levels of staff ownership, fidelity of implementation, and improved student outcomes.  </a:t>
            </a:r>
            <a:endParaRPr i="1"/>
          </a:p>
        </p:txBody>
      </p:sp>
      <p:sp>
        <p:nvSpPr>
          <p:cNvPr id="1212" name="Google Shape;1212;g8d840b3a79_0_1016: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8d840b3a79_0_560: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0" name="Google Shape;1220;g8d840b3a79_0_560: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Unlike elementary schools, where the outcomes of interest are typically proficiency of basic academic skills or appropriate behavior, secondary schools have narrowly focused schoolwide models. The outcome and design of the model should be based on the needs of the school and its students. Some examples of common broad outcomes includes….</a:t>
            </a:r>
            <a:r>
              <a:rPr lang="en-US" i="1"/>
              <a:t>Read first column. </a:t>
            </a:r>
            <a:endParaRPr i="1"/>
          </a:p>
          <a:p>
            <a:pPr marL="0" lvl="0" indent="0" algn="l" rtl="0">
              <a:spcBef>
                <a:spcPts val="0"/>
              </a:spcBef>
              <a:spcAft>
                <a:spcPts val="0"/>
              </a:spcAft>
              <a:buNone/>
            </a:pPr>
            <a:endParaRPr/>
          </a:p>
          <a:p>
            <a:pPr marL="0" lvl="0" indent="0" algn="l" rtl="0">
              <a:spcBef>
                <a:spcPts val="0"/>
              </a:spcBef>
              <a:spcAft>
                <a:spcPts val="0"/>
              </a:spcAft>
              <a:buNone/>
            </a:pPr>
            <a:r>
              <a:rPr lang="en-US" i="0"/>
              <a:t>In some cases, schools </a:t>
            </a:r>
            <a:r>
              <a:rPr lang="en-US"/>
              <a:t>identify</a:t>
            </a:r>
            <a:r>
              <a:rPr lang="en-US" i="0"/>
              <a:t> an outcome, that unless immediately addressed, negatively impacts overall broad outcomes. Schools choo</a:t>
            </a:r>
            <a:r>
              <a:rPr lang="en-US"/>
              <a:t>se</a:t>
            </a:r>
            <a:r>
              <a:rPr lang="en-US" i="0"/>
              <a:t> site specific outcomes, like the ones in the second column, as the outcome for the RTI activities, eventually shift their RTI model to focus on broader outcomes after the target issue is addressed.  Focusing on specific outcomes initially can help build staff </a:t>
            </a:r>
            <a:r>
              <a:rPr lang="en-US"/>
              <a:t>ownership</a:t>
            </a:r>
            <a:r>
              <a:rPr lang="en-US" i="0"/>
              <a:t> (viewed as relevant to a</a:t>
            </a:r>
            <a:r>
              <a:rPr lang="en-US"/>
              <a:t> critical</a:t>
            </a:r>
            <a:r>
              <a:rPr lang="en-US" i="0"/>
              <a:t> need) and immediate gains in student outcomes (targeted efforts). </a:t>
            </a:r>
            <a:endParaRPr i="0"/>
          </a:p>
        </p:txBody>
      </p:sp>
      <p:sp>
        <p:nvSpPr>
          <p:cNvPr id="1221" name="Google Shape;1221;g8d840b3a79_0_560: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8d840b3a79_0_124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2" name="Google Shape;1232;g8d840b3a79_0_1245: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i="1"/>
              <a:t>Trainer Notes: Direct participants to Activity 2: Creating a Focus Statement and Identifying Root Causes in the Participant Workbook.  Ask teams to work together for this activity. After completing the activity in the workbook, each team will need to record their focus statement on chart paper using the same format as the example on the slide. Teams will have 10 - 15 minutes for this activity.  At the end of the activity, teams will share their focus statement. Ask participants to only complete the focus statement portion of the activity.</a:t>
            </a:r>
            <a:endParaRPr i="1"/>
          </a:p>
          <a:p>
            <a:pPr marL="0" lvl="0" indent="0" algn="l" rtl="0">
              <a:spcBef>
                <a:spcPts val="0"/>
              </a:spcBef>
              <a:spcAft>
                <a:spcPts val="0"/>
              </a:spcAft>
              <a:buNone/>
            </a:pPr>
            <a:endParaRPr/>
          </a:p>
          <a:p>
            <a:pPr marL="0" lvl="0" indent="0" algn="l" rtl="0">
              <a:spcBef>
                <a:spcPts val="0"/>
              </a:spcBef>
              <a:spcAft>
                <a:spcPts val="0"/>
              </a:spcAft>
              <a:buNone/>
            </a:pPr>
            <a:r>
              <a:rPr lang="en-US"/>
              <a:t>To create an RTI focus, think about</a:t>
            </a:r>
            <a:r>
              <a:rPr lang="en-US">
                <a:solidFill>
                  <a:schemeClr val="dk1"/>
                </a:solidFill>
                <a:latin typeface="Franklin Gothic"/>
                <a:ea typeface="Franklin Gothic"/>
                <a:cs typeface="Franklin Gothic"/>
                <a:sym typeface="Franklin Gothic"/>
              </a:rPr>
              <a:t> the outcomes you would like to improve</a:t>
            </a:r>
            <a:r>
              <a:rPr lang="en-US"/>
              <a:t>.  </a:t>
            </a:r>
            <a:r>
              <a:rPr lang="en-US">
                <a:solidFill>
                  <a:schemeClr val="dk1"/>
                </a:solidFill>
                <a:latin typeface="Franklin Gothic"/>
                <a:ea typeface="Franklin Gothic"/>
                <a:cs typeface="Franklin Gothic"/>
                <a:sym typeface="Franklin Gothic"/>
              </a:rPr>
              <a:t>With your team, identify no more than three areas of student outcomes to improve (e.g., literacy outcomes, engagement, and graduation).  </a:t>
            </a:r>
            <a:endParaRPr/>
          </a:p>
          <a:p>
            <a:pPr marL="0" lvl="0" indent="0" algn="l" rtl="0">
              <a:spcBef>
                <a:spcPts val="0"/>
              </a:spcBef>
              <a:spcAft>
                <a:spcPts val="0"/>
              </a:spcAft>
              <a:buNone/>
            </a:pPr>
            <a:endParaRPr i="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US">
                <a:solidFill>
                  <a:schemeClr val="dk1"/>
                </a:solidFill>
                <a:latin typeface="Franklin Gothic"/>
                <a:ea typeface="Franklin Gothic"/>
                <a:cs typeface="Franklin Gothic"/>
                <a:sym typeface="Franklin Gothic"/>
              </a:rPr>
              <a:t>Once the focus is selected, it should be part of your communication efforts with staff and parents. For example, when someone asks why are we implementing RTI, you should have a consistent message which increases support for your efforts. It is important to note that you may need to reconvene after today’s session to refine your statements. In some cases, </a:t>
            </a:r>
            <a:r>
              <a:rPr lang="en-US"/>
              <a:t>the</a:t>
            </a:r>
            <a:r>
              <a:rPr lang="en-US">
                <a:solidFill>
                  <a:schemeClr val="dk1"/>
                </a:solidFill>
                <a:latin typeface="Franklin Gothic"/>
                <a:ea typeface="Franklin Gothic"/>
                <a:cs typeface="Franklin Gothic"/>
                <a:sym typeface="Franklin Gothic"/>
              </a:rPr>
              <a:t> purpose for implementing RTI evolves as implementation addresses the initial concerns. </a:t>
            </a:r>
            <a:r>
              <a:rPr lang="en-US"/>
              <a:t>This reason</a:t>
            </a:r>
            <a:r>
              <a:rPr lang="en-US">
                <a:solidFill>
                  <a:schemeClr val="dk1"/>
                </a:solidFill>
                <a:latin typeface="Franklin Gothic"/>
                <a:ea typeface="Franklin Gothic"/>
                <a:cs typeface="Franklin Gothic"/>
                <a:sym typeface="Franklin Gothic"/>
              </a:rPr>
              <a:t> is why it is important to have an RTI team that continually evaluates and monitors the implementation of RTI.  </a:t>
            </a:r>
            <a:endParaRPr/>
          </a:p>
          <a:p>
            <a:pPr marL="0" lvl="0" indent="0" algn="l" rtl="0">
              <a:spcBef>
                <a:spcPts val="0"/>
              </a:spcBef>
              <a:spcAft>
                <a:spcPts val="0"/>
              </a:spcAft>
              <a:buNone/>
            </a:pPr>
            <a:endParaRPr>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US">
                <a:solidFill>
                  <a:schemeClr val="dk1"/>
                </a:solidFill>
                <a:latin typeface="Franklin Gothic"/>
                <a:ea typeface="Franklin Gothic"/>
                <a:cs typeface="Franklin Gothic"/>
                <a:sym typeface="Franklin Gothic"/>
              </a:rPr>
              <a:t>Example: We are implementing RTI to </a:t>
            </a:r>
            <a:r>
              <a:rPr lang="en-US" b="1">
                <a:solidFill>
                  <a:schemeClr val="dk1"/>
                </a:solidFill>
                <a:latin typeface="Franklin Gothic"/>
                <a:ea typeface="Franklin Gothic"/>
                <a:cs typeface="Franklin Gothic"/>
                <a:sym typeface="Franklin Gothic"/>
              </a:rPr>
              <a:t>[improve literacy performance of identified students] </a:t>
            </a:r>
            <a:r>
              <a:rPr lang="en-US">
                <a:solidFill>
                  <a:schemeClr val="dk1"/>
                </a:solidFill>
                <a:latin typeface="Franklin Gothic"/>
                <a:ea typeface="Franklin Gothic"/>
                <a:cs typeface="Franklin Gothic"/>
                <a:sym typeface="Franklin Gothic"/>
              </a:rPr>
              <a:t>because our data suggest </a:t>
            </a:r>
            <a:r>
              <a:rPr lang="en-US" b="1">
                <a:solidFill>
                  <a:schemeClr val="dk1"/>
                </a:solidFill>
                <a:latin typeface="Franklin Gothic"/>
                <a:ea typeface="Franklin Gothic"/>
                <a:cs typeface="Franklin Gothic"/>
                <a:sym typeface="Franklin Gothic"/>
              </a:rPr>
              <a:t>[that 54% of our students are not meeting the reading benchmark on ACT].  </a:t>
            </a:r>
            <a:endParaRPr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US" i="1">
                <a:solidFill>
                  <a:schemeClr val="dk1"/>
                </a:solidFill>
                <a:latin typeface="Franklin Gothic"/>
                <a:ea typeface="Franklin Gothic"/>
                <a:cs typeface="Franklin Gothic"/>
                <a:sym typeface="Franklin Gothic"/>
              </a:rPr>
              <a:t> </a:t>
            </a:r>
            <a:endParaRPr>
              <a:solidFill>
                <a:schemeClr val="dk1"/>
              </a:solidFill>
              <a:latin typeface="Franklin Gothic"/>
              <a:ea typeface="Franklin Gothic"/>
              <a:cs typeface="Franklin Gothic"/>
              <a:sym typeface="Franklin Gothic"/>
            </a:endParaRPr>
          </a:p>
        </p:txBody>
      </p:sp>
      <p:sp>
        <p:nvSpPr>
          <p:cNvPr id="1233" name="Google Shape;1233;g8d840b3a79_0_1245: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45" name="Google Shape;1245;p1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Trainer Notes: Direct participants to Activity 2: Creating a Focus Statement and Identifying Root Causes in the Participant Workbook. Ask teams to work together for this activity. After completing the activity in the workbook, each team will record their root cause statement on chart paper (can be the same paper used in the previous activity) using the same format as the example on the slide. Provide 10 - 15 minutes for this activity.  At the end of the activity, Teams will share their root cause statement.</a:t>
            </a:r>
            <a:endParaRPr i="1"/>
          </a:p>
          <a:p>
            <a:pPr marL="0" lvl="0" indent="0" algn="l" rtl="0">
              <a:spcBef>
                <a:spcPts val="0"/>
              </a:spcBef>
              <a:spcAft>
                <a:spcPts val="0"/>
              </a:spcAft>
              <a:buNone/>
            </a:pPr>
            <a:endParaRPr/>
          </a:p>
          <a:p>
            <a:pPr marL="0" lvl="0" indent="0" algn="l" rtl="0">
              <a:spcBef>
                <a:spcPts val="0"/>
              </a:spcBef>
              <a:spcAft>
                <a:spcPts val="0"/>
              </a:spcAft>
              <a:buNone/>
            </a:pPr>
            <a:r>
              <a:rPr lang="en-US"/>
              <a:t>Think about your data and experiences. Why are students struggling to meet the identified outcomes? This information should guide the focus of your RTI activities and help communicate the “why” with staff. You may need to collect more data to confirm or identify other potential causes. </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Examples: Our analysis suggests that students are struggling to </a:t>
            </a:r>
            <a:r>
              <a:rPr lang="en-US" b="1"/>
              <a:t>meet the reading benchmark on ACT </a:t>
            </a:r>
            <a:r>
              <a:rPr lang="en-US"/>
              <a:t>because [“Core instruction is not differentiated”, We don’t provide reading instruction”, “Students aren’t getting the supports they need”, “Students aren’t prepared for HS (lack literacy skills)”, “not sure what to do”.] </a:t>
            </a:r>
            <a:endParaRPr/>
          </a:p>
          <a:p>
            <a:pPr marL="0" lvl="0" indent="0" algn="l" rtl="0">
              <a:spcBef>
                <a:spcPts val="0"/>
              </a:spcBef>
              <a:spcAft>
                <a:spcPts val="0"/>
              </a:spcAft>
              <a:buNone/>
            </a:pPr>
            <a:endParaRPr/>
          </a:p>
        </p:txBody>
      </p:sp>
      <p:sp>
        <p:nvSpPr>
          <p:cNvPr id="1246" name="Google Shape;1246;p1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9" name="Google Shape;1049;p3: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This is the first module in a 3-part series designed to increase knowledge and skills to implement RTI at the secondary level. </a:t>
            </a:r>
            <a:endParaRPr/>
          </a:p>
        </p:txBody>
      </p:sp>
      <p:sp>
        <p:nvSpPr>
          <p:cNvPr id="1050" name="Google Shape;1050;p3: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777c91c78d_0_124: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58" name="Google Shape;1258;g777c91c78d_0_124: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1259" name="Google Shape;1259;g777c91c78d_0_124: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22: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66" name="Google Shape;1266;p22: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Read the slide. </a:t>
            </a:r>
            <a:endParaRPr/>
          </a:p>
          <a:p>
            <a:pPr marL="0" lvl="0" indent="0" algn="l" rtl="0">
              <a:spcBef>
                <a:spcPts val="0"/>
              </a:spcBef>
              <a:spcAft>
                <a:spcPts val="0"/>
              </a:spcAft>
              <a:buNone/>
            </a:pPr>
            <a:endParaRPr i="1"/>
          </a:p>
          <a:p>
            <a:pPr marL="0" lvl="0" indent="0" algn="l" rtl="0">
              <a:spcBef>
                <a:spcPts val="0"/>
              </a:spcBef>
              <a:spcAft>
                <a:spcPts val="0"/>
              </a:spcAft>
              <a:buNone/>
            </a:pPr>
            <a:r>
              <a:rPr lang="en-US"/>
              <a:t>Screening is a brief assessment that is valid, reliable, and evidence-based. Screening data provides schools with a broad view of class-wide needs and individual student risk status.  </a:t>
            </a:r>
            <a:endParaRPr/>
          </a:p>
          <a:p>
            <a:pPr marL="0" lvl="0" indent="0" algn="l" rtl="0">
              <a:spcBef>
                <a:spcPts val="0"/>
              </a:spcBef>
              <a:spcAft>
                <a:spcPts val="0"/>
              </a:spcAft>
              <a:buNone/>
            </a:pPr>
            <a:endParaRPr/>
          </a:p>
          <a:p>
            <a:pPr marL="0" lvl="0" indent="0" algn="l" rtl="0">
              <a:spcBef>
                <a:spcPts val="0"/>
              </a:spcBef>
              <a:spcAft>
                <a:spcPts val="0"/>
              </a:spcAft>
              <a:buNone/>
            </a:pPr>
            <a:r>
              <a:rPr lang="en-US"/>
              <a:t>CC Image from Pixabay.com</a:t>
            </a:r>
            <a:endParaRPr/>
          </a:p>
        </p:txBody>
      </p:sp>
      <p:sp>
        <p:nvSpPr>
          <p:cNvPr id="1267" name="Google Shape;1267;p22: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2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6" name="Google Shape;1276;p23: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In addition to identifying students at risk for poor learning outcomes and those who need additional assessment and intervention, screening data can help answer key questions about the effectiveness of curriculum and instruction. Screening data give a broad view of class-wide needs and individual student risk status.</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0"/>
              </a:spcBef>
              <a:spcAft>
                <a:spcPts val="0"/>
              </a:spcAft>
              <a:buNone/>
            </a:pPr>
            <a:endParaRPr/>
          </a:p>
        </p:txBody>
      </p:sp>
      <p:sp>
        <p:nvSpPr>
          <p:cNvPr id="1277" name="Google Shape;1277;p23:notes"/>
          <p:cNvSpPr txBox="1">
            <a:spLocks noGrp="1"/>
          </p:cNvSpPr>
          <p:nvPr>
            <p:ph type="sldNum" idx="12"/>
          </p:nvPr>
        </p:nvSpPr>
        <p:spPr>
          <a:xfrm>
            <a:off x="3891791" y="8900128"/>
            <a:ext cx="2977082" cy="468176"/>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26: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5" name="Google Shape;1285;p26: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Read the slide.</a:t>
            </a:r>
            <a:endParaRPr i="1"/>
          </a:p>
          <a:p>
            <a:pPr marL="0" lvl="0" indent="0" algn="l" rtl="0">
              <a:spcBef>
                <a:spcPts val="0"/>
              </a:spcBef>
              <a:spcAft>
                <a:spcPts val="0"/>
              </a:spcAft>
              <a:buNone/>
            </a:pPr>
            <a:endParaRPr/>
          </a:p>
        </p:txBody>
      </p:sp>
      <p:sp>
        <p:nvSpPr>
          <p:cNvPr id="1286" name="Google Shape;1286;p26: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2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94" name="Google Shape;1294;p2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Struggling students are identified by implementing a two-stage screening process. The first stage, universal screening, is a brief assessment for all students conducted at the beginning of the school year; however, many schools and districts use the screener three times throughout the school year. </a:t>
            </a:r>
            <a:endParaRPr/>
          </a:p>
          <a:p>
            <a:pPr marL="0" lvl="0" indent="0" algn="l" rtl="0">
              <a:spcBef>
                <a:spcPts val="0"/>
              </a:spcBef>
              <a:spcAft>
                <a:spcPts val="0"/>
              </a:spcAft>
              <a:buNone/>
            </a:pPr>
            <a:endParaRPr/>
          </a:p>
          <a:p>
            <a:pPr marL="0" lvl="0" indent="0" algn="l" rtl="0">
              <a:spcBef>
                <a:spcPts val="0"/>
              </a:spcBef>
              <a:spcAft>
                <a:spcPts val="0"/>
              </a:spcAft>
              <a:buNone/>
            </a:pPr>
            <a:r>
              <a:rPr lang="en-US"/>
              <a:t>For students who score at or below the cut score on the universal screener, a second stage of screening is then conducted to more accurately predict which students are truly at-risk for poor learning outcomes. This second stage involves additional, more in-depth testing (e.g., review of classroom performance data, diagnostic assessment) or short-term progress monitoring to confirm a student’s at-risk status.</a:t>
            </a:r>
            <a:endParaRPr/>
          </a:p>
        </p:txBody>
      </p:sp>
      <p:sp>
        <p:nvSpPr>
          <p:cNvPr id="1295" name="Google Shape;1295;p2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27: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3" name="Google Shape;1303;p27: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solidFill>
                  <a:srgbClr val="000000"/>
                </a:solidFill>
              </a:rPr>
              <a:t>Early warning systems are typically comprehensive systems that use multiple variables to predict students at-risk for poor school outcomes (i.e., dropout, school failure). This is the recommended approach for grades 7 and up.  See Module 12: Early Warning Systems for more information on this topic.</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Some secondary schools, mostly middle schools, also conduct academic or behavior screeners. While these tools are useful for identifying students who are struggling, they are often less predictive of graduation or post-school success. In most cases, these tools become part of a comprehensive early warning system as opposed to a stand alone tool. </a:t>
            </a: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1304" name="Google Shape;1304;p27: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8d840b3a79_0_1494: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2" name="Google Shape;1312;g8d840b3a79_0_1494: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100"/>
              <a:buNone/>
            </a:pPr>
            <a:r>
              <a:rPr lang="en-US"/>
              <a:t>Early warning systems use multiple early warning indicators to identify students who are off-track or at-risk.  Early warning indicators are used only for prediction - they do not cause students to drop out.  Rather, the indicators should be treated as symptoms of the dropout process.  </a:t>
            </a:r>
            <a:endParaRPr/>
          </a:p>
          <a:p>
            <a:pPr marL="0" lvl="0" indent="0" algn="l" rtl="0">
              <a:spcBef>
                <a:spcPts val="0"/>
              </a:spcBef>
              <a:spcAft>
                <a:spcPts val="0"/>
              </a:spcAft>
              <a:buSzPts val="1100"/>
              <a:buNone/>
            </a:pPr>
            <a:endParaRPr/>
          </a:p>
          <a:p>
            <a:pPr marL="0" lvl="0" indent="0" algn="l" rtl="0">
              <a:spcBef>
                <a:spcPts val="0"/>
              </a:spcBef>
              <a:spcAft>
                <a:spcPts val="0"/>
              </a:spcAft>
              <a:buNone/>
            </a:pPr>
            <a:r>
              <a:rPr lang="en-US"/>
              <a:t>Data has identified three high yield indicators of at-risk status for exiting school: Attendance, Behavior, and Course Proficiency/Course Accrual (also known as the ABCs). In addition to ABCs, districts and schools may choose to include other indicators to determine a student’s at-risk status: assessment performance, mobility, and on-time advancement.  The same indicators should be used for all students and local adaptation is key.</a:t>
            </a:r>
            <a:endParaRPr/>
          </a:p>
          <a:p>
            <a:pPr marL="0" lvl="0" indent="0" algn="l" rtl="0">
              <a:spcBef>
                <a:spcPts val="0"/>
              </a:spcBef>
              <a:spcAft>
                <a:spcPts val="0"/>
              </a:spcAft>
              <a:buNone/>
            </a:pPr>
            <a:endParaRPr/>
          </a:p>
          <a:p>
            <a:pPr marL="0" lvl="0" indent="0" algn="l" rtl="0">
              <a:spcBef>
                <a:spcPts val="0"/>
              </a:spcBef>
              <a:spcAft>
                <a:spcPts val="0"/>
              </a:spcAft>
              <a:buNone/>
            </a:pPr>
            <a:r>
              <a:rPr lang="en-US" i="1"/>
              <a:t>Read the slide.  </a:t>
            </a:r>
            <a:endParaRPr/>
          </a:p>
          <a:p>
            <a:pPr marL="0" lvl="0" indent="0" algn="l" rtl="0">
              <a:spcBef>
                <a:spcPts val="0"/>
              </a:spcBef>
              <a:spcAft>
                <a:spcPts val="0"/>
              </a:spcAft>
              <a:buNone/>
            </a:pPr>
            <a:endParaRPr/>
          </a:p>
          <a:p>
            <a:pPr marL="0" lvl="0" indent="0" algn="l" rtl="0">
              <a:spcBef>
                <a:spcPts val="0"/>
              </a:spcBef>
              <a:spcAft>
                <a:spcPts val="0"/>
              </a:spcAft>
              <a:buNone/>
            </a:pPr>
            <a:r>
              <a:rPr lang="en-US"/>
              <a:t>CC Image from Pixabay.com</a:t>
            </a:r>
            <a:endParaRPr/>
          </a:p>
        </p:txBody>
      </p:sp>
      <p:sp>
        <p:nvSpPr>
          <p:cNvPr id="1313" name="Google Shape;1313;g8d840b3a79_0_1494: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8d840b3a79_0_1727: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7" name="Google Shape;1327;g8d840b3a79_0_1727: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Developing a comprehensive early warning system across grade spans can lead to the best outcomes for students.  To graduate, college- and career-ready, students need to successfully navigate several key transitions and acquire a set of academic behaviors - they need to learn how to succeed at school. By tracking Early warning indicators, it is possible to identify when students begin to fall off-track, provide time to intervene, and alter their trajectory through school and beyond.  Using an early warning system, schools can be organized to apply school-wide preventative, targeted, and intensive interventions until students are on-track.  See Module 12: Early Warning Systems for more information on this topic.</a:t>
            </a:r>
            <a:endParaRPr>
              <a:latin typeface="Arial"/>
              <a:ea typeface="Arial"/>
              <a:cs typeface="Arial"/>
              <a:sym typeface="Arial"/>
            </a:endParaRPr>
          </a:p>
        </p:txBody>
      </p:sp>
      <p:sp>
        <p:nvSpPr>
          <p:cNvPr id="1328" name="Google Shape;1328;g8d840b3a79_0_1727:notes"/>
          <p:cNvSpPr txBox="1">
            <a:spLocks noGrp="1"/>
          </p:cNvSpPr>
          <p:nvPr>
            <p:ph type="hdr" idx="3"/>
          </p:nvPr>
        </p:nvSpPr>
        <p:spPr>
          <a:xfrm>
            <a:off x="4" y="0"/>
            <a:ext cx="3038400" cy="4650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a:p>
        </p:txBody>
      </p:sp>
      <p:sp>
        <p:nvSpPr>
          <p:cNvPr id="1329" name="Google Shape;1329;g8d840b3a79_0_1727:notes"/>
          <p:cNvSpPr txBox="1">
            <a:spLocks noGrp="1"/>
          </p:cNvSpPr>
          <p:nvPr>
            <p:ph type="ftr" idx="11"/>
          </p:nvPr>
        </p:nvSpPr>
        <p:spPr>
          <a:xfrm>
            <a:off x="4" y="8831268"/>
            <a:ext cx="3038400" cy="465000"/>
          </a:xfrm>
          <a:prstGeom prst="rect">
            <a:avLst/>
          </a:prstGeom>
          <a:noFill/>
          <a:ln>
            <a:noFill/>
          </a:ln>
        </p:spPr>
        <p:txBody>
          <a:bodyPr spcFirstLastPara="1" wrap="square" lIns="93100" tIns="46550" rIns="93100" bIns="46550" anchor="b" anchorCtr="0">
            <a:noAutofit/>
          </a:bodyPr>
          <a:lstStyle/>
          <a:p>
            <a:pPr marL="0" lvl="0" indent="0" algn="l" rtl="0">
              <a:spcBef>
                <a:spcPts val="0"/>
              </a:spcBef>
              <a:spcAft>
                <a:spcPts val="0"/>
              </a:spcAft>
              <a:buNone/>
            </a:pPr>
            <a:r>
              <a:rPr lang="en-US"/>
              <a:t>Tessie Bailey, American Institutes for Reseach (tbailey@air.org) </a:t>
            </a:r>
            <a:endParaRPr/>
          </a:p>
        </p:txBody>
      </p:sp>
      <p:sp>
        <p:nvSpPr>
          <p:cNvPr id="1330" name="Google Shape;1330;g8d840b3a79_0_1727: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3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9" name="Google Shape;1339;p3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E</a:t>
            </a:r>
            <a:r>
              <a:rPr lang="en-US" b="0" i="0">
                <a:solidFill>
                  <a:schemeClr val="dk1"/>
                </a:solidFill>
                <a:latin typeface="Franklin Gothic"/>
                <a:ea typeface="Franklin Gothic"/>
                <a:cs typeface="Franklin Gothic"/>
                <a:sym typeface="Franklin Gothic"/>
              </a:rPr>
              <a:t>arly warning indicators include course failures, grade point average (GPA), credit accumulation, and behavioral incidents. </a:t>
            </a:r>
            <a:r>
              <a:rPr lang="en-US"/>
              <a:t>The school’s system should</a:t>
            </a:r>
            <a:r>
              <a:rPr lang="en-US" b="0" i="0">
                <a:solidFill>
                  <a:schemeClr val="dk1"/>
                </a:solidFill>
                <a:latin typeface="Franklin Gothic"/>
                <a:ea typeface="Franklin Gothic"/>
                <a:cs typeface="Franklin Gothic"/>
                <a:sym typeface="Franklin Gothic"/>
              </a:rPr>
              <a:t> be used on a frequent, regular basis – after the first 20 or 30 days of the school year and after each grading period – </a:t>
            </a:r>
            <a:r>
              <a:rPr lang="en-US"/>
              <a:t>educators</a:t>
            </a:r>
            <a:r>
              <a:rPr lang="en-US" b="0" i="0">
                <a:solidFill>
                  <a:schemeClr val="dk1"/>
                </a:solidFill>
                <a:latin typeface="Franklin Gothic"/>
                <a:ea typeface="Franklin Gothic"/>
                <a:cs typeface="Franklin Gothic"/>
                <a:sym typeface="Franklin Gothic"/>
              </a:rPr>
              <a:t> can identify at-risk students, assign them to customized interventions, and monitor the response to interventions.</a:t>
            </a:r>
            <a:endParaRPr/>
          </a:p>
        </p:txBody>
      </p:sp>
      <p:sp>
        <p:nvSpPr>
          <p:cNvPr id="1340" name="Google Shape;1340;p3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36: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48" name="Google Shape;1348;p36: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solidFill>
                  <a:srgbClr val="000000"/>
                </a:solidFill>
              </a:rPr>
              <a:t>As mentioned previously, some schools may use a published academic screener which provides reports that can be used for instructional decision making for students receiving interventions. The National Center on Intensive Intervention provides a review of academic and behavior screening tools.  </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When selecting screening tools, consider:</a:t>
            </a:r>
            <a:endParaRPr>
              <a:solidFill>
                <a:srgbClr val="000000"/>
              </a:solidFill>
            </a:endParaRPr>
          </a:p>
          <a:p>
            <a:pPr marL="457200" lvl="0" indent="-304800" algn="l" rtl="0">
              <a:spcBef>
                <a:spcPts val="0"/>
              </a:spcBef>
              <a:spcAft>
                <a:spcPts val="0"/>
              </a:spcAft>
              <a:buSzPts val="1200"/>
              <a:buChar char="●"/>
            </a:pPr>
            <a:r>
              <a:rPr lang="en-US">
                <a:solidFill>
                  <a:srgbClr val="000000"/>
                </a:solidFill>
              </a:rPr>
              <a:t>the desired outcomes from an assessment (determine the basic skills gap and predict school performance).</a:t>
            </a:r>
            <a:endParaRPr>
              <a:solidFill>
                <a:srgbClr val="000000"/>
              </a:solidFill>
            </a:endParaRPr>
          </a:p>
          <a:p>
            <a:pPr marL="457200" lvl="0" indent="-304800" algn="l" rtl="0">
              <a:spcBef>
                <a:spcPts val="0"/>
              </a:spcBef>
              <a:spcAft>
                <a:spcPts val="0"/>
              </a:spcAft>
              <a:buSzPts val="1200"/>
              <a:buChar char="●"/>
            </a:pPr>
            <a:r>
              <a:rPr lang="en-US">
                <a:solidFill>
                  <a:srgbClr val="000000"/>
                </a:solidFill>
              </a:rPr>
              <a:t>existing data collection tools.</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Trainer Notes: Access the NCII Academic Screening Tools Chart website by clicking the link on the slide.  The chart offers information about the technical rigor, classification accuracy, efficiency cost, and implementation requirements of the tools.  Teams can use the chart to identify the tool that best meets the needs of the school.  </a:t>
            </a:r>
            <a:endParaRPr>
              <a:solidFill>
                <a:srgbClr val="000000"/>
              </a:solidFill>
            </a:endParaRPr>
          </a:p>
        </p:txBody>
      </p:sp>
      <p:sp>
        <p:nvSpPr>
          <p:cNvPr id="1349" name="Google Shape;1349;p36: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6: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9" name="Google Shape;1069;p6: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By the end of the module, your RTI team will be able to identify strengths and weaknesses within Tier I Core Instruction, including effective strategies and interventions for literacy.  Throughout this process, your team should continually reflect on current school and district programs and practices for instruction. </a:t>
            </a:r>
            <a:endParaRPr/>
          </a:p>
        </p:txBody>
      </p:sp>
      <p:sp>
        <p:nvSpPr>
          <p:cNvPr id="1070" name="Google Shape;1070;p6: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8d840b3a79_0_1962: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8" name="Google Shape;1358;g8d840b3a79_0_1962: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Franklin Gothic"/>
              <a:buNone/>
            </a:pPr>
            <a:r>
              <a:rPr lang="en-US">
                <a:solidFill>
                  <a:srgbClr val="000000"/>
                </a:solidFill>
              </a:rPr>
              <a:t>Each screening tool has a published testing window that schools should adhere to. These testing windows are set to allow schools to compare their scores to scores of students nationally who took the test under the same condition. Testing outside of the testing window invalidates the test results making it difficult for teachers to make valid decisions about instruction and delivery of intervention services.  </a:t>
            </a:r>
            <a:endParaRPr>
              <a:solidFill>
                <a:srgbClr val="000000"/>
              </a:solidFill>
            </a:endParaRPr>
          </a:p>
          <a:p>
            <a:pPr marL="0" marR="0" lvl="0" indent="0" algn="l" rtl="0">
              <a:lnSpc>
                <a:spcPct val="100000"/>
              </a:lnSpc>
              <a:spcBef>
                <a:spcPts val="0"/>
              </a:spcBef>
              <a:spcAft>
                <a:spcPts val="0"/>
              </a:spcAft>
              <a:buClr>
                <a:schemeClr val="dk1"/>
              </a:buClr>
              <a:buSzPts val="1200"/>
              <a:buFont typeface="Franklin Gothic"/>
              <a:buNone/>
            </a:pPr>
            <a:endParaRPr>
              <a:solidFill>
                <a:srgbClr val="000000"/>
              </a:solidFill>
            </a:endParaRPr>
          </a:p>
          <a:p>
            <a:pPr marL="0" marR="0" lvl="0" indent="0" algn="l" rtl="0">
              <a:lnSpc>
                <a:spcPct val="100000"/>
              </a:lnSpc>
              <a:spcBef>
                <a:spcPts val="0"/>
              </a:spcBef>
              <a:spcAft>
                <a:spcPts val="0"/>
              </a:spcAft>
              <a:buClr>
                <a:schemeClr val="dk1"/>
              </a:buClr>
              <a:buSzPts val="1200"/>
              <a:buFont typeface="Franklin Gothic"/>
              <a:buNone/>
            </a:pPr>
            <a:r>
              <a:rPr lang="en-US">
                <a:solidFill>
                  <a:srgbClr val="000000"/>
                </a:solidFill>
              </a:rPr>
              <a:t>Some published tools have large test windows, 4-6 weeks, because the tool is used in schools with various school schedules (year-round, short school years). For accurate data analyses at the school and class levels, schools should limit their testing window to two weeks or less within the assigned testing month. </a:t>
            </a: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1359" name="Google Shape;1359;g8d840b3a79_0_1962: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40: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68" name="Google Shape;1368;p40: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Think about the current screening processes in place at your district and/or school.  </a:t>
            </a:r>
            <a:endParaRPr/>
          </a:p>
          <a:p>
            <a:pPr marL="0" lvl="0" indent="0" algn="l" rtl="0">
              <a:spcBef>
                <a:spcPts val="0"/>
              </a:spcBef>
              <a:spcAft>
                <a:spcPts val="0"/>
              </a:spcAft>
              <a:buNone/>
            </a:pPr>
            <a:endParaRPr i="1"/>
          </a:p>
          <a:p>
            <a:pPr marL="0" lvl="0" indent="0" algn="l" rtl="0">
              <a:spcBef>
                <a:spcPts val="0"/>
              </a:spcBef>
              <a:spcAft>
                <a:spcPts val="0"/>
              </a:spcAft>
              <a:buNone/>
            </a:pPr>
            <a:r>
              <a:rPr lang="en-US" i="1"/>
              <a:t>Trainer Notes: Pose the questions on the slide and have participants discuss.  Share whole group.  Provide participants time to update their note taking sheet (Activity 1) and reflect on their current screening practices. </a:t>
            </a:r>
            <a:endParaRPr/>
          </a:p>
        </p:txBody>
      </p:sp>
      <p:sp>
        <p:nvSpPr>
          <p:cNvPr id="1369" name="Google Shape;1369;p40: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777c91c78d_0_132: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80" name="Google Shape;1380;g777c91c78d_0_132: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1381" name="Google Shape;1381;g777c91c78d_0_132: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42: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88" name="Google Shape;1388;p42: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Is progress monitoring really that important? In an analysis of research on student progress monitoring that considered only experimental, controlled studies, Fuchs and Fuchs found:</a:t>
            </a:r>
            <a:endParaRPr/>
          </a:p>
          <a:p>
            <a:pPr marL="0" lvl="0" indent="0" algn="l" rtl="0">
              <a:spcBef>
                <a:spcPts val="360"/>
              </a:spcBef>
              <a:spcAft>
                <a:spcPts val="0"/>
              </a:spcAft>
              <a:buNone/>
            </a:pPr>
            <a:endParaRPr/>
          </a:p>
          <a:p>
            <a:pPr marL="0" lvl="0" indent="0" algn="l" rtl="0">
              <a:spcBef>
                <a:spcPts val="360"/>
              </a:spcBef>
              <a:spcAft>
                <a:spcPts val="0"/>
              </a:spcAft>
              <a:buNone/>
            </a:pPr>
            <a:r>
              <a:rPr lang="en-US" i="1"/>
              <a:t>Read the slide. </a:t>
            </a:r>
            <a:endParaRPr i="1"/>
          </a:p>
          <a:p>
            <a:pPr marL="0" lvl="0" indent="0" algn="l" rtl="0">
              <a:spcBef>
                <a:spcPts val="360"/>
              </a:spcBef>
              <a:spcAft>
                <a:spcPts val="0"/>
              </a:spcAft>
              <a:buNone/>
            </a:pPr>
            <a:endParaRPr i="1"/>
          </a:p>
          <a:p>
            <a:pPr marL="0" lvl="0" indent="0" algn="l" rtl="0">
              <a:spcBef>
                <a:spcPts val="360"/>
              </a:spcBef>
              <a:spcAft>
                <a:spcPts val="0"/>
              </a:spcAft>
              <a:buNone/>
            </a:pPr>
            <a:r>
              <a:rPr lang="en-US"/>
              <a:t>CC Image from Pixabay.com</a:t>
            </a:r>
            <a:endParaRPr/>
          </a:p>
        </p:txBody>
      </p:sp>
      <p:sp>
        <p:nvSpPr>
          <p:cNvPr id="1389" name="Google Shape;1389;p42: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4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9" name="Google Shape;1399;p43: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None/>
            </a:pPr>
            <a:r>
              <a:rPr lang="en-US"/>
              <a:t>Progress monitoring is defined as: </a:t>
            </a:r>
            <a:r>
              <a:rPr lang="en-US" i="1"/>
              <a:t>Read the Slide.</a:t>
            </a:r>
            <a:endParaRPr b="1" i="1"/>
          </a:p>
          <a:p>
            <a:pPr marL="0" lvl="0" indent="0" algn="l" rtl="0">
              <a:spcBef>
                <a:spcPts val="360"/>
              </a:spcBef>
              <a:spcAft>
                <a:spcPts val="0"/>
              </a:spcAft>
              <a:buNone/>
            </a:pPr>
            <a:r>
              <a:rPr lang="en-US"/>
              <a:t>There are two critical features of progress monitoring. </a:t>
            </a:r>
            <a:r>
              <a:rPr lang="en-US" i="1"/>
              <a:t>Click for animation. </a:t>
            </a:r>
            <a:endParaRPr i="1"/>
          </a:p>
          <a:p>
            <a:pPr marL="457200" lvl="0" indent="-304800" algn="l" rtl="0">
              <a:spcBef>
                <a:spcPts val="360"/>
              </a:spcBef>
              <a:spcAft>
                <a:spcPts val="0"/>
              </a:spcAft>
              <a:buSzPts val="1200"/>
              <a:buFont typeface="Franklin Gothic"/>
              <a:buAutoNum type="arabicPeriod"/>
            </a:pPr>
            <a:r>
              <a:rPr lang="en-US"/>
              <a:t>Selection of valid and reliable progress monitoring tools that have a sufficient number of forms or probes and established rates of improvement, or ROI, and benchmarks. </a:t>
            </a:r>
            <a:endParaRPr/>
          </a:p>
          <a:p>
            <a:pPr marL="457200" lvl="0" indent="-304800" algn="l" rtl="0">
              <a:spcBef>
                <a:spcPts val="0"/>
              </a:spcBef>
              <a:spcAft>
                <a:spcPts val="0"/>
              </a:spcAft>
              <a:buSzPts val="1200"/>
              <a:buFont typeface="Franklin Gothic"/>
              <a:buAutoNum type="arabicPeriod"/>
            </a:pPr>
            <a:r>
              <a:rPr lang="en-US"/>
              <a:t>Valid progress monitoring process for setting goals, establishing schedules for collecting and reviewing progress monitoring data, and monitoring fidelity of implementation.</a:t>
            </a:r>
            <a:endParaRPr i="1"/>
          </a:p>
        </p:txBody>
      </p:sp>
      <p:sp>
        <p:nvSpPr>
          <p:cNvPr id="1400" name="Google Shape;1400;p43: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8d840b3a79_0_1977: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1" name="Google Shape;1411;g8d840b3a79_0_1977: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Franklin Gothic"/>
              <a:buNone/>
            </a:pPr>
            <a:r>
              <a:rPr lang="en-US" sz="1200" i="0">
                <a:solidFill>
                  <a:schemeClr val="dk1"/>
                </a:solidFill>
                <a:latin typeface="Franklin Gothic"/>
                <a:ea typeface="Franklin Gothic"/>
                <a:cs typeface="Franklin Gothic"/>
                <a:sym typeface="Franklin Gothic"/>
              </a:rPr>
              <a:t>Progress monitoring data allow us to:</a:t>
            </a:r>
            <a:r>
              <a:rPr lang="en-US"/>
              <a:t> </a:t>
            </a:r>
            <a:r>
              <a:rPr lang="en-US" sz="1200" i="1">
                <a:solidFill>
                  <a:schemeClr val="dk1"/>
                </a:solidFill>
                <a:latin typeface="Franklin Gothic"/>
                <a:ea typeface="Franklin Gothic"/>
                <a:cs typeface="Franklin Gothic"/>
                <a:sym typeface="Franklin Gothic"/>
              </a:rPr>
              <a:t>Read the slide. </a:t>
            </a:r>
            <a:endParaRPr/>
          </a:p>
          <a:p>
            <a:pPr marL="0" lvl="0" indent="0" algn="l" rtl="0">
              <a:spcBef>
                <a:spcPts val="0"/>
              </a:spcBef>
              <a:spcAft>
                <a:spcPts val="0"/>
              </a:spcAft>
              <a:buNone/>
            </a:pPr>
            <a:r>
              <a:rPr lang="en-US"/>
              <a:t>Progress monitoring data provide multiple players of information about the success of the interventions for both individual students and for the entire intervention program. Frequent progress monitoring data provides educators and students immediate feedback about whether students are reaching their learning goals and if the intervention meets the students’ needs.  </a:t>
            </a:r>
            <a:endParaRPr/>
          </a:p>
        </p:txBody>
      </p:sp>
      <p:sp>
        <p:nvSpPr>
          <p:cNvPr id="1412" name="Google Shape;1412;g8d840b3a79_0_1977: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4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34" name="Google Shape;1434;p4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In high school, there are a number of potential progress monitoring tools available at each level of instruction and support. Mostly likely, you have used many of these to monitor the progress of your students. In an RTI model, the use of progress monitoring tools becomes more intentional and standardized. Students receiving supplemental supports and interventions should be regularly progress monitored using a tool matched to the desired outcome. </a:t>
            </a:r>
            <a:endParaRPr/>
          </a:p>
        </p:txBody>
      </p:sp>
      <p:sp>
        <p:nvSpPr>
          <p:cNvPr id="1435" name="Google Shape;1435;p4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49: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43" name="Google Shape;1443;p49: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None/>
            </a:pPr>
            <a:r>
              <a:rPr lang="en-US"/>
              <a:t>Think about progress monitoring, including frequency at the primary, secondary, and tertiary level interventions.</a:t>
            </a:r>
            <a:endParaRPr/>
          </a:p>
          <a:p>
            <a:pPr marL="0" lvl="0" indent="0" algn="l" rtl="0">
              <a:spcBef>
                <a:spcPts val="360"/>
              </a:spcBef>
              <a:spcAft>
                <a:spcPts val="0"/>
              </a:spcAft>
              <a:buNone/>
            </a:pPr>
            <a:endParaRPr/>
          </a:p>
          <a:p>
            <a:pPr marL="0" lvl="0" indent="0" algn="l" rtl="0">
              <a:spcBef>
                <a:spcPts val="0"/>
              </a:spcBef>
              <a:spcAft>
                <a:spcPts val="0"/>
              </a:spcAft>
              <a:buNone/>
            </a:pPr>
            <a:r>
              <a:rPr lang="en-US" i="1"/>
              <a:t>Trainer Notes: Pose the questions on the slide and have participants discuss. Share whole group. Provide participants time to update their note taking sheet (Activity 1) and reflect on their current progress monitoring practices. </a:t>
            </a:r>
            <a:endParaRPr i="1"/>
          </a:p>
        </p:txBody>
      </p:sp>
      <p:sp>
        <p:nvSpPr>
          <p:cNvPr id="1444" name="Google Shape;1444;p49: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777c91c78d_0_139: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5" name="Google Shape;1455;g777c91c78d_0_139: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a:solidFill>
                  <a:srgbClr val="000000"/>
                </a:solidFill>
              </a:rPr>
              <a:t>Implementation of screening, progress monitoring, and a multi-level system of support alone is not sufficient for RTI.  A systematic, comprehensive data-based decision making process is necessary to connect the pieces.</a:t>
            </a:r>
            <a:endParaRPr>
              <a:solidFill>
                <a:srgbClr val="000000"/>
              </a:solidFill>
            </a:endParaRPr>
          </a:p>
        </p:txBody>
      </p:sp>
      <p:sp>
        <p:nvSpPr>
          <p:cNvPr id="1456" name="Google Shape;1456;g777c91c78d_0_139: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5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3" name="Google Shape;1463;p51: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Data-based decision making is part of a problem-solving process. We use data to examine the effectiveness of instruction, determine students’ needs, set measurable goals, and implement the right strategies and programs. </a:t>
            </a:r>
            <a:endParaRPr/>
          </a:p>
        </p:txBody>
      </p:sp>
      <p:sp>
        <p:nvSpPr>
          <p:cNvPr id="1464" name="Google Shape;1464;p51: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9" name="Google Shape;1079;p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solidFill>
                  <a:srgbClr val="000000"/>
                </a:solidFill>
              </a:rPr>
              <a:t>Trainer Notes: The purpose of this activity is to engage the participants and conduct an informal assessment of the participant’s knowledge of RTI.  Pose the questions and provide approximately 1 minute for individual think time.  Ask participants to find a partner to pair and share their responses. Provide 2-3 minutes for partners to discuss. Depending on group size, elicit 3-4 responses from the group and connect to the objectives of the session. </a:t>
            </a:r>
            <a:endParaRPr i="1">
              <a:solidFill>
                <a:srgbClr val="000000"/>
              </a:solidFill>
            </a:endParaRPr>
          </a:p>
          <a:p>
            <a:pPr marL="0" lvl="0" indent="0" algn="l" rtl="0">
              <a:spcBef>
                <a:spcPts val="0"/>
              </a:spcBef>
              <a:spcAft>
                <a:spcPts val="0"/>
              </a:spcAft>
              <a:buNone/>
            </a:pPr>
            <a:endParaRPr i="1">
              <a:solidFill>
                <a:srgbClr val="000000"/>
              </a:solidFill>
            </a:endParaRPr>
          </a:p>
          <a:p>
            <a:pPr marL="0" lvl="0" indent="0" algn="l" rtl="0">
              <a:spcBef>
                <a:spcPts val="0"/>
              </a:spcBef>
              <a:spcAft>
                <a:spcPts val="0"/>
              </a:spcAft>
              <a:buNone/>
            </a:pPr>
            <a:endParaRPr>
              <a:solidFill>
                <a:srgbClr val="000000"/>
              </a:solidFill>
            </a:endParaRPr>
          </a:p>
        </p:txBody>
      </p:sp>
      <p:sp>
        <p:nvSpPr>
          <p:cNvPr id="1080" name="Google Shape;1080;p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52: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2" name="Google Shape;1472;p52: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None/>
            </a:pPr>
            <a:r>
              <a:rPr lang="en-US">
                <a:solidFill>
                  <a:srgbClr val="000000"/>
                </a:solidFill>
              </a:rPr>
              <a:t>Judy Elliott (2016) describes the problem-solving process in RTI as having four simple steps:</a:t>
            </a:r>
            <a:endParaRPr>
              <a:solidFill>
                <a:srgbClr val="000000"/>
              </a:solidFill>
            </a:endParaRPr>
          </a:p>
          <a:p>
            <a:pPr marL="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None/>
            </a:pPr>
            <a:r>
              <a:rPr lang="en-US">
                <a:solidFill>
                  <a:srgbClr val="000000"/>
                </a:solidFill>
              </a:rPr>
              <a:t>1. Define the problem: </a:t>
            </a:r>
            <a:r>
              <a:rPr lang="en-US" i="0" u="none" strike="noStrike">
                <a:solidFill>
                  <a:srgbClr val="000000"/>
                </a:solidFill>
              </a:rPr>
              <a:t>Determine the goal. What is the difference  between the expectation and what is actually occurring in terms of student performance? </a:t>
            </a:r>
            <a:endParaRPr>
              <a:solidFill>
                <a:srgbClr val="000000"/>
              </a:solidFill>
            </a:endParaRPr>
          </a:p>
          <a:p>
            <a:pPr marL="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None/>
            </a:pPr>
            <a:r>
              <a:rPr lang="en-US" i="0" u="none" strike="noStrike">
                <a:solidFill>
                  <a:srgbClr val="000000"/>
                </a:solidFill>
              </a:rPr>
              <a:t>2. Analyze the problem: Why is it occurring? Hypothesize possible root causes of why the problem is occurring.</a:t>
            </a:r>
            <a:r>
              <a:rPr lang="en-US">
                <a:solidFill>
                  <a:srgbClr val="000000"/>
                </a:solidFill>
              </a:rPr>
              <a:t> </a:t>
            </a:r>
            <a:r>
              <a:rPr lang="en-US" i="0" u="none" strike="noStrike">
                <a:solidFill>
                  <a:srgbClr val="000000"/>
                </a:solidFill>
              </a:rPr>
              <a:t>Carefully analyze additional data to support or refute each hypothesis</a:t>
            </a:r>
            <a:r>
              <a:rPr lang="en-US">
                <a:solidFill>
                  <a:srgbClr val="000000"/>
                </a:solidFill>
              </a:rPr>
              <a:t> and u</a:t>
            </a:r>
            <a:r>
              <a:rPr lang="en-US" i="0" u="none" strike="noStrike">
                <a:solidFill>
                  <a:srgbClr val="000000"/>
                </a:solidFill>
              </a:rPr>
              <a:t>se additional data to validate whether your hypothesis is true.</a:t>
            </a:r>
            <a:endParaRPr i="0" u="none" strike="noStrike">
              <a:solidFill>
                <a:srgbClr val="000000"/>
              </a:solidFill>
            </a:endParaRPr>
          </a:p>
          <a:p>
            <a:pPr marL="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Clr>
                <a:schemeClr val="dk1"/>
              </a:buClr>
              <a:buSzPts val="1200"/>
              <a:buFont typeface="Franklin Gothic"/>
              <a:buNone/>
            </a:pPr>
            <a:r>
              <a:rPr lang="en-US" i="0" u="none" strike="noStrike">
                <a:solidFill>
                  <a:srgbClr val="000000"/>
                </a:solidFill>
              </a:rPr>
              <a:t>3. </a:t>
            </a:r>
            <a:r>
              <a:rPr lang="en-US">
                <a:solidFill>
                  <a:srgbClr val="000000"/>
                </a:solidFill>
              </a:rPr>
              <a:t>Implement the plan: With your team determine what can be done to solve the problem.  </a:t>
            </a:r>
            <a:r>
              <a:rPr lang="en-US" i="0" u="none" strike="noStrike">
                <a:solidFill>
                  <a:srgbClr val="000000"/>
                </a:solidFill>
              </a:rPr>
              <a:t>Your team may want to brainstorm and select the intervention(s) or strategies that could be put in place to address the problem.</a:t>
            </a:r>
            <a:endParaRPr i="0" u="none" strike="noStrike">
              <a:solidFill>
                <a:srgbClr val="000000"/>
              </a:solidFill>
            </a:endParaRPr>
          </a:p>
          <a:p>
            <a:pPr marL="0" marR="0" lvl="0" indent="0" algn="l" rtl="0">
              <a:lnSpc>
                <a:spcPct val="100000"/>
              </a:lnSpc>
              <a:spcBef>
                <a:spcPts val="0"/>
              </a:spcBef>
              <a:spcAft>
                <a:spcPts val="0"/>
              </a:spcAft>
              <a:buClr>
                <a:schemeClr val="dk1"/>
              </a:buClr>
              <a:buSzPts val="1200"/>
              <a:buFont typeface="Franklin Gothic"/>
              <a:buNone/>
            </a:pPr>
            <a:endParaRPr>
              <a:solidFill>
                <a:srgbClr val="000000"/>
              </a:solidFill>
            </a:endParaRPr>
          </a:p>
          <a:p>
            <a:pPr marL="0" lvl="0" indent="0" algn="l" rtl="0">
              <a:lnSpc>
                <a:spcPct val="100000"/>
              </a:lnSpc>
              <a:spcBef>
                <a:spcPts val="0"/>
              </a:spcBef>
              <a:spcAft>
                <a:spcPts val="0"/>
              </a:spcAft>
              <a:buNone/>
            </a:pPr>
            <a:r>
              <a:rPr lang="en-US" i="0" u="none" strike="noStrike">
                <a:solidFill>
                  <a:srgbClr val="000000"/>
                </a:solidFill>
              </a:rPr>
              <a:t>4. Finally, </a:t>
            </a:r>
            <a:r>
              <a:rPr lang="en-US" b="1" i="0" u="none" strike="noStrike">
                <a:solidFill>
                  <a:srgbClr val="000000"/>
                </a:solidFill>
              </a:rPr>
              <a:t>evaluate the plan </a:t>
            </a:r>
            <a:r>
              <a:rPr lang="en-US" i="0" u="none" strike="noStrike">
                <a:solidFill>
                  <a:srgbClr val="000000"/>
                </a:solidFill>
              </a:rPr>
              <a:t>to determine if it worked or if further assessment or changes are needed.</a:t>
            </a:r>
            <a:r>
              <a:rPr lang="en-US">
                <a:solidFill>
                  <a:srgbClr val="000000"/>
                </a:solidFill>
              </a:rPr>
              <a:t> </a:t>
            </a:r>
            <a:r>
              <a:rPr lang="en-US" i="0" u="none" strike="noStrike">
                <a:solidFill>
                  <a:srgbClr val="000000"/>
                </a:solidFill>
              </a:rPr>
              <a:t>Collect and use schoolwide, small-group, and individual student data to determine if the plan is working to address the problem identified.</a:t>
            </a:r>
            <a:r>
              <a:rPr lang="en-US">
                <a:solidFill>
                  <a:srgbClr val="000000"/>
                </a:solidFill>
              </a:rPr>
              <a:t> </a:t>
            </a:r>
            <a:r>
              <a:rPr lang="en-US" i="0" u="none" strike="noStrike">
                <a:solidFill>
                  <a:srgbClr val="000000"/>
                </a:solidFill>
              </a:rPr>
              <a:t>Progress monitor and modify, if necessary</a:t>
            </a:r>
            <a:r>
              <a:rPr lang="en-US">
                <a:solidFill>
                  <a:srgbClr val="000000"/>
                </a:solidFill>
              </a:rPr>
              <a:t>, and e</a:t>
            </a:r>
            <a:r>
              <a:rPr lang="en-US" i="0" u="none" strike="noStrike">
                <a:solidFill>
                  <a:srgbClr val="000000"/>
                </a:solidFill>
              </a:rPr>
              <a:t>valuate the response: good, questionable, or poor.</a:t>
            </a:r>
            <a:endParaRPr>
              <a:solidFill>
                <a:srgbClr val="000000"/>
              </a:solidFill>
            </a:endParaRPr>
          </a:p>
        </p:txBody>
      </p:sp>
      <p:sp>
        <p:nvSpPr>
          <p:cNvPr id="1473" name="Google Shape;1473;p52: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5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3" name="Google Shape;1483;p53: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Before engaging in student-level decision making, one must engage in system-level DBDM. Look at the list of potential root causes, are any at the systems level (e.g., schedule, professional development)? The primary purpose is to evaluate the effectiveness of the system (e.g., class, grade, school). Failure to analyze system effects using Tier I data can lead teams to incorrectly focus on student characteristics as the cause for poor learning outcomes. In most cases, poor learning outcomes are the result of a mismatch between the student’s needs and the instruction, curriculum, or environment. The district or school RTI teams are responsible for analyzing data at this level. </a:t>
            </a:r>
            <a:endParaRPr/>
          </a:p>
        </p:txBody>
      </p:sp>
      <p:sp>
        <p:nvSpPr>
          <p:cNvPr id="1484" name="Google Shape;1484;p53: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54: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4" name="Google Shape;1494;p54: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Data-based decision making</a:t>
            </a:r>
            <a:r>
              <a:rPr lang="en-US" i="0"/>
              <a:t> using Tier I data or screening</a:t>
            </a:r>
            <a:r>
              <a:rPr lang="en-US"/>
              <a:t> </a:t>
            </a:r>
            <a:r>
              <a:rPr lang="en-US" i="0"/>
              <a:t>data can assist teams </a:t>
            </a:r>
            <a:r>
              <a:rPr lang="en-US"/>
              <a:t>as they…..</a:t>
            </a:r>
            <a:endParaRPr/>
          </a:p>
          <a:p>
            <a:pPr marL="0" lvl="0" indent="0" algn="l" rtl="0">
              <a:spcBef>
                <a:spcPts val="360"/>
              </a:spcBef>
              <a:spcAft>
                <a:spcPts val="0"/>
              </a:spcAft>
              <a:buNone/>
            </a:pPr>
            <a:endParaRPr b="0" i="1"/>
          </a:p>
          <a:p>
            <a:pPr marL="0" lvl="0" indent="0" algn="l" rtl="0">
              <a:spcBef>
                <a:spcPts val="360"/>
              </a:spcBef>
              <a:spcAft>
                <a:spcPts val="0"/>
              </a:spcAft>
              <a:buNone/>
            </a:pPr>
            <a:r>
              <a:rPr lang="en-US" b="0" i="1"/>
              <a:t>Read the slide.</a:t>
            </a:r>
            <a:endParaRPr/>
          </a:p>
        </p:txBody>
      </p:sp>
      <p:sp>
        <p:nvSpPr>
          <p:cNvPr id="1495" name="Google Shape;1495;p54: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5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3" name="Google Shape;1503;p5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Once the RTI team has developed an action plan to address system level barriers, the next step is to engage in individual student level data analysis.</a:t>
            </a:r>
            <a:endParaRPr/>
          </a:p>
        </p:txBody>
      </p:sp>
      <p:sp>
        <p:nvSpPr>
          <p:cNvPr id="1504" name="Google Shape;1504;p5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p56: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4" name="Google Shape;1514;p56: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0"/>
              <a:t>DBDM at Tiers 2 and 3 can assist teams </a:t>
            </a:r>
            <a:r>
              <a:rPr lang="en-US"/>
              <a:t>as they…..</a:t>
            </a:r>
            <a:endParaRPr/>
          </a:p>
          <a:p>
            <a:pPr marL="0" lvl="0" indent="0" algn="l" rtl="0">
              <a:spcBef>
                <a:spcPts val="360"/>
              </a:spcBef>
              <a:spcAft>
                <a:spcPts val="0"/>
              </a:spcAft>
              <a:buNone/>
            </a:pPr>
            <a:endParaRPr b="0" i="1"/>
          </a:p>
          <a:p>
            <a:pPr marL="0" lvl="0" indent="0" algn="l" rtl="0">
              <a:spcBef>
                <a:spcPts val="360"/>
              </a:spcBef>
              <a:spcAft>
                <a:spcPts val="0"/>
              </a:spcAft>
              <a:buNone/>
            </a:pPr>
            <a:r>
              <a:rPr lang="en-US" b="0" i="1"/>
              <a:t>Read the slide.</a:t>
            </a:r>
            <a:endParaRPr/>
          </a:p>
        </p:txBody>
      </p:sp>
      <p:sp>
        <p:nvSpPr>
          <p:cNvPr id="1515" name="Google Shape;1515;p56: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58: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3" name="Google Shape;1523;p58: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Franklin Gothic"/>
              <a:buNone/>
            </a:pPr>
            <a:r>
              <a:rPr lang="en-US"/>
              <a:t>Think about data-based decision making.  </a:t>
            </a:r>
            <a:endParaRPr/>
          </a:p>
          <a:p>
            <a:pPr marL="0" marR="0" lvl="0" indent="0" algn="l" rtl="0">
              <a:lnSpc>
                <a:spcPct val="100000"/>
              </a:lnSpc>
              <a:spcBef>
                <a:spcPts val="0"/>
              </a:spcBef>
              <a:spcAft>
                <a:spcPts val="0"/>
              </a:spcAft>
              <a:buClr>
                <a:schemeClr val="dk1"/>
              </a:buClr>
              <a:buSzPts val="1200"/>
              <a:buFont typeface="Franklin Gothic"/>
              <a:buNone/>
            </a:pPr>
            <a:endParaRPr i="1"/>
          </a:p>
          <a:p>
            <a:pPr marL="0" marR="0" lvl="0" indent="0" algn="l" rtl="0">
              <a:lnSpc>
                <a:spcPct val="100000"/>
              </a:lnSpc>
              <a:spcBef>
                <a:spcPts val="0"/>
              </a:spcBef>
              <a:spcAft>
                <a:spcPts val="0"/>
              </a:spcAft>
              <a:buClr>
                <a:schemeClr val="dk1"/>
              </a:buClr>
              <a:buSzPts val="1200"/>
              <a:buFont typeface="Franklin Gothic"/>
              <a:buNone/>
            </a:pPr>
            <a:r>
              <a:rPr lang="en-US" i="1"/>
              <a:t>Trainer Notes: Provide participants time to update their note taking sheet (Activity 1). Allow teams 5 minutes to discuss the questions.</a:t>
            </a:r>
            <a:endParaRPr/>
          </a:p>
          <a:p>
            <a:pPr marL="0" lvl="0" indent="0" algn="l" rtl="0">
              <a:spcBef>
                <a:spcPts val="360"/>
              </a:spcBef>
              <a:spcAft>
                <a:spcPts val="0"/>
              </a:spcAft>
              <a:buNone/>
            </a:pPr>
            <a:endParaRPr/>
          </a:p>
        </p:txBody>
      </p:sp>
      <p:sp>
        <p:nvSpPr>
          <p:cNvPr id="1524" name="Google Shape;1524;p58: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777c91c78d_0_153: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5" name="Google Shape;1535;g777c91c78d_0_153: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a:solidFill>
                  <a:srgbClr val="000000"/>
                </a:solidFill>
              </a:rPr>
              <a:t>This section provides an overview of instruction within Tiers 1, 2, and 3.  See Module 13: Evidence-Based Practices Across the Tiers in Secondary Settings additional information.</a:t>
            </a:r>
            <a:endParaRPr>
              <a:solidFill>
                <a:srgbClr val="000000"/>
              </a:solidFill>
            </a:endParaRPr>
          </a:p>
        </p:txBody>
      </p:sp>
      <p:sp>
        <p:nvSpPr>
          <p:cNvPr id="1536" name="Google Shape;1536;g777c91c78d_0_153: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77a7e230c1_0_541: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2" name="Google Shape;1542;g77a7e230c1_0_541: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a:solidFill>
                  <a:srgbClr val="000000"/>
                </a:solidFill>
              </a:rPr>
              <a:t>As shown earlier, the pyramid graphic depicts the progression of support across the multilevel prevention system. It represents three tiers of prevention and the percentage of students we would expect to benefit from those levels of prevention in an effective system. </a:t>
            </a:r>
            <a:endParaRPr>
              <a:solidFill>
                <a:srgbClr val="000000"/>
              </a:solidFill>
            </a:endParaRPr>
          </a:p>
        </p:txBody>
      </p:sp>
      <p:sp>
        <p:nvSpPr>
          <p:cNvPr id="1543" name="Google Shape;1543;g77a7e230c1_0_541: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77a7e230c1_0_1594: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4" name="Google Shape;1554;g77a7e230c1_0_1594: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Clr>
                <a:schemeClr val="dk1"/>
              </a:buClr>
              <a:buFont typeface="Arial"/>
              <a:buNone/>
            </a:pPr>
            <a:r>
              <a:rPr lang="en-US">
                <a:solidFill>
                  <a:srgbClr val="000000"/>
                </a:solidFill>
              </a:rPr>
              <a:t>This graphic illustrates an example of what a school’s reading instruction may look like at each tier.  Notice the evidence standards for the instruction vary by tier.  At the Tier I level, reading instruction consists of research-based curricula.  This means that the core curriculums are not evidence-based as a whole, but typically include research-based strategies and practices such as explicit instruction or partner reading.  </a:t>
            </a:r>
            <a:endParaRPr>
              <a:solidFill>
                <a:srgbClr val="000000"/>
              </a:solidFill>
            </a:endParaRPr>
          </a:p>
          <a:p>
            <a:pPr marL="0" lvl="0" indent="0" algn="l" rtl="0">
              <a:spcBef>
                <a:spcPts val="0"/>
              </a:spcBef>
              <a:spcAft>
                <a:spcPts val="0"/>
              </a:spcAft>
              <a:buClr>
                <a:schemeClr val="dk1"/>
              </a:buClr>
              <a:buFont typeface="Arial"/>
              <a:buNone/>
            </a:pPr>
            <a:endParaRPr>
              <a:solidFill>
                <a:srgbClr val="000000"/>
              </a:solidFill>
            </a:endParaRPr>
          </a:p>
          <a:p>
            <a:pPr marL="0" lvl="0" indent="0" algn="l" rtl="0">
              <a:spcBef>
                <a:spcPts val="0"/>
              </a:spcBef>
              <a:spcAft>
                <a:spcPts val="0"/>
              </a:spcAft>
              <a:buClr>
                <a:schemeClr val="dk1"/>
              </a:buClr>
              <a:buFont typeface="Arial"/>
              <a:buNone/>
            </a:pPr>
            <a:r>
              <a:rPr lang="en-US">
                <a:solidFill>
                  <a:srgbClr val="000000"/>
                </a:solidFill>
              </a:rPr>
              <a:t>At the Tier II level, interventions should be evidence-based and researched as a whole for their effect on student learning outcomes.  </a:t>
            </a:r>
            <a:endParaRPr>
              <a:solidFill>
                <a:srgbClr val="000000"/>
              </a:solidFill>
            </a:endParaRPr>
          </a:p>
          <a:p>
            <a:pPr marL="0" lvl="0" indent="0" algn="l" rtl="0">
              <a:spcBef>
                <a:spcPts val="0"/>
              </a:spcBef>
              <a:spcAft>
                <a:spcPts val="0"/>
              </a:spcAft>
              <a:buClr>
                <a:schemeClr val="dk1"/>
              </a:buClr>
              <a:buFont typeface="Arial"/>
              <a:buNone/>
            </a:pPr>
            <a:endParaRPr>
              <a:solidFill>
                <a:srgbClr val="000000"/>
              </a:solidFill>
            </a:endParaRPr>
          </a:p>
          <a:p>
            <a:pPr marL="0" lvl="0" indent="0" algn="l" rtl="0">
              <a:spcBef>
                <a:spcPts val="0"/>
              </a:spcBef>
              <a:spcAft>
                <a:spcPts val="0"/>
              </a:spcAft>
              <a:buClr>
                <a:schemeClr val="dk1"/>
              </a:buClr>
              <a:buNone/>
            </a:pPr>
            <a:r>
              <a:rPr lang="en-US">
                <a:solidFill>
                  <a:srgbClr val="000000"/>
                </a:solidFill>
              </a:rPr>
              <a:t>Finally, at the Tier III or intensive level, schools should use adapted evidence-based interventions. In other words, Tier III depends on the adaptation of Tier II evidence-based interventions. Adaptations are based on data used to meet the unique needs of the individual student.  </a:t>
            </a:r>
            <a:endParaRPr>
              <a:solidFill>
                <a:srgbClr val="000000"/>
              </a:solidFill>
            </a:endParaRPr>
          </a:p>
        </p:txBody>
      </p:sp>
      <p:sp>
        <p:nvSpPr>
          <p:cNvPr id="1555" name="Google Shape;1555;g77a7e230c1_0_1594: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8dc3baaf43_0_157:notes"/>
          <p:cNvSpPr>
            <a:spLocks noGrp="1" noRot="1" noChangeAspect="1"/>
          </p:cNvSpPr>
          <p:nvPr>
            <p:ph type="sldImg" idx="2"/>
          </p:nvPr>
        </p:nvSpPr>
        <p:spPr>
          <a:xfrm>
            <a:off x="1177429" y="696276"/>
            <a:ext cx="46572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5" name="Google Shape;1565;g8dc3baaf43_0_157:notes"/>
          <p:cNvSpPr txBox="1">
            <a:spLocks noGrp="1"/>
          </p:cNvSpPr>
          <p:nvPr>
            <p:ph type="body" idx="1"/>
          </p:nvPr>
        </p:nvSpPr>
        <p:spPr>
          <a:xfrm>
            <a:off x="935039" y="4416428"/>
            <a:ext cx="5140200" cy="4182900"/>
          </a:xfrm>
          <a:prstGeom prst="rect">
            <a:avLst/>
          </a:prstGeom>
          <a:noFill/>
          <a:ln>
            <a:noFill/>
          </a:ln>
        </p:spPr>
        <p:txBody>
          <a:bodyPr spcFirstLastPara="1" wrap="square" lIns="93375" tIns="46675" rIns="93375" bIns="46675" anchor="t" anchorCtr="0">
            <a:noAutofit/>
          </a:bodyPr>
          <a:lstStyle/>
          <a:p>
            <a:pPr marL="0" lvl="0" indent="0" algn="l" rtl="0">
              <a:spcBef>
                <a:spcPts val="0"/>
              </a:spcBef>
              <a:spcAft>
                <a:spcPts val="0"/>
              </a:spcAft>
              <a:buClr>
                <a:schemeClr val="dk1"/>
              </a:buClr>
              <a:buFont typeface="Arial"/>
              <a:buNone/>
            </a:pPr>
            <a:r>
              <a:rPr lang="en-US">
                <a:solidFill>
                  <a:srgbClr val="000000"/>
                </a:solidFill>
              </a:rPr>
              <a:t>There are varying levels of evidence for instruction and interventions delivered within an MTSS framework.     </a:t>
            </a:r>
            <a:endParaRPr>
              <a:solidFill>
                <a:srgbClr val="000000"/>
              </a:solidFill>
            </a:endParaRPr>
          </a:p>
          <a:p>
            <a:pPr marL="0" lvl="0" indent="0" algn="l" rtl="0">
              <a:spcBef>
                <a:spcPts val="0"/>
              </a:spcBef>
              <a:spcAft>
                <a:spcPts val="0"/>
              </a:spcAft>
              <a:buClr>
                <a:schemeClr val="dk1"/>
              </a:buClr>
              <a:buFont typeface="Arial"/>
              <a:buNone/>
            </a:pPr>
            <a:endParaRPr>
              <a:solidFill>
                <a:srgbClr val="000000"/>
              </a:solidFill>
            </a:endParaRPr>
          </a:p>
          <a:p>
            <a:pPr marL="0" lvl="0" indent="0" algn="l" rtl="0">
              <a:spcBef>
                <a:spcPts val="0"/>
              </a:spcBef>
              <a:spcAft>
                <a:spcPts val="0"/>
              </a:spcAft>
              <a:buClr>
                <a:schemeClr val="dk1"/>
              </a:buClr>
              <a:buFont typeface="Arial"/>
              <a:buNone/>
            </a:pPr>
            <a:r>
              <a:rPr lang="en-US">
                <a:solidFill>
                  <a:srgbClr val="000000"/>
                </a:solidFill>
              </a:rPr>
              <a:t>Research-based curriculum is recommended for Tier I, or core instruction, across subjects. This means that the components have been researched and found to be generally effective, although the curriculum materials have not been rigorously evaluated as a package. </a:t>
            </a:r>
            <a:endParaRPr>
              <a:solidFill>
                <a:srgbClr val="000000"/>
              </a:solidFill>
            </a:endParaRPr>
          </a:p>
          <a:p>
            <a:pPr marL="0" lvl="0" indent="0" algn="l" rtl="0">
              <a:spcBef>
                <a:spcPts val="0"/>
              </a:spcBef>
              <a:spcAft>
                <a:spcPts val="0"/>
              </a:spcAft>
              <a:buClr>
                <a:schemeClr val="dk1"/>
              </a:buClr>
              <a:buFont typeface="Arial"/>
              <a:buNone/>
            </a:pPr>
            <a:endParaRPr>
              <a:solidFill>
                <a:srgbClr val="000000"/>
              </a:solidFill>
            </a:endParaRPr>
          </a:p>
          <a:p>
            <a:pPr marL="0" lvl="0" indent="0" algn="l" rtl="0">
              <a:spcBef>
                <a:spcPts val="0"/>
              </a:spcBef>
              <a:spcAft>
                <a:spcPts val="0"/>
              </a:spcAft>
              <a:buClr>
                <a:schemeClr val="dk1"/>
              </a:buClr>
              <a:buFont typeface="Arial"/>
              <a:buNone/>
            </a:pPr>
            <a:r>
              <a:rPr lang="en-US">
                <a:solidFill>
                  <a:srgbClr val="000000"/>
                </a:solidFill>
              </a:rPr>
              <a:t>Evidence-based interventions are recommended for Tier II and Tier III. These materials are evaluated using rigorous research design, and there is evidence of positive effects for students who received the intervention.  This means that programs have been rigorously evaluated as a whole, and that the specific intervention program was found to have positive effects for students receiving the intervention program. </a:t>
            </a:r>
            <a:endParaRPr>
              <a:solidFill>
                <a:srgbClr val="000000"/>
              </a:solidFill>
            </a:endParaRPr>
          </a:p>
        </p:txBody>
      </p:sp>
      <p:sp>
        <p:nvSpPr>
          <p:cNvPr id="1566" name="Google Shape;1566;g8dc3baaf43_0_157:notes"/>
          <p:cNvSpPr txBox="1">
            <a:spLocks noGrp="1"/>
          </p:cNvSpPr>
          <p:nvPr>
            <p:ph type="sldNum" idx="12"/>
          </p:nvPr>
        </p:nvSpPr>
        <p:spPr>
          <a:xfrm>
            <a:off x="3971927" y="8831267"/>
            <a:ext cx="3038700" cy="465000"/>
          </a:xfrm>
          <a:prstGeom prst="rect">
            <a:avLst/>
          </a:prstGeom>
          <a:noFill/>
          <a:ln>
            <a:noFill/>
          </a:ln>
        </p:spPr>
        <p:txBody>
          <a:bodyPr spcFirstLastPara="1" wrap="square" lIns="93375" tIns="46675" rIns="93375"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777c91c78d_0_118: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1" name="Google Shape;1091;g777c91c78d_0_118: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a:solidFill>
                  <a:srgbClr val="000000"/>
                </a:solidFill>
              </a:rPr>
              <a:t>Let’s discuss the definition and essential elements of RTI.</a:t>
            </a:r>
            <a:endParaRPr>
              <a:solidFill>
                <a:srgbClr val="000000"/>
              </a:solidFill>
            </a:endParaRPr>
          </a:p>
        </p:txBody>
      </p:sp>
      <p:sp>
        <p:nvSpPr>
          <p:cNvPr id="1092" name="Google Shape;1092;g777c91c78d_0_118: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8dc3baaf43_0_12: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78" name="Google Shape;1578;g8dc3baaf43_0_12: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1"/>
              </a:buClr>
              <a:buSzPts val="1100"/>
              <a:buNone/>
            </a:pPr>
            <a:r>
              <a:rPr lang="en-US">
                <a:solidFill>
                  <a:srgbClr val="000000"/>
                </a:solidFill>
              </a:rPr>
              <a:t>The focus of Tier I is on prevention for all students. The instruction is the district’s core curriculum and instructional practices that are research based, aligned with state or district standards, and incorporate differentiated instruction. The curriculum is research-based, aligned to state standards, and differentiated based on student need and ability. </a:t>
            </a:r>
            <a:endParaRPr>
              <a:solidFill>
                <a:srgbClr val="000000"/>
              </a:solidFill>
            </a:endParaRPr>
          </a:p>
          <a:p>
            <a:pPr marL="0" lvl="0" indent="0" algn="l" rtl="0">
              <a:lnSpc>
                <a:spcPct val="100000"/>
              </a:lnSpc>
              <a:spcBef>
                <a:spcPts val="0"/>
              </a:spcBef>
              <a:spcAft>
                <a:spcPts val="0"/>
              </a:spcAft>
              <a:buClr>
                <a:schemeClr val="dk1"/>
              </a:buClr>
              <a:buSzPts val="1100"/>
              <a:buNone/>
            </a:pPr>
            <a:endParaRPr>
              <a:solidFill>
                <a:srgbClr val="000000"/>
              </a:solidFill>
            </a:endParaRPr>
          </a:p>
          <a:p>
            <a:pPr marL="0" lvl="0" indent="0" algn="l" rtl="0">
              <a:lnSpc>
                <a:spcPct val="100000"/>
              </a:lnSpc>
              <a:spcBef>
                <a:spcPts val="0"/>
              </a:spcBef>
              <a:spcAft>
                <a:spcPts val="0"/>
              </a:spcAft>
              <a:buClr>
                <a:schemeClr val="dk1"/>
              </a:buClr>
              <a:buSzPts val="1100"/>
              <a:buNone/>
            </a:pPr>
            <a:r>
              <a:rPr lang="en-US">
                <a:solidFill>
                  <a:srgbClr val="000000"/>
                </a:solidFill>
              </a:rPr>
              <a:t>Instruction at Tier I lasts all year and is delivered within the general education classroom and includes variable and flexible grouping formats. The district grade-level core curriculum material (reading, mathematics, and writing) can be supplemented with materials for foundational skills, guided practice, or fluency.</a:t>
            </a:r>
            <a:endParaRPr>
              <a:solidFill>
                <a:srgbClr val="000000"/>
              </a:solidFill>
            </a:endParaRPr>
          </a:p>
          <a:p>
            <a:pPr marL="0" lvl="0" indent="0" algn="l" rtl="0">
              <a:lnSpc>
                <a:spcPct val="100000"/>
              </a:lnSpc>
              <a:spcBef>
                <a:spcPts val="0"/>
              </a:spcBef>
              <a:spcAft>
                <a:spcPts val="0"/>
              </a:spcAft>
              <a:buClr>
                <a:schemeClr val="dk1"/>
              </a:buClr>
              <a:buSzPts val="1100"/>
              <a:buNone/>
            </a:pPr>
            <a:endParaRPr>
              <a:solidFill>
                <a:srgbClr val="000000"/>
              </a:solidFill>
            </a:endParaRPr>
          </a:p>
          <a:p>
            <a:pPr marL="0" lvl="0" indent="0" algn="l" rtl="0">
              <a:lnSpc>
                <a:spcPct val="100000"/>
              </a:lnSpc>
              <a:spcBef>
                <a:spcPts val="0"/>
              </a:spcBef>
              <a:spcAft>
                <a:spcPts val="0"/>
              </a:spcAft>
              <a:buClr>
                <a:schemeClr val="dk1"/>
              </a:buClr>
              <a:buSzPts val="1100"/>
              <a:buNone/>
            </a:pPr>
            <a:r>
              <a:rPr lang="en-US">
                <a:solidFill>
                  <a:srgbClr val="000000"/>
                </a:solidFill>
              </a:rPr>
              <a:t>The assessments administered within Tier I are screening and informal measures to inform instruction and identify students who may be at-risk. Screening should be conducted three times per year (fall, winter, and spring) and conducted in combination with informal measures. Students who are just below or a few points above the recommended benchmark score on universal screening may be progress monitored on a monthly basis.  If a student is below the benchmark, then a clear process should be set in place for what should happen next to improve student performance and monitor progress more frequently. The benchmark should remain a solid cut point with decision rules applied. </a:t>
            </a:r>
            <a:endParaRPr>
              <a:solidFill>
                <a:srgbClr val="000000"/>
              </a:solidFill>
            </a:endParaRPr>
          </a:p>
        </p:txBody>
      </p:sp>
      <p:sp>
        <p:nvSpPr>
          <p:cNvPr id="1579" name="Google Shape;1579;g8dc3baaf43_0_12: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77a7e230c1_0_1037: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i="1">
                <a:solidFill>
                  <a:srgbClr val="000000"/>
                </a:solidFill>
              </a:rPr>
              <a:t>Trainer Notes: Read the slide. Highlight the high-leverage practices that are proven to be effective for students with disabilities at Tier I.</a:t>
            </a:r>
            <a:r>
              <a:rPr lang="en-US">
                <a:solidFill>
                  <a:srgbClr val="000000"/>
                </a:solidFill>
              </a:rPr>
              <a:t> </a:t>
            </a:r>
            <a:r>
              <a:rPr lang="en-US" i="1">
                <a:solidFill>
                  <a:srgbClr val="000000"/>
                </a:solidFill>
              </a:rPr>
              <a:t>Examples of HLPs include: explicit instruction, scaffolding, teaching social skills, intensive instruction and student engagement to name a few. </a:t>
            </a:r>
            <a:endParaRPr i="1">
              <a:solidFill>
                <a:srgbClr val="000000"/>
              </a:solidFill>
            </a:endParaRPr>
          </a:p>
          <a:p>
            <a:pPr marL="0" lvl="0" indent="0" algn="l" rtl="0">
              <a:lnSpc>
                <a:spcPct val="100000"/>
              </a:lnSpc>
              <a:spcBef>
                <a:spcPts val="0"/>
              </a:spcBef>
              <a:spcAft>
                <a:spcPts val="0"/>
              </a:spcAft>
              <a:buSzPts val="1400"/>
              <a:buNone/>
            </a:pPr>
            <a:endParaRPr i="1">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For additional information on High Leverage Practices </a:t>
            </a:r>
            <a:r>
              <a:rPr lang="en-US"/>
              <a:t>visit </a:t>
            </a:r>
            <a:r>
              <a:rPr lang="en-US" u="sng">
                <a:solidFill>
                  <a:schemeClr val="hlink"/>
                </a:solidFill>
                <a:hlinkClick r:id="rId3"/>
              </a:rPr>
              <a:t>https://highleveragepractices.org/</a:t>
            </a:r>
            <a:r>
              <a:rPr lang="en-US" i="1"/>
              <a:t>.</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Source: McLeskey, J., Maheady, L., Billingsley, B., Brownell, M. T., &amp; Lewis, T. J. (2019). High leverage practices for inclusive classrooms. Arlington, VA: Council for Exceptional Children.</a:t>
            </a:r>
            <a:endParaRPr i="1">
              <a:solidFill>
                <a:srgbClr val="000000"/>
              </a:solidFill>
            </a:endParaRPr>
          </a:p>
        </p:txBody>
      </p:sp>
      <p:sp>
        <p:nvSpPr>
          <p:cNvPr id="1588" name="Google Shape;1588;g77a7e230c1_0_1037: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8dc3baaf43_0_604:notes"/>
          <p:cNvSpPr>
            <a:spLocks noGrp="1" noRot="1" noChangeAspect="1"/>
          </p:cNvSpPr>
          <p:nvPr>
            <p:ph type="sldImg" idx="2"/>
          </p:nvPr>
        </p:nvSpPr>
        <p:spPr>
          <a:xfrm>
            <a:off x="1131077" y="696913"/>
            <a:ext cx="47499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8dc3baaf43_0_604:notes"/>
          <p:cNvSpPr txBox="1">
            <a:spLocks noGrp="1"/>
          </p:cNvSpPr>
          <p:nvPr>
            <p:ph type="body" idx="1"/>
          </p:nvPr>
        </p:nvSpPr>
        <p:spPr>
          <a:xfrm>
            <a:off x="935039" y="4416428"/>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r>
              <a:rPr lang="en-US"/>
              <a:t>How do we know if we are consistently using differentiated instruction? The best way to assess this is to interview and observe staff.  Lack of differentiated instruction is often attributed to inconsistent understanding of what differentiated instruction is and how it looks in practice.</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000000"/>
                </a:solidFill>
              </a:rPr>
              <a:t>Differentiating instruction means creating multiple paths so that students of different abilities, interest, or learning needs experience equally appropriate ways to absorb, use, develop, and present concepts as part of their daily learning process.</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en-US"/>
              <a:t>Differentiated Instruction is discussed in length in Module 7: Differentiated Instruction in Tier 1. </a:t>
            </a:r>
            <a:endParaRPr/>
          </a:p>
        </p:txBody>
      </p:sp>
      <p:sp>
        <p:nvSpPr>
          <p:cNvPr id="1599" name="Google Shape;1599;g8dc3baaf43_0_604:notes"/>
          <p:cNvSpPr txBox="1">
            <a:spLocks noGrp="1"/>
          </p:cNvSpPr>
          <p:nvPr>
            <p:ph type="sldNum" idx="12"/>
          </p:nvPr>
        </p:nvSpPr>
        <p:spPr>
          <a:xfrm>
            <a:off x="3971926" y="8831266"/>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77a7e230c1_0_1068: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8" name="Google Shape;1608;g77a7e230c1_0_1068: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solidFill>
                  <a:srgbClr val="000000"/>
                </a:solidFill>
              </a:rPr>
              <a:t>Trainer Notes: With a partner, have participants brainstorm the different features of differentiation. Allow 2 - 3 minutes and discuss whole group.  Next, present the slide.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Differentiation of instruction is more than grouping students by interest or ability. There are other features of differentiation of instruction including (</a:t>
            </a:r>
            <a:r>
              <a:rPr lang="en-US" i="1">
                <a:solidFill>
                  <a:srgbClr val="000000"/>
                </a:solidFill>
              </a:rPr>
              <a:t>review slide).</a:t>
            </a:r>
            <a:endParaRPr>
              <a:solidFill>
                <a:srgbClr val="000000"/>
              </a:solidFill>
            </a:endParaRPr>
          </a:p>
          <a:p>
            <a:pPr marL="0" lvl="0" indent="0" algn="l" rtl="0">
              <a:spcBef>
                <a:spcPts val="0"/>
              </a:spcBef>
              <a:spcAft>
                <a:spcPts val="0"/>
              </a:spcAft>
              <a:buClr>
                <a:schemeClr val="dk1"/>
              </a:buClr>
              <a:buSzPts val="1200"/>
              <a:buFont typeface="Arial"/>
              <a:buNone/>
            </a:pPr>
            <a:endParaRPr i="1">
              <a:solidFill>
                <a:srgbClr val="000000"/>
              </a:solidFill>
            </a:endParaRPr>
          </a:p>
          <a:p>
            <a:pPr marL="0" lvl="0" indent="0" algn="l" rtl="0">
              <a:spcBef>
                <a:spcPts val="0"/>
              </a:spcBef>
              <a:spcAft>
                <a:spcPts val="0"/>
              </a:spcAft>
              <a:buClr>
                <a:schemeClr val="dk1"/>
              </a:buClr>
              <a:buSzPts val="1200"/>
              <a:buFont typeface="Arial"/>
              <a:buNone/>
            </a:pPr>
            <a:r>
              <a:rPr lang="en-US" i="1">
                <a:solidFill>
                  <a:srgbClr val="000000"/>
                </a:solidFill>
              </a:rPr>
              <a:t>Notes to expand the final two bullets:</a:t>
            </a:r>
            <a:endParaRPr i="1">
              <a:solidFill>
                <a:srgbClr val="000000"/>
              </a:solidFill>
            </a:endParaRPr>
          </a:p>
          <a:p>
            <a:pPr marL="457200" lvl="0" indent="-304800" algn="l" rtl="0">
              <a:spcBef>
                <a:spcPts val="0"/>
              </a:spcBef>
              <a:spcAft>
                <a:spcPts val="0"/>
              </a:spcAft>
              <a:buSzPts val="1200"/>
              <a:buChar char="●"/>
            </a:pPr>
            <a:r>
              <a:rPr lang="en-US" i="1">
                <a:solidFill>
                  <a:srgbClr val="000000"/>
                </a:solidFill>
              </a:rPr>
              <a:t>Provides multiple response opportunities that incorporate immediate and corrective feedback</a:t>
            </a:r>
            <a:endParaRPr i="1">
              <a:solidFill>
                <a:srgbClr val="000000"/>
              </a:solidFill>
            </a:endParaRPr>
          </a:p>
          <a:p>
            <a:pPr marL="457200" lvl="0" indent="-304800" algn="l" rtl="0">
              <a:spcBef>
                <a:spcPts val="0"/>
              </a:spcBef>
              <a:spcAft>
                <a:spcPts val="0"/>
              </a:spcAft>
              <a:buSzPts val="1200"/>
              <a:buChar char="●"/>
            </a:pPr>
            <a:r>
              <a:rPr lang="en-US" i="1">
                <a:solidFill>
                  <a:srgbClr val="000000"/>
                </a:solidFill>
              </a:rPr>
              <a:t>Provides opportunities for students to direct their own learning to areas, processes, and products that fit their interest and learning styles</a:t>
            </a:r>
            <a:endParaRPr i="1">
              <a:solidFill>
                <a:srgbClr val="000000"/>
              </a:solidFill>
            </a:endParaRPr>
          </a:p>
        </p:txBody>
      </p:sp>
      <p:sp>
        <p:nvSpPr>
          <p:cNvPr id="1609" name="Google Shape;1609;g77a7e230c1_0_1068: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7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9" name="Google Shape;1619;p73:notes"/>
          <p:cNvSpPr txBox="1">
            <a:spLocks noGrp="1"/>
          </p:cNvSpPr>
          <p:nvPr>
            <p:ph type="body" idx="1"/>
          </p:nvPr>
        </p:nvSpPr>
        <p:spPr>
          <a:xfrm>
            <a:off x="935041" y="4416430"/>
            <a:ext cx="5140325" cy="4183063"/>
          </a:xfrm>
          <a:prstGeom prst="rect">
            <a:avLst/>
          </a:prstGeom>
          <a:noFill/>
          <a:ln>
            <a:noFill/>
          </a:ln>
        </p:spPr>
        <p:txBody>
          <a:bodyPr spcFirstLastPara="1" wrap="square" lIns="89900" tIns="44950" rIns="89900" bIns="44950" anchor="t" anchorCtr="0">
            <a:noAutofit/>
          </a:bodyPr>
          <a:lstStyle/>
          <a:p>
            <a:pPr marL="0" lvl="0" indent="0" algn="l" rtl="0">
              <a:spcBef>
                <a:spcPts val="0"/>
              </a:spcBef>
              <a:spcAft>
                <a:spcPts val="0"/>
              </a:spcAft>
              <a:buNone/>
            </a:pPr>
            <a:r>
              <a:rPr lang="en-US"/>
              <a:t>Again, remember that differentiation can involve mixed instructional groupings, team teaching, peer tutoring, learning centers, and accommodations to ensure that all students have access to the core instructional program. Differentiated instruction is NOT the same as providing more intensive interventions to students with learning disabilities.</a:t>
            </a:r>
            <a:endParaRPr/>
          </a:p>
        </p:txBody>
      </p:sp>
      <p:sp>
        <p:nvSpPr>
          <p:cNvPr id="1620" name="Google Shape;1620;p73:notes"/>
          <p:cNvSpPr txBox="1">
            <a:spLocks noGrp="1"/>
          </p:cNvSpPr>
          <p:nvPr>
            <p:ph type="sldNum" idx="12"/>
          </p:nvPr>
        </p:nvSpPr>
        <p:spPr>
          <a:xfrm>
            <a:off x="3970437" y="8830632"/>
            <a:ext cx="3038372" cy="464185"/>
          </a:xfrm>
          <a:prstGeom prst="rect">
            <a:avLst/>
          </a:prstGeom>
          <a:noFill/>
          <a:ln>
            <a:noFill/>
          </a:ln>
        </p:spPr>
        <p:txBody>
          <a:bodyPr spcFirstLastPara="1" wrap="square" lIns="89900" tIns="44950" rIns="89900" bIns="4495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p80: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9" name="Google Shape;1629;p80: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The focus for supplemental instruction is on students identified through screening as at risk for poor learning outcomes. This is typically between 10-15 percent of the entire population. A district’s or school’s target identification rate may mean that not all students who meet the selection criteria for secondary prevention receive this level of support. If a large group of students are needing support in an area, core instruction needs to be examined and instruction adjusted to meet the needs of students.</a:t>
            </a:r>
            <a:endParaRPr/>
          </a:p>
        </p:txBody>
      </p:sp>
      <p:sp>
        <p:nvSpPr>
          <p:cNvPr id="1630" name="Google Shape;1630;p80: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8d00d60c21_0_1: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39" name="Google Shape;1639;g8d00d60c21_0_1: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a:t>Schools in this study used </a:t>
            </a:r>
            <a:r>
              <a:rPr lang="en-US" i="1"/>
              <a:t>elective periods</a:t>
            </a:r>
            <a:r>
              <a:rPr lang="en-US"/>
              <a:t> as the most common approach to scheduling secondary- and tertiary-level classes. For example, if a school uses a 7-period school day, and two of those periods are for elective classes, then the school designates the electives as intervention classes for students needing interventions. The common goal for educators and students is for students to meet academic benchmarks and move back into the elective course(s) of choice.</a:t>
            </a:r>
            <a:endParaRPr/>
          </a:p>
          <a:p>
            <a:pPr marL="0" lvl="0" indent="0" algn="l" rtl="0">
              <a:spcBef>
                <a:spcPts val="360"/>
              </a:spcBef>
              <a:spcAft>
                <a:spcPts val="0"/>
              </a:spcAft>
              <a:buClr>
                <a:schemeClr val="dk1"/>
              </a:buClr>
              <a:buFont typeface="Arial"/>
              <a:buNone/>
            </a:pPr>
            <a:endParaRPr/>
          </a:p>
          <a:p>
            <a:pPr marL="0" lvl="0" indent="0" algn="l" rtl="0">
              <a:spcBef>
                <a:spcPts val="360"/>
              </a:spcBef>
              <a:spcAft>
                <a:spcPts val="0"/>
              </a:spcAft>
              <a:buClr>
                <a:schemeClr val="dk1"/>
              </a:buClr>
              <a:buFont typeface="Arial"/>
              <a:buNone/>
            </a:pPr>
            <a:r>
              <a:rPr lang="en-US"/>
              <a:t>In addition to using elective periods, some schools chose to shorten class time (e.g., by 5 minutes) and include an </a:t>
            </a:r>
            <a:r>
              <a:rPr lang="en-US" i="1"/>
              <a:t>additional class period</a:t>
            </a:r>
            <a:r>
              <a:rPr lang="en-US"/>
              <a:t> in the school day. In many cases, schools also shorten transition times between classes to increase instructional time. The added instructional period provides either intervention or elective time for students. This method requires all instructional staff to teach an intervention or an elective class. </a:t>
            </a:r>
            <a:endParaRPr/>
          </a:p>
          <a:p>
            <a:pPr marL="0" lvl="0" indent="0" algn="l" rtl="0">
              <a:spcBef>
                <a:spcPts val="360"/>
              </a:spcBef>
              <a:spcAft>
                <a:spcPts val="0"/>
              </a:spcAft>
              <a:buClr>
                <a:schemeClr val="dk1"/>
              </a:buClr>
              <a:buFont typeface="Arial"/>
              <a:buNone/>
            </a:pPr>
            <a:r>
              <a:rPr lang="en-US"/>
              <a:t> </a:t>
            </a:r>
            <a:endParaRPr/>
          </a:p>
          <a:p>
            <a:pPr marL="0" lvl="0" indent="0" algn="l" rtl="0">
              <a:spcBef>
                <a:spcPts val="360"/>
              </a:spcBef>
              <a:spcAft>
                <a:spcPts val="0"/>
              </a:spcAft>
              <a:buNone/>
            </a:pPr>
            <a:r>
              <a:rPr lang="en-US"/>
              <a:t>Finally, some schools provide </a:t>
            </a:r>
            <a:r>
              <a:rPr lang="en-US" i="1"/>
              <a:t>extended learning time</a:t>
            </a:r>
            <a:r>
              <a:rPr lang="en-US"/>
              <a:t> outside of the existing school schedule. For example, classes meet before or after the school day or on Saturdays. The sessions outside of the school day are voluntary, and schools need the support of staff, parents, students, and the community to put the structure in place.</a:t>
            </a:r>
            <a:endParaRPr/>
          </a:p>
          <a:p>
            <a:pPr marL="0" lvl="0" indent="0" algn="l" rtl="0">
              <a:spcBef>
                <a:spcPts val="360"/>
              </a:spcBef>
              <a:spcAft>
                <a:spcPts val="0"/>
              </a:spcAft>
              <a:buNone/>
            </a:pPr>
            <a:endParaRPr/>
          </a:p>
          <a:p>
            <a:pPr marL="0" lvl="0" indent="0" algn="l" rtl="0">
              <a:spcBef>
                <a:spcPts val="360"/>
              </a:spcBef>
              <a:spcAft>
                <a:spcPts val="0"/>
              </a:spcAft>
              <a:buNone/>
            </a:pPr>
            <a:r>
              <a:rPr lang="en-US"/>
              <a:t>CC Image from PIxabay.com</a:t>
            </a:r>
            <a:endParaRPr/>
          </a:p>
        </p:txBody>
      </p:sp>
      <p:sp>
        <p:nvSpPr>
          <p:cNvPr id="1640" name="Google Shape;1640;g8d00d60c21_0_1: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8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9" name="Google Shape;1649;p83: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Trainer Notes: Provide 3-4 minutes to complete this activity.  Ask </a:t>
            </a:r>
            <a:r>
              <a:rPr lang="en-US"/>
              <a:t>p</a:t>
            </a:r>
            <a:r>
              <a:rPr lang="en-US" i="1"/>
              <a:t>articipants to update their note taking sheet (Activity 1) and discuss the questions on the slide.  </a:t>
            </a:r>
            <a:endParaRPr i="1"/>
          </a:p>
          <a:p>
            <a:pPr marL="0" lvl="0" indent="0" algn="l" rtl="0">
              <a:spcBef>
                <a:spcPts val="360"/>
              </a:spcBef>
              <a:spcAft>
                <a:spcPts val="0"/>
              </a:spcAft>
              <a:buNone/>
            </a:pPr>
            <a:endParaRPr i="1"/>
          </a:p>
        </p:txBody>
      </p:sp>
      <p:sp>
        <p:nvSpPr>
          <p:cNvPr id="1650" name="Google Shape;1650;p83: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p8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2" name="Google Shape;1662;p8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Trainer Notes: Prepare a T-Chart as shown on the slide and post on the wall.  Ask participants to find Activity 3: Benefits and Concerns of Implementing RTI in the Participant Workbook.  Provide participants 3 - 5 minutes to individually complete the activity.  Participants should respond to the following questions:</a:t>
            </a:r>
            <a:endParaRPr/>
          </a:p>
          <a:p>
            <a:pPr marL="0" lvl="0" indent="0" algn="l" rtl="0">
              <a:spcBef>
                <a:spcPts val="360"/>
              </a:spcBef>
              <a:spcAft>
                <a:spcPts val="0"/>
              </a:spcAft>
              <a:buNone/>
            </a:pPr>
            <a:endParaRPr/>
          </a:p>
          <a:p>
            <a:pPr marL="0" lvl="0" indent="0" algn="l" rtl="0">
              <a:spcBef>
                <a:spcPts val="360"/>
              </a:spcBef>
              <a:spcAft>
                <a:spcPts val="0"/>
              </a:spcAft>
              <a:buNone/>
            </a:pPr>
            <a:r>
              <a:rPr lang="en-US"/>
              <a:t>1. COLUMN 1: How can RTI benefit secondary students, teachers, and leaders? (5 min)</a:t>
            </a:r>
            <a:endParaRPr/>
          </a:p>
          <a:p>
            <a:pPr marL="0" lvl="0" indent="0" algn="l" rtl="0">
              <a:spcBef>
                <a:spcPts val="360"/>
              </a:spcBef>
              <a:spcAft>
                <a:spcPts val="0"/>
              </a:spcAft>
              <a:buNone/>
            </a:pPr>
            <a:r>
              <a:rPr lang="en-US"/>
              <a:t>2. COLUMN 2: What are potential challenges to implementing RTI in our school? (5 min) </a:t>
            </a:r>
            <a:endParaRPr/>
          </a:p>
          <a:p>
            <a:pPr marL="0" lvl="0" indent="0" algn="l" rtl="0">
              <a:spcBef>
                <a:spcPts val="360"/>
              </a:spcBef>
              <a:spcAft>
                <a:spcPts val="0"/>
              </a:spcAft>
              <a:buNone/>
            </a:pPr>
            <a:r>
              <a:rPr lang="en-US" i="1"/>
              <a:t>Example challenges:</a:t>
            </a:r>
            <a:endParaRPr i="1"/>
          </a:p>
          <a:p>
            <a:pPr marL="457200" lvl="0" indent="-304800" algn="l" rtl="0">
              <a:spcBef>
                <a:spcPts val="360"/>
              </a:spcBef>
              <a:spcAft>
                <a:spcPts val="0"/>
              </a:spcAft>
              <a:buSzPts val="1200"/>
              <a:buFont typeface="Franklin Gothic"/>
              <a:buChar char="●"/>
            </a:pPr>
            <a:r>
              <a:rPr lang="en-US" i="1"/>
              <a:t>Why do we need to rescreen 3x/year if we already know where they are? </a:t>
            </a:r>
            <a:endParaRPr/>
          </a:p>
          <a:p>
            <a:pPr marL="457200" lvl="0" indent="-304800" algn="l" rtl="0">
              <a:spcBef>
                <a:spcPts val="0"/>
              </a:spcBef>
              <a:spcAft>
                <a:spcPts val="0"/>
              </a:spcAft>
              <a:buSzPts val="1200"/>
              <a:buFont typeface="Franklin Gothic"/>
              <a:buChar char="●"/>
            </a:pPr>
            <a:r>
              <a:rPr lang="en-US" i="1"/>
              <a:t>Too much testing</a:t>
            </a:r>
            <a:endParaRPr/>
          </a:p>
          <a:p>
            <a:pPr marL="457200" lvl="0" indent="-304800" algn="l" rtl="0">
              <a:spcBef>
                <a:spcPts val="0"/>
              </a:spcBef>
              <a:spcAft>
                <a:spcPts val="0"/>
              </a:spcAft>
              <a:buSzPts val="1200"/>
              <a:buFont typeface="Franklin Gothic"/>
              <a:buChar char="●"/>
            </a:pPr>
            <a:r>
              <a:rPr lang="en-US" i="1"/>
              <a:t>How will we test all students?</a:t>
            </a:r>
            <a:endParaRPr i="1"/>
          </a:p>
          <a:p>
            <a:pPr marL="0" lvl="0" indent="0" algn="l" rtl="0">
              <a:spcBef>
                <a:spcPts val="360"/>
              </a:spcBef>
              <a:spcAft>
                <a:spcPts val="0"/>
              </a:spcAft>
              <a:buNone/>
            </a:pPr>
            <a:endParaRPr i="1"/>
          </a:p>
          <a:p>
            <a:pPr marL="0" lvl="0" indent="0" algn="l" rtl="0">
              <a:spcBef>
                <a:spcPts val="0"/>
              </a:spcBef>
              <a:spcAft>
                <a:spcPts val="0"/>
              </a:spcAft>
              <a:buNone/>
            </a:pPr>
            <a:r>
              <a:rPr lang="en-US" i="1"/>
              <a:t>Next, ask participants to discuss their responses with their team. Provide 5-7 minutes for discussion.  As a group, record responses on post-it notes and place on the large T-Chart. Conduct a whole group discussion of the benefits and challenges of implementing RTI.</a:t>
            </a:r>
            <a:endParaRPr i="1"/>
          </a:p>
        </p:txBody>
      </p:sp>
      <p:sp>
        <p:nvSpPr>
          <p:cNvPr id="1663" name="Google Shape;1663;p8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777c91c78d_0_167: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7" name="Google Shape;1677;g777c91c78d_0_167: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1678" name="Google Shape;1678;g777c91c78d_0_167: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77a7e230c1_0_426: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8" name="Google Shape;1098;g77a7e230c1_0_426: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a:solidFill>
                  <a:srgbClr val="000000"/>
                </a:solidFill>
              </a:rPr>
              <a:t>The Center on RTI has a definition for RTI that includes what we consider to be its essential components. </a:t>
            </a:r>
            <a:endParaRPr>
              <a:solidFill>
                <a:srgbClr val="000000"/>
              </a:solidFill>
            </a:endParaRPr>
          </a:p>
          <a:p>
            <a:pPr marL="0" lvl="0" indent="0" algn="l" rtl="0">
              <a:lnSpc>
                <a:spcPct val="100000"/>
              </a:lnSpc>
              <a:spcBef>
                <a:spcPts val="0"/>
              </a:spcBef>
              <a:spcAft>
                <a:spcPts val="0"/>
              </a:spcAft>
              <a:buSzPts val="1400"/>
              <a:buNone/>
            </a:pPr>
            <a:endParaRPr b="1">
              <a:solidFill>
                <a:srgbClr val="000000"/>
              </a:solidFill>
            </a:endParaRPr>
          </a:p>
          <a:p>
            <a:pPr marL="0" lvl="0" indent="0" algn="l" rtl="0">
              <a:lnSpc>
                <a:spcPct val="100000"/>
              </a:lnSpc>
              <a:spcBef>
                <a:spcPts val="0"/>
              </a:spcBef>
              <a:spcAft>
                <a:spcPts val="0"/>
              </a:spcAft>
              <a:buSzPts val="1400"/>
              <a:buNone/>
            </a:pPr>
            <a:r>
              <a:rPr lang="en-US" i="1">
                <a:solidFill>
                  <a:srgbClr val="000000"/>
                </a:solidFill>
              </a:rPr>
              <a:t>Read the slide.</a:t>
            </a:r>
            <a:endParaRPr>
              <a:solidFill>
                <a:srgbClr val="000000"/>
              </a:solidFill>
            </a:endParaRPr>
          </a:p>
          <a:p>
            <a:pPr marL="0" lvl="0" indent="0" algn="l" rtl="0">
              <a:lnSpc>
                <a:spcPct val="100000"/>
              </a:lnSpc>
              <a:spcBef>
                <a:spcPts val="0"/>
              </a:spcBef>
              <a:spcAft>
                <a:spcPts val="0"/>
              </a:spcAft>
              <a:buSzPts val="1400"/>
              <a:buNone/>
            </a:pPr>
            <a:endParaRPr i="1">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It is important to point out that RTI is a schoolwide prevention system, not a prereferral process for special education, and it is multilevel versus multitier. Having a multilevel prevention system provides students with increasingly intense levels of evidence-based instruction and interventions based on each student’s responsiveness.</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i="1">
                <a:solidFill>
                  <a:srgbClr val="000000"/>
                </a:solidFill>
              </a:rPr>
              <a:t>Source: Center on Response to Intervention at American Institutes for Research.</a:t>
            </a:r>
            <a:endParaRPr i="1">
              <a:solidFill>
                <a:srgbClr val="000000"/>
              </a:solidFill>
            </a:endParaRPr>
          </a:p>
        </p:txBody>
      </p:sp>
      <p:sp>
        <p:nvSpPr>
          <p:cNvPr id="1099" name="Google Shape;1099;g77a7e230c1_0_426: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89: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4" name="Google Shape;1684;p89: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Here are a few contextual factors that have been identified as possible challenges regarding RTI implementation in secondary settings. </a:t>
            </a:r>
            <a:endParaRPr/>
          </a:p>
        </p:txBody>
      </p:sp>
      <p:sp>
        <p:nvSpPr>
          <p:cNvPr id="1685" name="Google Shape;1685;p89: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90: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3" name="Google Shape;1693;p90: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Trainer Notes: The slide is animated. Read the slide. </a:t>
            </a:r>
            <a:endParaRPr/>
          </a:p>
        </p:txBody>
      </p:sp>
      <p:sp>
        <p:nvSpPr>
          <p:cNvPr id="1694" name="Google Shape;1694;p90: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8dc3baaf43_0_766: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3" name="Google Shape;1703;g8dc3baaf43_0_766: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a:t>Schoolwide (or department-wide) scheduling of instruction and intervention are common challenges in elementary schools, so it is not surprising that secondary schools also struggle, given the far greater complexity that characterizes a typical day in high schools. The complexity may not be of magnitude only—it may also differ qualitatively. In other words, “solutions” at the secondary level may involve more than merely scaling up what worked for elementary schools facing similar difficulties.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High schools have noted a lack of time for analyzing and discussing student data and for planning instruction and intervention. Schools also recognize the complexity of creating flexible schedules to allow for student movement across tiers. The key is to acknowledge the challenges and to be creative in adapting the master schedule to meet student and staff needs. Schools address scheduling challenges by identifying the problem areas in the master schedules; develop and implement modified schedules; monitor the impact; and refine, revise, or redevelop a new schedule as necessary. </a:t>
            </a:r>
            <a:endParaRPr/>
          </a:p>
          <a:p>
            <a:pPr marL="0" lvl="0" indent="0" algn="l" rtl="0">
              <a:spcBef>
                <a:spcPts val="0"/>
              </a:spcBef>
              <a:spcAft>
                <a:spcPts val="0"/>
              </a:spcAft>
              <a:buNone/>
            </a:pPr>
            <a:endParaRPr/>
          </a:p>
          <a:p>
            <a:pPr marL="0" lvl="0" indent="0" algn="l" rtl="0">
              <a:spcBef>
                <a:spcPts val="0"/>
              </a:spcBef>
              <a:spcAft>
                <a:spcPts val="0"/>
              </a:spcAft>
              <a:buNone/>
            </a:pPr>
            <a:r>
              <a:rPr lang="en-US" i="1"/>
              <a:t>Trainer Notes: The slide is animated.</a:t>
            </a:r>
            <a:endParaRPr i="1"/>
          </a:p>
        </p:txBody>
      </p:sp>
      <p:sp>
        <p:nvSpPr>
          <p:cNvPr id="1704" name="Google Shape;1704;g8dc3baaf43_0_766: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8dc3baaf43_0_77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13" name="Google Shape;1713;g8dc3baaf43_0_775:notes"/>
          <p:cNvSpPr txBox="1">
            <a:spLocks noGrp="1"/>
          </p:cNvSpPr>
          <p:nvPr>
            <p:ph type="body" idx="1"/>
          </p:nvPr>
        </p:nvSpPr>
        <p:spPr>
          <a:xfrm>
            <a:off x="935041" y="4416430"/>
            <a:ext cx="5140200" cy="4183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a:t>Building staff capacity is a multifaceted task that involves helping teachers to recognize the need for change and to embrace RTI as an effective framework for all students. Increasing capacity also includes developing teachers’ knowledge of RTI and instructional strategies that enhance the effectiveness of Tier I. School-level systems and supports are critical in this respect. Providing teachers with time to problem solve, collaborate with colleagues, and deliver or receive structured training and coaching is important. PD on the overall framework, as well as the individual components and evidence-based practices, must be ongoing.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Often, schools report struggling with increasing staff capacity. RTI, at its most basic level, involves ongoing learning: using information to gain insight, improve and evaluate practice, and identify areas in need of additional planning and work.</a:t>
            </a:r>
            <a:endParaRPr/>
          </a:p>
          <a:p>
            <a:pPr marL="0" lvl="0" indent="0" algn="l" rtl="0">
              <a:spcBef>
                <a:spcPts val="0"/>
              </a:spcBef>
              <a:spcAft>
                <a:spcPts val="0"/>
              </a:spcAft>
              <a:buNone/>
            </a:pPr>
            <a:endParaRPr/>
          </a:p>
          <a:p>
            <a:pPr marL="0" lvl="0" indent="0" algn="l" rtl="0">
              <a:spcBef>
                <a:spcPts val="0"/>
              </a:spcBef>
              <a:spcAft>
                <a:spcPts val="0"/>
              </a:spcAft>
              <a:buNone/>
            </a:pPr>
            <a:r>
              <a:rPr lang="en-US" i="1"/>
              <a:t>Trainer Notes: The slide is animated. </a:t>
            </a:r>
            <a:endParaRPr i="1"/>
          </a:p>
        </p:txBody>
      </p:sp>
      <p:sp>
        <p:nvSpPr>
          <p:cNvPr id="1714" name="Google Shape;1714;g8dc3baaf43_0_775:notes"/>
          <p:cNvSpPr txBox="1">
            <a:spLocks noGrp="1"/>
          </p:cNvSpPr>
          <p:nvPr>
            <p:ph type="sldNum" idx="12"/>
          </p:nvPr>
        </p:nvSpPr>
        <p:spPr>
          <a:xfrm>
            <a:off x="3971927" y="8831268"/>
            <a:ext cx="3038400" cy="465000"/>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93:notes"/>
          <p:cNvSpPr txBox="1">
            <a:spLocks noGrp="1"/>
          </p:cNvSpPr>
          <p:nvPr>
            <p:ph type="body" idx="1"/>
          </p:nvPr>
        </p:nvSpPr>
        <p:spPr>
          <a:xfrm>
            <a:off x="935041" y="4416430"/>
            <a:ext cx="5140325" cy="4183063"/>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r>
              <a:rPr lang="en-US" i="1"/>
              <a:t>Trainer Notes: The slide is animated. </a:t>
            </a:r>
            <a:endParaRPr i="1"/>
          </a:p>
        </p:txBody>
      </p:sp>
      <p:sp>
        <p:nvSpPr>
          <p:cNvPr id="1723" name="Google Shape;1723;p9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94: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32" name="Google Shape;1732;p94: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Include students, and sometime parents, in the decision making process of intervention selection and supports.</a:t>
            </a:r>
            <a:endParaRPr/>
          </a:p>
          <a:p>
            <a:pPr marL="457200" lvl="0" indent="-304800" algn="l" rtl="0">
              <a:spcBef>
                <a:spcPts val="0"/>
              </a:spcBef>
              <a:spcAft>
                <a:spcPts val="0"/>
              </a:spcAft>
              <a:buSzPts val="1200"/>
              <a:buChar char="●"/>
            </a:pPr>
            <a:r>
              <a:rPr lang="en-US"/>
              <a:t>Leads to increased student ownership. </a:t>
            </a:r>
            <a:endParaRPr/>
          </a:p>
          <a:p>
            <a:pPr marL="457200" lvl="0" indent="-304800" algn="l" rtl="0">
              <a:spcBef>
                <a:spcPts val="0"/>
              </a:spcBef>
              <a:spcAft>
                <a:spcPts val="0"/>
              </a:spcAft>
              <a:buSzPts val="1200"/>
              <a:buChar char="●"/>
            </a:pPr>
            <a:r>
              <a:rPr lang="en-US"/>
              <a:t>Leads to greater success in intervention outcomes on first attempt. </a:t>
            </a:r>
            <a:endParaRPr/>
          </a:p>
          <a:p>
            <a:pPr marL="0" lvl="0" indent="0" algn="l" rtl="0">
              <a:spcBef>
                <a:spcPts val="0"/>
              </a:spcBef>
              <a:spcAft>
                <a:spcPts val="0"/>
              </a:spcAft>
              <a:buNone/>
            </a:pPr>
            <a:endParaRPr/>
          </a:p>
          <a:p>
            <a:pPr marL="0" lvl="0" indent="0" algn="l" rtl="0">
              <a:spcBef>
                <a:spcPts val="0"/>
              </a:spcBef>
              <a:spcAft>
                <a:spcPts val="0"/>
              </a:spcAft>
              <a:buNone/>
            </a:pPr>
            <a:r>
              <a:rPr lang="en-US" i="1"/>
              <a:t>Trainer Notes: The slide is animated. </a:t>
            </a:r>
            <a:endParaRPr i="1"/>
          </a:p>
        </p:txBody>
      </p:sp>
      <p:sp>
        <p:nvSpPr>
          <p:cNvPr id="1733" name="Google Shape;1733;p94: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9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2" name="Google Shape;1742;p9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Trainer Notes: The slide is animated. Provide teams 5-10 minutes to reflect on the impact of these contextual factors as they begin thinking about RTI implementation.</a:t>
            </a:r>
            <a:endParaRPr/>
          </a:p>
        </p:txBody>
      </p:sp>
      <p:sp>
        <p:nvSpPr>
          <p:cNvPr id="1743" name="Google Shape;1743;p9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777c91c78d_0_174: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5" name="Google Shape;1755;g777c91c78d_0_174: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1756" name="Google Shape;1756;g777c91c78d_0_174: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97: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2" name="Google Shape;1762;p97: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Trainer Notes: Direct participants to Activity 4: Schoolwide Literacy Recommendations and the IES Practice Guide resource in the Participant Workbook. </a:t>
            </a:r>
            <a:endParaRPr i="1"/>
          </a:p>
          <a:p>
            <a:pPr marL="0" lvl="0" indent="0" algn="l" rtl="0">
              <a:spcBef>
                <a:spcPts val="0"/>
              </a:spcBef>
              <a:spcAft>
                <a:spcPts val="0"/>
              </a:spcAft>
              <a:buNone/>
            </a:pPr>
            <a:endParaRPr/>
          </a:p>
          <a:p>
            <a:pPr marL="0" lvl="0" indent="0" algn="l" rtl="0">
              <a:spcBef>
                <a:spcPts val="0"/>
              </a:spcBef>
              <a:spcAft>
                <a:spcPts val="0"/>
              </a:spcAft>
              <a:buNone/>
            </a:pPr>
            <a:r>
              <a:rPr lang="en-US"/>
              <a:t>On the next slide, we will watch a short video on improving adolescent literacy. As you watch the video, write a description of each recommendation in your own words in the first column. These will be listed and described in the video and in the IES Practice guide included as a resource in the Participant Workbook. During the video, you may also add in examples of what the literacy recommendation looks like in practice. After the video, your team will have an opportunity to discuss what you are already doing related to this recommendation and select a recommendation you would like to learn more about or pursue in your school. At the end of today’s session, we will share various resources to support you in implementing the recommendation you have selected. </a:t>
            </a:r>
            <a:endParaRPr/>
          </a:p>
          <a:p>
            <a:pPr marL="0" lvl="0" indent="0" algn="l" rtl="0">
              <a:spcBef>
                <a:spcPts val="360"/>
              </a:spcBef>
              <a:spcAft>
                <a:spcPts val="0"/>
              </a:spcAft>
              <a:buNone/>
            </a:pPr>
            <a:endParaRPr/>
          </a:p>
        </p:txBody>
      </p:sp>
      <p:sp>
        <p:nvSpPr>
          <p:cNvPr id="1763" name="Google Shape;1763;p97: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98: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9" name="Google Shape;1779;p98: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Dr. Michael Kamil, chair of the IES panel that developed the Practice Guide on Improving Adolescent Literacy, gives an overview of key instructional practices and intervention recommendations. Remember to use the Participant Workbook to record the recommendation and a description of what it looks like in practice.</a:t>
            </a:r>
            <a:endParaRPr/>
          </a:p>
          <a:p>
            <a:pPr marL="0" lvl="0" indent="0" algn="l" rtl="0">
              <a:spcBef>
                <a:spcPts val="360"/>
              </a:spcBef>
              <a:spcAft>
                <a:spcPts val="0"/>
              </a:spcAft>
              <a:buNone/>
            </a:pPr>
            <a:endParaRPr/>
          </a:p>
          <a:p>
            <a:pPr marL="0" lvl="0" indent="0" algn="l" rtl="0">
              <a:spcBef>
                <a:spcPts val="360"/>
              </a:spcBef>
              <a:spcAft>
                <a:spcPts val="0"/>
              </a:spcAft>
              <a:buNone/>
            </a:pPr>
            <a:r>
              <a:rPr lang="en-US" i="1"/>
              <a:t>Trainer Notes: After the video, provide 5 minutes for teams to compare their notes and ensure everyone has an understanding of the practices. 6.21 minutes (https://dwwlibrary.wested.org/resources/961).   </a:t>
            </a:r>
            <a:endParaRPr i="1"/>
          </a:p>
        </p:txBody>
      </p:sp>
      <p:sp>
        <p:nvSpPr>
          <p:cNvPr id="1780" name="Google Shape;1780;p98: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77a7e230c1_0_435: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0" name="Google Shape;1110;g77a7e230c1_0_435: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None/>
            </a:pPr>
            <a:r>
              <a:rPr lang="en-US">
                <a:solidFill>
                  <a:srgbClr val="000000"/>
                </a:solidFill>
              </a:rPr>
              <a:t>It is important to think of RTI as a framework or prevention model that is designed to provide all students with the high-quality instruction that they need to be successful in school. </a:t>
            </a:r>
            <a:endParaRPr>
              <a:solidFill>
                <a:srgbClr val="000000"/>
              </a:solidFill>
            </a:endParaRPr>
          </a:p>
          <a:p>
            <a:pPr marL="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None/>
            </a:pPr>
            <a:r>
              <a:rPr lang="en-US">
                <a:solidFill>
                  <a:srgbClr val="000000"/>
                </a:solidFill>
              </a:rPr>
              <a:t>This prevention system addresses the needs of students on or below grade level, with a focus on those at risk, to prevent further or future poor academic or social outcomes. RTI addresses the needs of all students, including students with disabilities and students with language differences. </a:t>
            </a:r>
            <a:endParaRPr>
              <a:solidFill>
                <a:srgbClr val="000000"/>
              </a:solidFill>
            </a:endParaRPr>
          </a:p>
          <a:p>
            <a:pPr marL="0" lvl="0" indent="0" algn="l" rtl="0">
              <a:lnSpc>
                <a:spcPct val="100000"/>
              </a:lnSpc>
              <a:spcBef>
                <a:spcPts val="0"/>
              </a:spcBef>
              <a:spcAft>
                <a:spcPts val="0"/>
              </a:spcAft>
              <a:buNone/>
            </a:pPr>
            <a:endParaRPr b="1">
              <a:solidFill>
                <a:srgbClr val="000000"/>
              </a:solidFill>
            </a:endParaRPr>
          </a:p>
        </p:txBody>
      </p:sp>
      <p:sp>
        <p:nvSpPr>
          <p:cNvPr id="1111" name="Google Shape;1111;g77a7e230c1_0_435: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99: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9" name="Google Shape;1789;p99: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While there were five recommendations, we will focus on the four related to content area reading strategies. </a:t>
            </a:r>
            <a:endParaRPr/>
          </a:p>
          <a:p>
            <a:pPr marL="0" lvl="0" indent="0" algn="l" rtl="0">
              <a:spcBef>
                <a:spcPts val="0"/>
              </a:spcBef>
              <a:spcAft>
                <a:spcPts val="0"/>
              </a:spcAft>
              <a:buNone/>
            </a:pPr>
            <a:endParaRPr/>
          </a:p>
          <a:p>
            <a:pPr marL="0" lvl="0" indent="0" algn="l" rtl="0">
              <a:spcBef>
                <a:spcPts val="360"/>
              </a:spcBef>
              <a:spcAft>
                <a:spcPts val="0"/>
              </a:spcAft>
              <a:buNone/>
            </a:pPr>
            <a:r>
              <a:rPr lang="en-US" i="1"/>
              <a:t>Trainer Notes: Review recommendations and level of evidence.  </a:t>
            </a:r>
            <a:endParaRPr i="1"/>
          </a:p>
        </p:txBody>
      </p:sp>
      <p:sp>
        <p:nvSpPr>
          <p:cNvPr id="1790" name="Google Shape;1790;p99: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100: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8" name="Google Shape;1798;p100: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As a team, identify efforts your school is already taking to implement the recommendations. Refer to the descriptions of each recommendation in the IES practice guide for more information, if necessary. </a:t>
            </a:r>
            <a:endParaRPr/>
          </a:p>
          <a:p>
            <a:pPr marL="0" lvl="0" indent="0" algn="l" rtl="0">
              <a:spcBef>
                <a:spcPts val="360"/>
              </a:spcBef>
              <a:spcAft>
                <a:spcPts val="0"/>
              </a:spcAft>
              <a:buNone/>
            </a:pPr>
            <a:endParaRPr/>
          </a:p>
          <a:p>
            <a:pPr marL="0" lvl="0" indent="0" algn="l" rtl="0">
              <a:spcBef>
                <a:spcPts val="360"/>
              </a:spcBef>
              <a:spcAft>
                <a:spcPts val="0"/>
              </a:spcAft>
              <a:buNone/>
            </a:pPr>
            <a:r>
              <a:rPr lang="en-US" i="1"/>
              <a:t>Trainer Notes: Refer participants to the Participant Workbook to Activity 4, the second and third columns and the IES Practice Guide resource.  Provide 10-15 minutes for teams to discuss. </a:t>
            </a:r>
            <a:endParaRPr i="1"/>
          </a:p>
        </p:txBody>
      </p:sp>
      <p:sp>
        <p:nvSpPr>
          <p:cNvPr id="1799" name="Google Shape;1799;p100: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p101: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13" name="Google Shape;1813;p101: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200"/>
              <a:buFont typeface="Arial"/>
              <a:buNone/>
            </a:pPr>
            <a:r>
              <a:rPr lang="en-US" i="1"/>
              <a:t>Trainer Notes: Allow teams approximately 15 minutes for the activity. Refer participants to the IES Practice Guide resource in the Participant Workbook. This activity is continued on the next slide.</a:t>
            </a:r>
            <a:endParaRPr i="1"/>
          </a:p>
          <a:p>
            <a:pPr marL="0" lvl="0" indent="0" algn="l" rtl="0">
              <a:spcBef>
                <a:spcPts val="0"/>
              </a:spcBef>
              <a:spcAft>
                <a:spcPts val="0"/>
              </a:spcAft>
              <a:buClr>
                <a:schemeClr val="dk1"/>
              </a:buClr>
              <a:buSzPts val="1200"/>
              <a:buFont typeface="Arial"/>
              <a:buNone/>
            </a:pPr>
            <a:endParaRPr i="1"/>
          </a:p>
          <a:p>
            <a:pPr marL="457200" lvl="0" indent="-304800" algn="l" rtl="0">
              <a:spcBef>
                <a:spcPts val="0"/>
              </a:spcBef>
              <a:spcAft>
                <a:spcPts val="0"/>
              </a:spcAft>
              <a:buSzPts val="1200"/>
              <a:buFont typeface="Franklin Gothic"/>
              <a:buAutoNum type="arabicPeriod"/>
            </a:pPr>
            <a:r>
              <a:rPr lang="en-US"/>
              <a:t>Select two recommendations to focus on or learn more about. (2 min)</a:t>
            </a:r>
            <a:endParaRPr/>
          </a:p>
          <a:p>
            <a:pPr marL="457200" lvl="0" indent="-304800" algn="l" rtl="0">
              <a:spcBef>
                <a:spcPts val="0"/>
              </a:spcBef>
              <a:spcAft>
                <a:spcPts val="0"/>
              </a:spcAft>
              <a:buSzPts val="1200"/>
              <a:buFont typeface="Franklin Gothic"/>
              <a:buAutoNum type="arabicPeriod"/>
            </a:pPr>
            <a:r>
              <a:rPr lang="en-US"/>
              <a:t>Divide your team into two groups and have each team select one of the two strategies.</a:t>
            </a:r>
            <a:endParaRPr/>
          </a:p>
          <a:p>
            <a:pPr marL="457200" lvl="0" indent="-304800" algn="l" rtl="0">
              <a:spcBef>
                <a:spcPts val="0"/>
              </a:spcBef>
              <a:spcAft>
                <a:spcPts val="0"/>
              </a:spcAft>
              <a:buSzPts val="1200"/>
              <a:buFont typeface="Franklin Gothic"/>
              <a:buAutoNum type="arabicPeriod"/>
            </a:pPr>
            <a:r>
              <a:rPr lang="en-US"/>
              <a:t>Each group will read its assigned recommendation and prepare to share. (15 minutes)</a:t>
            </a:r>
            <a:endParaRPr/>
          </a:p>
          <a:p>
            <a:pPr marL="457200" lvl="0" indent="-304800" algn="l" rtl="0">
              <a:spcBef>
                <a:spcPts val="0"/>
              </a:spcBef>
              <a:spcAft>
                <a:spcPts val="0"/>
              </a:spcAft>
              <a:buSzPts val="1200"/>
              <a:buFont typeface="Franklin Gothic"/>
              <a:buAutoNum type="arabicPeriod"/>
            </a:pPr>
            <a:r>
              <a:rPr lang="en-US"/>
              <a:t>Teach peers about the following:</a:t>
            </a:r>
            <a:endParaRPr/>
          </a:p>
          <a:p>
            <a:pPr marL="628650" lvl="1" indent="-171450" algn="l" rtl="0">
              <a:spcBef>
                <a:spcPts val="0"/>
              </a:spcBef>
              <a:spcAft>
                <a:spcPts val="0"/>
              </a:spcAft>
              <a:buClr>
                <a:schemeClr val="dk1"/>
              </a:buClr>
              <a:buSzPts val="1200"/>
              <a:buFont typeface="Arial"/>
              <a:buChar char="•"/>
            </a:pPr>
            <a:r>
              <a:rPr lang="en-US"/>
              <a:t>Key findings/components</a:t>
            </a:r>
            <a:endParaRPr/>
          </a:p>
          <a:p>
            <a:pPr marL="628650" lvl="1" indent="-171450" algn="l" rtl="0">
              <a:spcBef>
                <a:spcPts val="0"/>
              </a:spcBef>
              <a:spcAft>
                <a:spcPts val="0"/>
              </a:spcAft>
              <a:buClr>
                <a:schemeClr val="dk1"/>
              </a:buClr>
              <a:buSzPts val="1200"/>
              <a:buFont typeface="Arial"/>
              <a:buChar char="•"/>
            </a:pPr>
            <a:r>
              <a:rPr lang="en-US"/>
              <a:t>Recommendations for implementation</a:t>
            </a:r>
            <a:endParaRPr/>
          </a:p>
          <a:p>
            <a:pPr marL="628650" lvl="1" indent="-171450" algn="l" rtl="0">
              <a:spcBef>
                <a:spcPts val="0"/>
              </a:spcBef>
              <a:spcAft>
                <a:spcPts val="0"/>
              </a:spcAft>
              <a:buClr>
                <a:schemeClr val="dk1"/>
              </a:buClr>
              <a:buSzPts val="1200"/>
              <a:buFont typeface="Arial"/>
              <a:buChar char="•"/>
            </a:pPr>
            <a:r>
              <a:rPr lang="en-US"/>
              <a:t>Potential roadblocks and solutions </a:t>
            </a:r>
            <a:endParaRPr/>
          </a:p>
        </p:txBody>
      </p:sp>
      <p:sp>
        <p:nvSpPr>
          <p:cNvPr id="1814" name="Google Shape;1814;p101: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p102: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7" name="Google Shape;1827;p102: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None/>
            </a:pPr>
            <a:endParaRPr/>
          </a:p>
        </p:txBody>
      </p:sp>
      <p:sp>
        <p:nvSpPr>
          <p:cNvPr id="1828" name="Google Shape;1828;p102: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p10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1" name="Google Shape;1841;p103: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Take a couple of minutes to review the notes in the Participant Workbook for Activity 4. As a team, select a literacy recommendation that addresses a root cause you identified and is likely to increase literacy outcomes for students. Some teams may need to engage in additional conversations with the team to finalize the selection. In the final column, brainstorm resources to leverage the support efforts OR identify additional supports (e.g., professional development) you may need. This information will assist in action planning. </a:t>
            </a:r>
            <a:endParaRPr/>
          </a:p>
          <a:p>
            <a:pPr marL="0" lvl="0" indent="0" algn="l" rtl="0">
              <a:spcBef>
                <a:spcPts val="360"/>
              </a:spcBef>
              <a:spcAft>
                <a:spcPts val="0"/>
              </a:spcAft>
              <a:buNone/>
            </a:pPr>
            <a:endParaRPr/>
          </a:p>
          <a:p>
            <a:pPr marL="0" lvl="0" indent="0" algn="l" rtl="0">
              <a:spcBef>
                <a:spcPts val="360"/>
              </a:spcBef>
              <a:spcAft>
                <a:spcPts val="0"/>
              </a:spcAft>
              <a:buNone/>
            </a:pPr>
            <a:r>
              <a:rPr lang="en-US" i="1"/>
              <a:t>Trainer Notes: Encourage participants to update the Schoolwide Literacy Recommendations handout (Activity 4), especially the final column. Participants will use this information to develop or modify their action plan. Allow 5-10 minutes. </a:t>
            </a:r>
            <a:endParaRPr i="1"/>
          </a:p>
        </p:txBody>
      </p:sp>
      <p:sp>
        <p:nvSpPr>
          <p:cNvPr id="1842" name="Google Shape;1842;p103: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777c91c78d_0_181: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56" name="Google Shape;1856;g777c91c78d_0_181: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1857" name="Google Shape;1857;g777c91c78d_0_181: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10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3" name="Google Shape;1863;p105: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Trainer Notes: Refer teams to Activity 6: Action Planning in the Participant Workbook.  Allow 45 - 60 minutes for this activity.  The next slide shows an image of the IES Contextual Factors of Implementation Planning Template. Depending on the group size, consider having teams share a brief summary of their next steps and needed supports. </a:t>
            </a:r>
            <a:endParaRPr i="1"/>
          </a:p>
          <a:p>
            <a:pPr marL="0" lvl="0" indent="0" algn="l" rtl="0">
              <a:spcBef>
                <a:spcPts val="0"/>
              </a:spcBef>
              <a:spcAft>
                <a:spcPts val="0"/>
              </a:spcAft>
              <a:buNone/>
            </a:pPr>
            <a:endParaRPr/>
          </a:p>
          <a:p>
            <a:pPr marL="0" lvl="0" indent="0" algn="l" rtl="0">
              <a:spcBef>
                <a:spcPts val="0"/>
              </a:spcBef>
              <a:spcAft>
                <a:spcPts val="0"/>
              </a:spcAft>
              <a:buNone/>
            </a:pPr>
            <a:r>
              <a:rPr lang="en-US"/>
              <a:t>Throughout the activities, you have had opportunities to review district and school outcome data. In the previous activity, you identified a literacy focus area that can help implement a content area reading strategy aimed at improving Tier 1 literacy outcomes for all students. For the remainder of the session, the team will identify initial action steps for moving forward with screening and/or improving literacy instruction at Tier 1. This slide contains a list of considerations for the action planning activities. Be prepared to provide a brief summary of your next steps. </a:t>
            </a:r>
            <a:endParaRPr i="1"/>
          </a:p>
        </p:txBody>
      </p:sp>
      <p:sp>
        <p:nvSpPr>
          <p:cNvPr id="1864" name="Google Shape;1864;p105: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p106:notes"/>
          <p:cNvSpPr txBox="1">
            <a:spLocks noGrp="1"/>
          </p:cNvSpPr>
          <p:nvPr>
            <p:ph type="body" idx="1"/>
          </p:nvPr>
        </p:nvSpPr>
        <p:spPr>
          <a:xfrm>
            <a:off x="935041" y="4416430"/>
            <a:ext cx="5140325" cy="4183063"/>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endParaRPr/>
          </a:p>
        </p:txBody>
      </p:sp>
      <p:sp>
        <p:nvSpPr>
          <p:cNvPr id="1878" name="Google Shape;1878;p106: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777c91c78d_0_188: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1" name="Google Shape;1891;g777c91c78d_0_188: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1892" name="Google Shape;1892;g777c91c78d_0_188: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p108: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8" name="Google Shape;1898;p108: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a:t>Trainer Notes: Suggested closing activity.</a:t>
            </a:r>
            <a:endParaRPr i="1"/>
          </a:p>
          <a:p>
            <a:pPr marL="0" lvl="0" indent="0" algn="l" rtl="0">
              <a:spcBef>
                <a:spcPts val="0"/>
              </a:spcBef>
              <a:spcAft>
                <a:spcPts val="0"/>
              </a:spcAft>
              <a:buNone/>
            </a:pPr>
            <a:r>
              <a:rPr lang="en-US" i="1"/>
              <a:t>Step 1. Ask participants to independently identify 2 a-ha’s, 1 challenge, and 2-3 next steps. </a:t>
            </a:r>
            <a:endParaRPr/>
          </a:p>
          <a:p>
            <a:pPr marL="0" lvl="0" indent="0" algn="l" rtl="0">
              <a:spcBef>
                <a:spcPts val="0"/>
              </a:spcBef>
              <a:spcAft>
                <a:spcPts val="0"/>
              </a:spcAft>
              <a:buNone/>
            </a:pPr>
            <a:r>
              <a:rPr lang="en-US" i="1"/>
              <a:t>Step 2. Have everyone to stand and find a partner and share 2 a-ha’s (2 min)</a:t>
            </a:r>
            <a:endParaRPr/>
          </a:p>
          <a:p>
            <a:pPr marL="0" lvl="0" indent="0" algn="l" rtl="0">
              <a:spcBef>
                <a:spcPts val="0"/>
              </a:spcBef>
              <a:spcAft>
                <a:spcPts val="0"/>
              </a:spcAft>
              <a:buNone/>
            </a:pPr>
            <a:r>
              <a:rPr lang="en-US" i="1"/>
              <a:t>Step 3. Next, have them find a new partner and share a question they still have (2 min)</a:t>
            </a:r>
            <a:endParaRPr/>
          </a:p>
          <a:p>
            <a:pPr marL="0" lvl="0" indent="0" algn="l" rtl="0">
              <a:spcBef>
                <a:spcPts val="0"/>
              </a:spcBef>
              <a:spcAft>
                <a:spcPts val="0"/>
              </a:spcAft>
              <a:buNone/>
            </a:pPr>
            <a:r>
              <a:rPr lang="en-US" i="1"/>
              <a:t>Step 4. Finally, ask participants to find a new partner and share at least one next step they plan to take. </a:t>
            </a:r>
            <a:endParaRPr/>
          </a:p>
          <a:p>
            <a:pPr marL="0" lvl="0" indent="0" algn="l" rtl="0">
              <a:spcBef>
                <a:spcPts val="0"/>
              </a:spcBef>
              <a:spcAft>
                <a:spcPts val="0"/>
              </a:spcAft>
              <a:buNone/>
            </a:pPr>
            <a:endParaRPr i="1"/>
          </a:p>
        </p:txBody>
      </p:sp>
      <p:sp>
        <p:nvSpPr>
          <p:cNvPr id="1899" name="Google Shape;1899;p108: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17: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1" name="Google Shape;1121;p17:notes"/>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Franklin Gothic"/>
              <a:buNone/>
            </a:pPr>
            <a:r>
              <a:rPr lang="en-US"/>
              <a:t>While elementary RTI models are not appropriate for most secondary setting, the essential components of an RTI model at the elementary and secondary level are the same. At the elementary level, RTI is viewed as a prevention model, but often viewed as a remediation model at the secondary level.</a:t>
            </a:r>
            <a:endParaRPr/>
          </a:p>
          <a:p>
            <a:pPr marL="0" marR="0" lvl="0" indent="0" algn="l" rtl="0">
              <a:lnSpc>
                <a:spcPct val="100000"/>
              </a:lnSpc>
              <a:spcBef>
                <a:spcPts val="360"/>
              </a:spcBef>
              <a:spcAft>
                <a:spcPts val="0"/>
              </a:spcAft>
              <a:buClr>
                <a:schemeClr val="dk1"/>
              </a:buClr>
              <a:buSzPts val="1200"/>
              <a:buFont typeface="Franklin Gothic"/>
              <a:buNone/>
            </a:pPr>
            <a:endParaRPr/>
          </a:p>
          <a:p>
            <a:pPr marL="0" lvl="0" indent="0" algn="l" rtl="0">
              <a:spcBef>
                <a:spcPts val="360"/>
              </a:spcBef>
              <a:spcAft>
                <a:spcPts val="0"/>
              </a:spcAft>
              <a:buNone/>
            </a:pPr>
            <a:r>
              <a:rPr lang="en-US"/>
              <a:t>The Division of Elementary and Secondary Education (DESE) has developed this graphic to highlight the essential components of the RTI framework found in both elementary and secondary models. The blue sections include an assessment framework for the pyramid which includes screening, progress monitoring, formative and summative assessments. These assessments guide instruction throughout the multi-tiered system of support. The entire framework rests on data-based decision making which integrates assessments and instruction. In the middle of the graphic lies the pyramid or multi-level system of support that many associate with RTI.  </a:t>
            </a:r>
            <a:endParaRPr/>
          </a:p>
          <a:p>
            <a:pPr marL="0" lvl="0" indent="0" algn="l" rtl="0">
              <a:spcBef>
                <a:spcPts val="360"/>
              </a:spcBef>
              <a:spcAft>
                <a:spcPts val="0"/>
              </a:spcAft>
              <a:buNone/>
            </a:pPr>
            <a:endParaRPr/>
          </a:p>
        </p:txBody>
      </p:sp>
      <p:sp>
        <p:nvSpPr>
          <p:cNvPr id="1122" name="Google Shape;1122;p17:notes"/>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8d00d60c21_0_1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244025" lvl="0" indent="-244025" algn="l" rtl="0">
              <a:spcBef>
                <a:spcPts val="0"/>
              </a:spcBef>
              <a:spcAft>
                <a:spcPts val="0"/>
              </a:spcAft>
              <a:buNone/>
            </a:pPr>
            <a:r>
              <a:rPr lang="en-US"/>
              <a:t>Several websites have resources that you can download, as well as videos and webinars related to MTSS.</a:t>
            </a:r>
            <a:endParaRPr/>
          </a:p>
        </p:txBody>
      </p:sp>
      <p:sp>
        <p:nvSpPr>
          <p:cNvPr id="1910" name="Google Shape;1910;g8d00d60c21_0_1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77a7e230c1_0_416: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0" name="Google Shape;1130;g77a7e230c1_0_416: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a:solidFill>
                  <a:srgbClr val="000000"/>
                </a:solidFill>
              </a:rPr>
              <a:t>The pyramid graphic depicts the progression of support across the multilevel prevention system. It represents three tiers of prevention and the percentage of students we would expect to benefit from the levels of prevention in an effective system. </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spcBef>
                <a:spcPts val="0"/>
              </a:spcBef>
              <a:spcAft>
                <a:spcPts val="0"/>
              </a:spcAft>
              <a:buClr>
                <a:schemeClr val="dk1"/>
              </a:buClr>
              <a:buSzPts val="1400"/>
              <a:buFont typeface="Arial"/>
              <a:buNone/>
            </a:pPr>
            <a:r>
              <a:rPr lang="en-US">
                <a:solidFill>
                  <a:srgbClr val="000000"/>
                </a:solidFill>
              </a:rPr>
              <a:t>The first tier is the base of the pyramid as it is the foundation of the framework. In Arkansas, we expect most students, at least 80%, to benefit from the instruction, which uses well-differentiated instruction in the core curriculum. The next tier, Tier 2, is the second level. We expect approximately 10–15% of students to need supplemental, small-group instruction to benefit from the core instruction and curriculum. The top level in red, or Tier 3 Intensive Intervention, includes specialized, individualized instruction for students with intensive needs. It typically involves small-group and/or one-on-one instruction of one to three students who are significantly behind their peers. Decisions regarding student participation in both Tier 2 and Tier 3 interventions are made on a case-by-case basis according to student need. </a:t>
            </a:r>
            <a:endParaRPr>
              <a:solidFill>
                <a:srgbClr val="000000"/>
              </a:solidFill>
            </a:endParaRPr>
          </a:p>
          <a:p>
            <a:pPr marL="0" lvl="0" indent="0" algn="l" rtl="0">
              <a:spcBef>
                <a:spcPts val="0"/>
              </a:spcBef>
              <a:spcAft>
                <a:spcPts val="0"/>
              </a:spcAft>
              <a:buClr>
                <a:schemeClr val="dk1"/>
              </a:buClr>
              <a:buSzPts val="1400"/>
              <a:buFont typeface="Arial"/>
              <a:buNone/>
            </a:pPr>
            <a:endParaRPr>
              <a:solidFill>
                <a:srgbClr val="000000"/>
              </a:solidFill>
            </a:endParaRPr>
          </a:p>
          <a:p>
            <a:pPr marL="0" lvl="0" indent="0" algn="l" rtl="0">
              <a:spcBef>
                <a:spcPts val="0"/>
              </a:spcBef>
              <a:spcAft>
                <a:spcPts val="0"/>
              </a:spcAft>
              <a:buSzPts val="1200"/>
              <a:buNone/>
            </a:pPr>
            <a:r>
              <a:rPr lang="en-US" i="1">
                <a:solidFill>
                  <a:srgbClr val="000000"/>
                </a:solidFill>
              </a:rPr>
              <a:t>Trainer Notes: It is important to differentiate between an RTI framework and an RTI model. The levels correspond to the RTI framework, whereas the tiers correspond to the RTI model specified by states, districts, and schools. Keep in mind that these are recommended estimates.</a:t>
            </a:r>
            <a:endParaRPr>
              <a:solidFill>
                <a:srgbClr val="000000"/>
              </a:solidFill>
            </a:endParaRPr>
          </a:p>
        </p:txBody>
      </p:sp>
      <p:sp>
        <p:nvSpPr>
          <p:cNvPr id="1131" name="Google Shape;1131;g77a7e230c1_0_416: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8"/>
        <p:cNvGrpSpPr/>
        <p:nvPr/>
      </p:nvGrpSpPr>
      <p:grpSpPr>
        <a:xfrm>
          <a:off x="0" y="0"/>
          <a:ext cx="0" cy="0"/>
          <a:chOff x="0" y="0"/>
          <a:chExt cx="0" cy="0"/>
        </a:xfrm>
      </p:grpSpPr>
      <p:sp>
        <p:nvSpPr>
          <p:cNvPr id="19" name="Google Shape;19;p2"/>
          <p:cNvSpPr txBox="1">
            <a:spLocks noGrp="1"/>
          </p:cNvSpPr>
          <p:nvPr>
            <p:ph type="body" idx="1"/>
          </p:nvPr>
        </p:nvSpPr>
        <p:spPr>
          <a:xfrm>
            <a:off x="683854" y="2655407"/>
            <a:ext cx="8228331" cy="1569660"/>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SzPts val="1400"/>
              <a:buNone/>
              <a:defRPr/>
            </a:lvl1pPr>
            <a:lvl2pPr marL="914400" lvl="1" indent="-228600" algn="ctr">
              <a:spcBef>
                <a:spcPts val="600"/>
              </a:spcBef>
              <a:spcAft>
                <a:spcPts val="0"/>
              </a:spcAft>
              <a:buSzPts val="1400"/>
              <a:buNone/>
              <a:defRPr sz="2400"/>
            </a:lvl2pPr>
            <a:lvl3pPr marL="1371600" lvl="2" indent="-228600" algn="ctr">
              <a:spcBef>
                <a:spcPts val="0"/>
              </a:spcBef>
              <a:spcAft>
                <a:spcPts val="0"/>
              </a:spcAft>
              <a:buSzPts val="1400"/>
              <a:buNone/>
              <a:defRPr/>
            </a:lvl3pPr>
            <a:lvl4pPr marL="1828800" lvl="3" indent="-228600" algn="ctr">
              <a:spcBef>
                <a:spcPts val="600"/>
              </a:spcBef>
              <a:spcAft>
                <a:spcPts val="0"/>
              </a:spcAft>
              <a:buSzPts val="1400"/>
              <a:buNone/>
              <a:defRPr/>
            </a:lvl4pPr>
            <a:lvl5pPr marL="2286000" lvl="4" indent="-228600" algn="ctr">
              <a:spcBef>
                <a:spcPts val="0"/>
              </a:spcBef>
              <a:spcAft>
                <a:spcPts val="0"/>
              </a:spcAft>
              <a:buSzPts val="14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
          <p:cNvSpPr txBox="1">
            <a:spLocks noGrp="1"/>
          </p:cNvSpPr>
          <p:nvPr>
            <p:ph type="ftr" idx="11"/>
          </p:nvPr>
        </p:nvSpPr>
        <p:spPr>
          <a:xfrm>
            <a:off x="5328339" y="6658605"/>
            <a:ext cx="3583885" cy="12311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title"/>
          </p:nvPr>
        </p:nvSpPr>
        <p:spPr>
          <a:xfrm>
            <a:off x="683811" y="1910684"/>
            <a:ext cx="8228417" cy="677108"/>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Bulleted Text">
  <p:cSld name="10_Bulleted Text">
    <p:spTree>
      <p:nvGrpSpPr>
        <p:cNvPr id="1" name="Shape 71"/>
        <p:cNvGrpSpPr/>
        <p:nvPr/>
      </p:nvGrpSpPr>
      <p:grpSpPr>
        <a:xfrm>
          <a:off x="0" y="0"/>
          <a:ext cx="0" cy="0"/>
          <a:chOff x="0" y="0"/>
          <a:chExt cx="0" cy="0"/>
        </a:xfrm>
      </p:grpSpPr>
      <p:sp>
        <p:nvSpPr>
          <p:cNvPr id="72" name="Google Shape;72;p12"/>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3" name="Google Shape;73;p12"/>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515"/>
        <p:cNvGrpSpPr/>
        <p:nvPr/>
      </p:nvGrpSpPr>
      <p:grpSpPr>
        <a:xfrm>
          <a:off x="0" y="0"/>
          <a:ext cx="0" cy="0"/>
          <a:chOff x="0" y="0"/>
          <a:chExt cx="0" cy="0"/>
        </a:xfrm>
      </p:grpSpPr>
      <p:pic>
        <p:nvPicPr>
          <p:cNvPr id="516" name="Google Shape;516;p106"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517" name="Google Shape;517;p106"/>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8" name="Google Shape;518;p10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519"/>
        <p:cNvGrpSpPr/>
        <p:nvPr/>
      </p:nvGrpSpPr>
      <p:grpSpPr>
        <a:xfrm>
          <a:off x="0" y="0"/>
          <a:ext cx="0" cy="0"/>
          <a:chOff x="0" y="0"/>
          <a:chExt cx="0" cy="0"/>
        </a:xfrm>
      </p:grpSpPr>
      <p:sp>
        <p:nvSpPr>
          <p:cNvPr id="520" name="Google Shape;520;p10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521" name="Google Shape;521;p10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2" name="Google Shape;522;p10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23"/>
        <p:cNvGrpSpPr/>
        <p:nvPr/>
      </p:nvGrpSpPr>
      <p:grpSpPr>
        <a:xfrm>
          <a:off x="0" y="0"/>
          <a:ext cx="0" cy="0"/>
          <a:chOff x="0" y="0"/>
          <a:chExt cx="0" cy="0"/>
        </a:xfrm>
      </p:grpSpPr>
      <p:sp>
        <p:nvSpPr>
          <p:cNvPr id="524" name="Google Shape;524;p108"/>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525" name="Google Shape;525;p108"/>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6" name="Google Shape;526;p10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7" name="Google Shape;527;p108"/>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17365D"/>
              </a:buClr>
              <a:buSzPts val="1000"/>
              <a:buFont typeface="Arial"/>
              <a:buNone/>
              <a:defRPr sz="100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8"/>
        <p:cNvGrpSpPr/>
        <p:nvPr/>
      </p:nvGrpSpPr>
      <p:grpSpPr>
        <a:xfrm>
          <a:off x="0" y="0"/>
          <a:ext cx="0" cy="0"/>
          <a:chOff x="0" y="0"/>
          <a:chExt cx="0" cy="0"/>
        </a:xfrm>
      </p:grpSpPr>
      <p:sp>
        <p:nvSpPr>
          <p:cNvPr id="529" name="Google Shape;529;p109"/>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0" name="Google Shape;530;p109"/>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531" name="Google Shape;531;p10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32"/>
        <p:cNvGrpSpPr/>
        <p:nvPr/>
      </p:nvGrpSpPr>
      <p:grpSpPr>
        <a:xfrm>
          <a:off x="0" y="0"/>
          <a:ext cx="0" cy="0"/>
          <a:chOff x="0" y="0"/>
          <a:chExt cx="0" cy="0"/>
        </a:xfrm>
      </p:grpSpPr>
      <p:sp>
        <p:nvSpPr>
          <p:cNvPr id="533" name="Google Shape;533;p11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4" name="Google Shape;534;p11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o Rule">
  <p:cSld name="No Rule">
    <p:spTree>
      <p:nvGrpSpPr>
        <p:cNvPr id="1" name="Shape 535"/>
        <p:cNvGrpSpPr/>
        <p:nvPr/>
      </p:nvGrpSpPr>
      <p:grpSpPr>
        <a:xfrm>
          <a:off x="0" y="0"/>
          <a:ext cx="0" cy="0"/>
          <a:chOff x="0" y="0"/>
          <a:chExt cx="0" cy="0"/>
        </a:xfrm>
      </p:grpSpPr>
      <p:sp>
        <p:nvSpPr>
          <p:cNvPr id="536" name="Google Shape;536;p111"/>
          <p:cNvSpPr txBox="1">
            <a:spLocks noGrp="1"/>
          </p:cNvSpPr>
          <p:nvPr>
            <p:ph type="title"/>
          </p:nvPr>
        </p:nvSpPr>
        <p:spPr>
          <a:xfrm>
            <a:off x="687388" y="364089"/>
            <a:ext cx="8224800" cy="4884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7" name="Google Shape;537;p111"/>
          <p:cNvSpPr txBox="1">
            <a:spLocks noGrp="1"/>
          </p:cNvSpPr>
          <p:nvPr>
            <p:ph type="body" idx="1"/>
          </p:nvPr>
        </p:nvSpPr>
        <p:spPr>
          <a:xfrm>
            <a:off x="687388" y="1074693"/>
            <a:ext cx="8224800" cy="5251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538" name="Google Shape;538;p11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539"/>
        <p:cNvGrpSpPr/>
        <p:nvPr/>
      </p:nvGrpSpPr>
      <p:grpSpPr>
        <a:xfrm>
          <a:off x="0" y="0"/>
          <a:ext cx="0" cy="0"/>
          <a:chOff x="0" y="0"/>
          <a:chExt cx="0" cy="0"/>
        </a:xfrm>
      </p:grpSpPr>
      <p:sp>
        <p:nvSpPr>
          <p:cNvPr id="540" name="Google Shape;540;p112"/>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9pPr>
          </a:lstStyle>
          <a:p>
            <a:endParaRPr/>
          </a:p>
        </p:txBody>
      </p:sp>
      <p:sp>
        <p:nvSpPr>
          <p:cNvPr id="541" name="Google Shape;541;p112"/>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2" name="Google Shape;542;p11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Two Column Bulleted Text">
  <p:cSld name="1_Two Column Bulleted Text">
    <p:spTree>
      <p:nvGrpSpPr>
        <p:cNvPr id="1" name="Shape 543"/>
        <p:cNvGrpSpPr/>
        <p:nvPr/>
      </p:nvGrpSpPr>
      <p:grpSpPr>
        <a:xfrm>
          <a:off x="0" y="0"/>
          <a:ext cx="0" cy="0"/>
          <a:chOff x="0" y="0"/>
          <a:chExt cx="0" cy="0"/>
        </a:xfrm>
      </p:grpSpPr>
      <p:sp>
        <p:nvSpPr>
          <p:cNvPr id="544" name="Google Shape;544;p113"/>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C4BD97"/>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C4BD97"/>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C4BD97"/>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9pPr>
          </a:lstStyle>
          <a:p>
            <a:endParaRPr/>
          </a:p>
        </p:txBody>
      </p:sp>
      <p:sp>
        <p:nvSpPr>
          <p:cNvPr id="545" name="Google Shape;545;p113"/>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C4BD97"/>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C4BD97"/>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C4BD97"/>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9pPr>
          </a:lstStyle>
          <a:p>
            <a:endParaRPr/>
          </a:p>
        </p:txBody>
      </p:sp>
      <p:sp>
        <p:nvSpPr>
          <p:cNvPr id="546" name="Google Shape;546;p11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7" name="Google Shape;547;p11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48"/>
        <p:cNvGrpSpPr/>
        <p:nvPr/>
      </p:nvGrpSpPr>
      <p:grpSpPr>
        <a:xfrm>
          <a:off x="0" y="0"/>
          <a:ext cx="0" cy="0"/>
          <a:chOff x="0" y="0"/>
          <a:chExt cx="0" cy="0"/>
        </a:xfrm>
      </p:grpSpPr>
      <p:sp>
        <p:nvSpPr>
          <p:cNvPr id="549" name="Google Shape;549;p114"/>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550" name="Google Shape;550;p11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1" name="Google Shape;551;p11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2" name="Google Shape;552;p114"/>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17365D"/>
              </a:buClr>
              <a:buSzPts val="1000"/>
              <a:buFont typeface="Arial"/>
              <a:buNone/>
              <a:defRPr sz="100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lumn Bulleted Text 1">
  <p:cSld name="Two Column Bulleted Text_1">
    <p:spTree>
      <p:nvGrpSpPr>
        <p:cNvPr id="1" name="Shape 553"/>
        <p:cNvGrpSpPr/>
        <p:nvPr/>
      </p:nvGrpSpPr>
      <p:grpSpPr>
        <a:xfrm>
          <a:off x="0" y="0"/>
          <a:ext cx="0" cy="0"/>
          <a:chOff x="0" y="0"/>
          <a:chExt cx="0" cy="0"/>
        </a:xfrm>
      </p:grpSpPr>
      <p:sp>
        <p:nvSpPr>
          <p:cNvPr id="554" name="Google Shape;554;p115"/>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55" name="Google Shape;555;p115"/>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56" name="Google Shape;556;p11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7" name="Google Shape;557;p11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558" name="Google Shape;558;p115"/>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Bulleted Text">
  <p:cSld name="15_Bulleted Text">
    <p:spTree>
      <p:nvGrpSpPr>
        <p:cNvPr id="1" name="Shape 75"/>
        <p:cNvGrpSpPr/>
        <p:nvPr/>
      </p:nvGrpSpPr>
      <p:grpSpPr>
        <a:xfrm>
          <a:off x="0" y="0"/>
          <a:ext cx="0" cy="0"/>
          <a:chOff x="0" y="0"/>
          <a:chExt cx="0" cy="0"/>
        </a:xfrm>
      </p:grpSpPr>
      <p:sp>
        <p:nvSpPr>
          <p:cNvPr id="76" name="Google Shape;76;p13"/>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7" name="Google Shape;77;p13"/>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565"/>
        <p:cNvGrpSpPr/>
        <p:nvPr/>
      </p:nvGrpSpPr>
      <p:grpSpPr>
        <a:xfrm>
          <a:off x="0" y="0"/>
          <a:ext cx="0" cy="0"/>
          <a:chOff x="0" y="0"/>
          <a:chExt cx="0" cy="0"/>
        </a:xfrm>
      </p:grpSpPr>
      <p:sp>
        <p:nvSpPr>
          <p:cNvPr id="566" name="Google Shape;566;p11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7" name="Google Shape;567;p117"/>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568" name="Google Shape;568;p11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lvl1pPr marL="0" lvl="0" indent="0" algn="l" rtl="0">
              <a:spcBef>
                <a:spcPts val="0"/>
              </a:spcBef>
              <a:spcAft>
                <a:spcPts val="0"/>
              </a:spcAft>
              <a:buNone/>
              <a:defRPr sz="1000" b="0" i="0" u="none" strike="noStrike" cap="none">
                <a:solidFill>
                  <a:srgbClr val="25496F"/>
                </a:solidFill>
                <a:latin typeface="Arial"/>
                <a:ea typeface="Arial"/>
                <a:cs typeface="Arial"/>
                <a:sym typeface="Arial"/>
              </a:defRPr>
            </a:lvl1pPr>
            <a:lvl2pPr marL="0" lvl="1" indent="0" algn="l" rtl="0">
              <a:spcBef>
                <a:spcPts val="0"/>
              </a:spcBef>
              <a:spcAft>
                <a:spcPts val="0"/>
              </a:spcAft>
              <a:buNone/>
              <a:defRPr sz="1000" b="0" i="0" u="none" strike="noStrike" cap="none">
                <a:solidFill>
                  <a:srgbClr val="25496F"/>
                </a:solidFill>
                <a:latin typeface="Arial"/>
                <a:ea typeface="Arial"/>
                <a:cs typeface="Arial"/>
                <a:sym typeface="Arial"/>
              </a:defRPr>
            </a:lvl2pPr>
            <a:lvl3pPr marL="0" lvl="2" indent="0" algn="l" rtl="0">
              <a:spcBef>
                <a:spcPts val="0"/>
              </a:spcBef>
              <a:spcAft>
                <a:spcPts val="0"/>
              </a:spcAft>
              <a:buNone/>
              <a:defRPr sz="1000" b="0" i="0" u="none" strike="noStrike" cap="none">
                <a:solidFill>
                  <a:srgbClr val="25496F"/>
                </a:solidFill>
                <a:latin typeface="Arial"/>
                <a:ea typeface="Arial"/>
                <a:cs typeface="Arial"/>
                <a:sym typeface="Arial"/>
              </a:defRPr>
            </a:lvl3pPr>
            <a:lvl4pPr marL="0" lvl="3" indent="0" algn="l" rtl="0">
              <a:spcBef>
                <a:spcPts val="0"/>
              </a:spcBef>
              <a:spcAft>
                <a:spcPts val="0"/>
              </a:spcAft>
              <a:buNone/>
              <a:defRPr sz="1000" b="0" i="0" u="none" strike="noStrike" cap="none">
                <a:solidFill>
                  <a:srgbClr val="25496F"/>
                </a:solidFill>
                <a:latin typeface="Arial"/>
                <a:ea typeface="Arial"/>
                <a:cs typeface="Arial"/>
                <a:sym typeface="Arial"/>
              </a:defRPr>
            </a:lvl4pPr>
            <a:lvl5pPr marL="0" lvl="4" indent="0" algn="l" rtl="0">
              <a:spcBef>
                <a:spcPts val="0"/>
              </a:spcBef>
              <a:spcAft>
                <a:spcPts val="0"/>
              </a:spcAft>
              <a:buNone/>
              <a:defRPr sz="1000" b="0" i="0" u="none" strike="noStrike" cap="none">
                <a:solidFill>
                  <a:srgbClr val="25496F"/>
                </a:solidFill>
                <a:latin typeface="Arial"/>
                <a:ea typeface="Arial"/>
                <a:cs typeface="Arial"/>
                <a:sym typeface="Arial"/>
              </a:defRPr>
            </a:lvl5pPr>
            <a:lvl6pPr marL="0" lvl="5" indent="0" algn="l" rtl="0">
              <a:spcBef>
                <a:spcPts val="0"/>
              </a:spcBef>
              <a:spcAft>
                <a:spcPts val="0"/>
              </a:spcAft>
              <a:buNone/>
              <a:defRPr sz="1000" b="0" i="0" u="none" strike="noStrike" cap="none">
                <a:solidFill>
                  <a:srgbClr val="25496F"/>
                </a:solidFill>
                <a:latin typeface="Arial"/>
                <a:ea typeface="Arial"/>
                <a:cs typeface="Arial"/>
                <a:sym typeface="Arial"/>
              </a:defRPr>
            </a:lvl6pPr>
            <a:lvl7pPr marL="0" lvl="6" indent="0" algn="l" rtl="0">
              <a:spcBef>
                <a:spcPts val="0"/>
              </a:spcBef>
              <a:spcAft>
                <a:spcPts val="0"/>
              </a:spcAft>
              <a:buNone/>
              <a:defRPr sz="1000" b="0" i="0" u="none" strike="noStrike" cap="none">
                <a:solidFill>
                  <a:srgbClr val="25496F"/>
                </a:solidFill>
                <a:latin typeface="Arial"/>
                <a:ea typeface="Arial"/>
                <a:cs typeface="Arial"/>
                <a:sym typeface="Arial"/>
              </a:defRPr>
            </a:lvl7pPr>
            <a:lvl8pPr marL="0" lvl="7" indent="0" algn="l" rtl="0">
              <a:spcBef>
                <a:spcPts val="0"/>
              </a:spcBef>
              <a:spcAft>
                <a:spcPts val="0"/>
              </a:spcAft>
              <a:buNone/>
              <a:defRPr sz="1000" b="0" i="0" u="none" strike="noStrike" cap="none">
                <a:solidFill>
                  <a:srgbClr val="25496F"/>
                </a:solidFill>
                <a:latin typeface="Arial"/>
                <a:ea typeface="Arial"/>
                <a:cs typeface="Arial"/>
                <a:sym typeface="Arial"/>
              </a:defRPr>
            </a:lvl8pPr>
            <a:lvl9pPr marL="0" lvl="8" indent="0" algn="l" rtl="0">
              <a:spcBef>
                <a:spcPts val="0"/>
              </a:spcBef>
              <a:spcAft>
                <a:spcPts val="0"/>
              </a:spcAft>
              <a:buNone/>
              <a:defRPr sz="1000" b="0" i="0" u="none" strike="noStrike" cap="none">
                <a:solidFill>
                  <a:srgbClr val="25496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569"/>
        <p:cNvGrpSpPr/>
        <p:nvPr/>
      </p:nvGrpSpPr>
      <p:grpSpPr>
        <a:xfrm>
          <a:off x="0" y="0"/>
          <a:ext cx="0" cy="0"/>
          <a:chOff x="0" y="0"/>
          <a:chExt cx="0" cy="0"/>
        </a:xfrm>
      </p:grpSpPr>
      <p:sp>
        <p:nvSpPr>
          <p:cNvPr id="570" name="Google Shape;570;p118"/>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71" name="Google Shape;571;p11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2" name="Google Shape;572;p11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573" name="Google Shape;573;p118"/>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8_Bulleted Text">
  <p:cSld name="8_Bulleted Text">
    <p:spTree>
      <p:nvGrpSpPr>
        <p:cNvPr id="1" name="Shape 574"/>
        <p:cNvGrpSpPr/>
        <p:nvPr/>
      </p:nvGrpSpPr>
      <p:grpSpPr>
        <a:xfrm>
          <a:off x="0" y="0"/>
          <a:ext cx="0" cy="0"/>
          <a:chOff x="0" y="0"/>
          <a:chExt cx="0" cy="0"/>
        </a:xfrm>
      </p:grpSpPr>
      <p:sp>
        <p:nvSpPr>
          <p:cNvPr id="575" name="Google Shape;575;p11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76" name="Google Shape;576;p11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7" name="Google Shape;577;p11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4_Bulleted Text">
  <p:cSld name="4_Bulleted Text">
    <p:spTree>
      <p:nvGrpSpPr>
        <p:cNvPr id="1" name="Shape 578"/>
        <p:cNvGrpSpPr/>
        <p:nvPr/>
      </p:nvGrpSpPr>
      <p:grpSpPr>
        <a:xfrm>
          <a:off x="0" y="0"/>
          <a:ext cx="0" cy="0"/>
          <a:chOff x="0" y="0"/>
          <a:chExt cx="0" cy="0"/>
        </a:xfrm>
      </p:grpSpPr>
      <p:sp>
        <p:nvSpPr>
          <p:cNvPr id="579" name="Google Shape;579;p12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80" name="Google Shape;580;p12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1" name="Google Shape;581;p12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582"/>
        <p:cNvGrpSpPr/>
        <p:nvPr/>
      </p:nvGrpSpPr>
      <p:grpSpPr>
        <a:xfrm>
          <a:off x="0" y="0"/>
          <a:ext cx="0" cy="0"/>
          <a:chOff x="0" y="0"/>
          <a:chExt cx="0" cy="0"/>
        </a:xfrm>
      </p:grpSpPr>
      <p:sp>
        <p:nvSpPr>
          <p:cNvPr id="583" name="Google Shape;583;p121"/>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84" name="Google Shape;584;p12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5" name="Google Shape;585;p12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2_Bulleted Text">
  <p:cSld name="2_Bulleted Text">
    <p:spTree>
      <p:nvGrpSpPr>
        <p:cNvPr id="1" name="Shape 586"/>
        <p:cNvGrpSpPr/>
        <p:nvPr/>
      </p:nvGrpSpPr>
      <p:grpSpPr>
        <a:xfrm>
          <a:off x="0" y="0"/>
          <a:ext cx="0" cy="0"/>
          <a:chOff x="0" y="0"/>
          <a:chExt cx="0" cy="0"/>
        </a:xfrm>
      </p:grpSpPr>
      <p:sp>
        <p:nvSpPr>
          <p:cNvPr id="587" name="Google Shape;587;p12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88" name="Google Shape;588;p12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9" name="Google Shape;589;p12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9_Bulleted Text">
  <p:cSld name="9_Bulleted Text">
    <p:spTree>
      <p:nvGrpSpPr>
        <p:cNvPr id="1" name="Shape 590"/>
        <p:cNvGrpSpPr/>
        <p:nvPr/>
      </p:nvGrpSpPr>
      <p:grpSpPr>
        <a:xfrm>
          <a:off x="0" y="0"/>
          <a:ext cx="0" cy="0"/>
          <a:chOff x="0" y="0"/>
          <a:chExt cx="0" cy="0"/>
        </a:xfrm>
      </p:grpSpPr>
      <p:sp>
        <p:nvSpPr>
          <p:cNvPr id="591" name="Google Shape;591;p12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92" name="Google Shape;592;p12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3" name="Google Shape;593;p12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0_Bulleted Text">
  <p:cSld name="10_Bulleted Text">
    <p:spTree>
      <p:nvGrpSpPr>
        <p:cNvPr id="1" name="Shape 594"/>
        <p:cNvGrpSpPr/>
        <p:nvPr/>
      </p:nvGrpSpPr>
      <p:grpSpPr>
        <a:xfrm>
          <a:off x="0" y="0"/>
          <a:ext cx="0" cy="0"/>
          <a:chOff x="0" y="0"/>
          <a:chExt cx="0" cy="0"/>
        </a:xfrm>
      </p:grpSpPr>
      <p:sp>
        <p:nvSpPr>
          <p:cNvPr id="595" name="Google Shape;595;p124"/>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96" name="Google Shape;596;p12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7" name="Google Shape;597;p12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1_Bulleted Text">
  <p:cSld name="11_Bulleted Text">
    <p:spTree>
      <p:nvGrpSpPr>
        <p:cNvPr id="1" name="Shape 598"/>
        <p:cNvGrpSpPr/>
        <p:nvPr/>
      </p:nvGrpSpPr>
      <p:grpSpPr>
        <a:xfrm>
          <a:off x="0" y="0"/>
          <a:ext cx="0" cy="0"/>
          <a:chOff x="0" y="0"/>
          <a:chExt cx="0" cy="0"/>
        </a:xfrm>
      </p:grpSpPr>
      <p:sp>
        <p:nvSpPr>
          <p:cNvPr id="599" name="Google Shape;599;p125"/>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00" name="Google Shape;600;p12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1" name="Google Shape;601;p12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2_Bulleted Text">
  <p:cSld name="12_Bulleted Text">
    <p:spTree>
      <p:nvGrpSpPr>
        <p:cNvPr id="1" name="Shape 602"/>
        <p:cNvGrpSpPr/>
        <p:nvPr/>
      </p:nvGrpSpPr>
      <p:grpSpPr>
        <a:xfrm>
          <a:off x="0" y="0"/>
          <a:ext cx="0" cy="0"/>
          <a:chOff x="0" y="0"/>
          <a:chExt cx="0" cy="0"/>
        </a:xfrm>
      </p:grpSpPr>
      <p:sp>
        <p:nvSpPr>
          <p:cNvPr id="603" name="Google Shape;603;p126"/>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04" name="Google Shape;604;p12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5" name="Google Shape;605;p12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wo Column Bulleted Text">
  <p:cSld name="3_Two Column Bulleted Text">
    <p:spTree>
      <p:nvGrpSpPr>
        <p:cNvPr id="1" name="Shape 79"/>
        <p:cNvGrpSpPr/>
        <p:nvPr/>
      </p:nvGrpSpPr>
      <p:grpSpPr>
        <a:xfrm>
          <a:off x="0" y="0"/>
          <a:ext cx="0" cy="0"/>
          <a:chOff x="0" y="0"/>
          <a:chExt cx="0" cy="0"/>
        </a:xfrm>
      </p:grpSpPr>
      <p:sp>
        <p:nvSpPr>
          <p:cNvPr id="80" name="Google Shape;80;p14"/>
          <p:cNvSpPr txBox="1">
            <a:spLocks noGrp="1"/>
          </p:cNvSpPr>
          <p:nvPr>
            <p:ph type="body" idx="1"/>
          </p:nvPr>
        </p:nvSpPr>
        <p:spPr>
          <a:xfrm>
            <a:off x="687526" y="2055813"/>
            <a:ext cx="397262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1" name="Google Shape;81;p14"/>
          <p:cNvSpPr txBox="1">
            <a:spLocks noGrp="1"/>
          </p:cNvSpPr>
          <p:nvPr>
            <p:ph type="body" idx="2"/>
          </p:nvPr>
        </p:nvSpPr>
        <p:spPr>
          <a:xfrm>
            <a:off x="4939596" y="2055813"/>
            <a:ext cx="397262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2" name="Google Shape;82;p14"/>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3_Bulleted Text">
  <p:cSld name="13_Bulleted Text">
    <p:spTree>
      <p:nvGrpSpPr>
        <p:cNvPr id="1" name="Shape 606"/>
        <p:cNvGrpSpPr/>
        <p:nvPr/>
      </p:nvGrpSpPr>
      <p:grpSpPr>
        <a:xfrm>
          <a:off x="0" y="0"/>
          <a:ext cx="0" cy="0"/>
          <a:chOff x="0" y="0"/>
          <a:chExt cx="0" cy="0"/>
        </a:xfrm>
      </p:grpSpPr>
      <p:sp>
        <p:nvSpPr>
          <p:cNvPr id="607" name="Google Shape;607;p12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08" name="Google Shape;608;p12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9" name="Google Shape;609;p12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4_Bulleted Text">
  <p:cSld name="14_Bulleted Text">
    <p:spTree>
      <p:nvGrpSpPr>
        <p:cNvPr id="1" name="Shape 610"/>
        <p:cNvGrpSpPr/>
        <p:nvPr/>
      </p:nvGrpSpPr>
      <p:grpSpPr>
        <a:xfrm>
          <a:off x="0" y="0"/>
          <a:ext cx="0" cy="0"/>
          <a:chOff x="0" y="0"/>
          <a:chExt cx="0" cy="0"/>
        </a:xfrm>
      </p:grpSpPr>
      <p:sp>
        <p:nvSpPr>
          <p:cNvPr id="611" name="Google Shape;611;p12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12" name="Google Shape;612;p12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3" name="Google Shape;613;p12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5_Bulleted Text">
  <p:cSld name="15_Bulleted Text">
    <p:spTree>
      <p:nvGrpSpPr>
        <p:cNvPr id="1" name="Shape 614"/>
        <p:cNvGrpSpPr/>
        <p:nvPr/>
      </p:nvGrpSpPr>
      <p:grpSpPr>
        <a:xfrm>
          <a:off x="0" y="0"/>
          <a:ext cx="0" cy="0"/>
          <a:chOff x="0" y="0"/>
          <a:chExt cx="0" cy="0"/>
        </a:xfrm>
      </p:grpSpPr>
      <p:sp>
        <p:nvSpPr>
          <p:cNvPr id="615" name="Google Shape;615;p12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16" name="Google Shape;616;p12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7" name="Google Shape;617;p12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6_Bulleted Text">
  <p:cSld name="16_Bulleted Text">
    <p:spTree>
      <p:nvGrpSpPr>
        <p:cNvPr id="1" name="Shape 618"/>
        <p:cNvGrpSpPr/>
        <p:nvPr/>
      </p:nvGrpSpPr>
      <p:grpSpPr>
        <a:xfrm>
          <a:off x="0" y="0"/>
          <a:ext cx="0" cy="0"/>
          <a:chOff x="0" y="0"/>
          <a:chExt cx="0" cy="0"/>
        </a:xfrm>
      </p:grpSpPr>
      <p:sp>
        <p:nvSpPr>
          <p:cNvPr id="619" name="Google Shape;619;p13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20" name="Google Shape;620;p13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1" name="Google Shape;621;p13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21_Bulleted Text">
  <p:cSld name="21_Bulleted Text">
    <p:spTree>
      <p:nvGrpSpPr>
        <p:cNvPr id="1" name="Shape 622"/>
        <p:cNvGrpSpPr/>
        <p:nvPr/>
      </p:nvGrpSpPr>
      <p:grpSpPr>
        <a:xfrm>
          <a:off x="0" y="0"/>
          <a:ext cx="0" cy="0"/>
          <a:chOff x="0" y="0"/>
          <a:chExt cx="0" cy="0"/>
        </a:xfrm>
      </p:grpSpPr>
      <p:sp>
        <p:nvSpPr>
          <p:cNvPr id="623" name="Google Shape;623;p131"/>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24" name="Google Shape;624;p13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5" name="Google Shape;625;p13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2_Bulleted Text">
  <p:cSld name="22_Bulleted Text">
    <p:spTree>
      <p:nvGrpSpPr>
        <p:cNvPr id="1" name="Shape 626"/>
        <p:cNvGrpSpPr/>
        <p:nvPr/>
      </p:nvGrpSpPr>
      <p:grpSpPr>
        <a:xfrm>
          <a:off x="0" y="0"/>
          <a:ext cx="0" cy="0"/>
          <a:chOff x="0" y="0"/>
          <a:chExt cx="0" cy="0"/>
        </a:xfrm>
      </p:grpSpPr>
      <p:sp>
        <p:nvSpPr>
          <p:cNvPr id="627" name="Google Shape;627;p13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28" name="Google Shape;628;p13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9" name="Google Shape;629;p13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4_Bulleted Text">
  <p:cSld name="24_Bulleted Text">
    <p:spTree>
      <p:nvGrpSpPr>
        <p:cNvPr id="1" name="Shape 630"/>
        <p:cNvGrpSpPr/>
        <p:nvPr/>
      </p:nvGrpSpPr>
      <p:grpSpPr>
        <a:xfrm>
          <a:off x="0" y="0"/>
          <a:ext cx="0" cy="0"/>
          <a:chOff x="0" y="0"/>
          <a:chExt cx="0" cy="0"/>
        </a:xfrm>
      </p:grpSpPr>
      <p:sp>
        <p:nvSpPr>
          <p:cNvPr id="631" name="Google Shape;631;p13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32" name="Google Shape;632;p13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3" name="Google Shape;633;p13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3_Bulleted Text">
  <p:cSld name="23_Bulleted Text">
    <p:spTree>
      <p:nvGrpSpPr>
        <p:cNvPr id="1" name="Shape 634"/>
        <p:cNvGrpSpPr/>
        <p:nvPr/>
      </p:nvGrpSpPr>
      <p:grpSpPr>
        <a:xfrm>
          <a:off x="0" y="0"/>
          <a:ext cx="0" cy="0"/>
          <a:chOff x="0" y="0"/>
          <a:chExt cx="0" cy="0"/>
        </a:xfrm>
      </p:grpSpPr>
      <p:sp>
        <p:nvSpPr>
          <p:cNvPr id="635" name="Google Shape;635;p134"/>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36" name="Google Shape;636;p13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7" name="Google Shape;637;p13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Text no bullets">
  <p:cSld name="1_Text no bullets">
    <p:spTree>
      <p:nvGrpSpPr>
        <p:cNvPr id="1" name="Shape 638"/>
        <p:cNvGrpSpPr/>
        <p:nvPr/>
      </p:nvGrpSpPr>
      <p:grpSpPr>
        <a:xfrm>
          <a:off x="0" y="0"/>
          <a:ext cx="0" cy="0"/>
          <a:chOff x="0" y="0"/>
          <a:chExt cx="0" cy="0"/>
        </a:xfrm>
      </p:grpSpPr>
      <p:sp>
        <p:nvSpPr>
          <p:cNvPr id="639" name="Google Shape;639;p135"/>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Arial"/>
              <a:buChar char="•"/>
              <a:defRPr>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640" name="Google Shape;640;p13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1" name="Google Shape;641;p13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42"/>
        <p:cNvGrpSpPr/>
        <p:nvPr/>
      </p:nvGrpSpPr>
      <p:grpSpPr>
        <a:xfrm>
          <a:off x="0" y="0"/>
          <a:ext cx="0" cy="0"/>
          <a:chOff x="0" y="0"/>
          <a:chExt cx="0" cy="0"/>
        </a:xfrm>
      </p:grpSpPr>
      <p:sp>
        <p:nvSpPr>
          <p:cNvPr id="643" name="Google Shape;643;p13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4" name="Google Shape;644;p13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_Bulleted Text">
  <p:cSld name="11_Bulleted Text">
    <p:spTree>
      <p:nvGrpSpPr>
        <p:cNvPr id="1" name="Shape 84"/>
        <p:cNvGrpSpPr/>
        <p:nvPr/>
      </p:nvGrpSpPr>
      <p:grpSpPr>
        <a:xfrm>
          <a:off x="0" y="0"/>
          <a:ext cx="0" cy="0"/>
          <a:chOff x="0" y="0"/>
          <a:chExt cx="0" cy="0"/>
        </a:xfrm>
      </p:grpSpPr>
      <p:sp>
        <p:nvSpPr>
          <p:cNvPr id="85" name="Google Shape;85;p15"/>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6" name="Google Shape;86;p15"/>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5_Bulleted Text">
  <p:cSld name="25_Bulleted Text">
    <p:spTree>
      <p:nvGrpSpPr>
        <p:cNvPr id="1" name="Shape 645"/>
        <p:cNvGrpSpPr/>
        <p:nvPr/>
      </p:nvGrpSpPr>
      <p:grpSpPr>
        <a:xfrm>
          <a:off x="0" y="0"/>
          <a:ext cx="0" cy="0"/>
          <a:chOff x="0" y="0"/>
          <a:chExt cx="0" cy="0"/>
        </a:xfrm>
      </p:grpSpPr>
      <p:sp>
        <p:nvSpPr>
          <p:cNvPr id="646" name="Google Shape;646;p13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47" name="Google Shape;647;p13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8" name="Google Shape;648;p13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6_Bulleted Text">
  <p:cSld name="26_Bulleted Text">
    <p:spTree>
      <p:nvGrpSpPr>
        <p:cNvPr id="1" name="Shape 649"/>
        <p:cNvGrpSpPr/>
        <p:nvPr/>
      </p:nvGrpSpPr>
      <p:grpSpPr>
        <a:xfrm>
          <a:off x="0" y="0"/>
          <a:ext cx="0" cy="0"/>
          <a:chOff x="0" y="0"/>
          <a:chExt cx="0" cy="0"/>
        </a:xfrm>
      </p:grpSpPr>
      <p:sp>
        <p:nvSpPr>
          <p:cNvPr id="650" name="Google Shape;650;p13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51" name="Google Shape;651;p13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2" name="Google Shape;652;p13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27_Bulleted Text">
  <p:cSld name="27_Bulleted Text">
    <p:spTree>
      <p:nvGrpSpPr>
        <p:cNvPr id="1" name="Shape 653"/>
        <p:cNvGrpSpPr/>
        <p:nvPr/>
      </p:nvGrpSpPr>
      <p:grpSpPr>
        <a:xfrm>
          <a:off x="0" y="0"/>
          <a:ext cx="0" cy="0"/>
          <a:chOff x="0" y="0"/>
          <a:chExt cx="0" cy="0"/>
        </a:xfrm>
      </p:grpSpPr>
      <p:sp>
        <p:nvSpPr>
          <p:cNvPr id="654" name="Google Shape;654;p13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55" name="Google Shape;655;p13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6" name="Google Shape;656;p13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8_Bulleted Text">
  <p:cSld name="28_Bulleted Text">
    <p:spTree>
      <p:nvGrpSpPr>
        <p:cNvPr id="1" name="Shape 657"/>
        <p:cNvGrpSpPr/>
        <p:nvPr/>
      </p:nvGrpSpPr>
      <p:grpSpPr>
        <a:xfrm>
          <a:off x="0" y="0"/>
          <a:ext cx="0" cy="0"/>
          <a:chOff x="0" y="0"/>
          <a:chExt cx="0" cy="0"/>
        </a:xfrm>
      </p:grpSpPr>
      <p:sp>
        <p:nvSpPr>
          <p:cNvPr id="658" name="Google Shape;658;p14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59" name="Google Shape;659;p14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0" name="Google Shape;660;p14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661"/>
        <p:cNvGrpSpPr/>
        <p:nvPr/>
      </p:nvGrpSpPr>
      <p:grpSpPr>
        <a:xfrm>
          <a:off x="0" y="0"/>
          <a:ext cx="0" cy="0"/>
          <a:chOff x="0" y="0"/>
          <a:chExt cx="0" cy="0"/>
        </a:xfrm>
      </p:grpSpPr>
      <p:sp>
        <p:nvSpPr>
          <p:cNvPr id="662" name="Google Shape;662;p141"/>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sz="1800">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sz="1400">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663" name="Google Shape;663;p14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4" name="Google Shape;664;p14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665" name="Google Shape;665;p141"/>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666"/>
        <p:cNvGrpSpPr/>
        <p:nvPr/>
      </p:nvGrpSpPr>
      <p:grpSpPr>
        <a:xfrm>
          <a:off x="0" y="0"/>
          <a:ext cx="0" cy="0"/>
          <a:chOff x="0" y="0"/>
          <a:chExt cx="0" cy="0"/>
        </a:xfrm>
      </p:grpSpPr>
      <p:sp>
        <p:nvSpPr>
          <p:cNvPr id="667" name="Google Shape;667;p142"/>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68" name="Google Shape;668;p142"/>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69" name="Google Shape;669;p14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0" name="Google Shape;670;p14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671" name="Google Shape;671;p142"/>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72"/>
        <p:cNvGrpSpPr/>
        <p:nvPr/>
      </p:nvGrpSpPr>
      <p:grpSpPr>
        <a:xfrm>
          <a:off x="0" y="0"/>
          <a:ext cx="0" cy="0"/>
          <a:chOff x="0" y="0"/>
          <a:chExt cx="0" cy="0"/>
        </a:xfrm>
      </p:grpSpPr>
      <p:sp>
        <p:nvSpPr>
          <p:cNvPr id="673" name="Google Shape;673;p14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4" name="Google Shape;674;p14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675" name="Google Shape;675;p143"/>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676"/>
        <p:cNvGrpSpPr/>
        <p:nvPr/>
      </p:nvGrpSpPr>
      <p:grpSpPr>
        <a:xfrm>
          <a:off x="0" y="0"/>
          <a:ext cx="0" cy="0"/>
          <a:chOff x="0" y="0"/>
          <a:chExt cx="0" cy="0"/>
        </a:xfrm>
      </p:grpSpPr>
      <p:grpSp>
        <p:nvGrpSpPr>
          <p:cNvPr id="677" name="Google Shape;677;p144"/>
          <p:cNvGrpSpPr/>
          <p:nvPr/>
        </p:nvGrpSpPr>
        <p:grpSpPr>
          <a:xfrm>
            <a:off x="0" y="0"/>
            <a:ext cx="9144000" cy="6858000"/>
            <a:chOff x="0" y="0"/>
            <a:chExt cx="9144000" cy="6858000"/>
          </a:xfrm>
        </p:grpSpPr>
        <p:pic>
          <p:nvPicPr>
            <p:cNvPr id="678" name="Google Shape;678;p144"/>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679" name="Google Shape;679;p144" descr="RTI Arkansas Logo.png"/>
            <p:cNvPicPr preferRelativeResize="0"/>
            <p:nvPr/>
          </p:nvPicPr>
          <p:blipFill rotWithShape="1">
            <a:blip r:embed="rId3">
              <a:alphaModFix/>
            </a:blip>
            <a:srcRect/>
            <a:stretch/>
          </p:blipFill>
          <p:spPr>
            <a:xfrm>
              <a:off x="7522591" y="302814"/>
              <a:ext cx="1566545" cy="289276"/>
            </a:xfrm>
            <a:prstGeom prst="rect">
              <a:avLst/>
            </a:prstGeom>
            <a:noFill/>
            <a:ln>
              <a:noFill/>
            </a:ln>
          </p:spPr>
        </p:pic>
      </p:grpSp>
      <p:sp>
        <p:nvSpPr>
          <p:cNvPr id="680" name="Google Shape;680;p144"/>
          <p:cNvSpPr/>
          <p:nvPr/>
        </p:nvSpPr>
        <p:spPr>
          <a:xfrm>
            <a:off x="0" y="1682482"/>
            <a:ext cx="91440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81" name="Google Shape;681;p144"/>
          <p:cNvSpPr txBox="1">
            <a:spLocks noGrp="1"/>
          </p:cNvSpPr>
          <p:nvPr>
            <p:ph type="body" idx="1"/>
          </p:nvPr>
        </p:nvSpPr>
        <p:spPr>
          <a:xfrm>
            <a:off x="687388" y="1146048"/>
            <a:ext cx="8224800" cy="48279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682" name="Google Shape;682;p144"/>
          <p:cNvSpPr txBox="1">
            <a:spLocks noGrp="1"/>
          </p:cNvSpPr>
          <p:nvPr>
            <p:ph type="title"/>
          </p:nvPr>
        </p:nvSpPr>
        <p:spPr>
          <a:xfrm>
            <a:off x="687388" y="318053"/>
            <a:ext cx="8224800" cy="74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6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3" name="Google Shape;683;p14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684" name="Google Shape;684;p144"/>
          <p:cNvSpPr txBox="1">
            <a:spLocks noGrp="1"/>
          </p:cNvSpPr>
          <p:nvPr>
            <p:ph type="body" idx="2"/>
          </p:nvPr>
        </p:nvSpPr>
        <p:spPr>
          <a:xfrm>
            <a:off x="687388" y="6057936"/>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cxnSp>
        <p:nvCxnSpPr>
          <p:cNvPr id="685" name="Google Shape;685;p144"/>
          <p:cNvCxnSpPr/>
          <p:nvPr/>
        </p:nvCxnSpPr>
        <p:spPr>
          <a:xfrm>
            <a:off x="681038" y="1043797"/>
            <a:ext cx="8463000" cy="17400"/>
          </a:xfrm>
          <a:prstGeom prst="straightConnector1">
            <a:avLst/>
          </a:prstGeom>
          <a:noFill/>
          <a:ln w="9525" cap="flat" cmpd="sng">
            <a:solidFill>
              <a:srgbClr val="46739E"/>
            </a:solidFill>
            <a:prstDash val="solid"/>
            <a:round/>
            <a:headEnd type="none" w="sm" len="sm"/>
            <a:tailEnd type="none" w="sm" len="sm"/>
          </a:ln>
        </p:spPr>
      </p:cxn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About AIR">
  <p:cSld name="About AIR">
    <p:spTree>
      <p:nvGrpSpPr>
        <p:cNvPr id="1" name="Shape 686"/>
        <p:cNvGrpSpPr/>
        <p:nvPr/>
      </p:nvGrpSpPr>
      <p:grpSpPr>
        <a:xfrm>
          <a:off x="0" y="0"/>
          <a:ext cx="0" cy="0"/>
          <a:chOff x="0" y="0"/>
          <a:chExt cx="0" cy="0"/>
        </a:xfrm>
      </p:grpSpPr>
      <p:sp>
        <p:nvSpPr>
          <p:cNvPr id="687" name="Google Shape;687;p145"/>
          <p:cNvSpPr/>
          <p:nvPr/>
        </p:nvSpPr>
        <p:spPr>
          <a:xfrm>
            <a:off x="7223760" y="318052"/>
            <a:ext cx="19203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88" name="Google Shape;688;p145"/>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689" name="Google Shape;689;p14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0" name="Google Shape;690;p14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Org Chart">
  <p:cSld name="Org Chart">
    <p:spTree>
      <p:nvGrpSpPr>
        <p:cNvPr id="1" name="Shape 691"/>
        <p:cNvGrpSpPr/>
        <p:nvPr/>
      </p:nvGrpSpPr>
      <p:grpSpPr>
        <a:xfrm>
          <a:off x="0" y="0"/>
          <a:ext cx="0" cy="0"/>
          <a:chOff x="0" y="0"/>
          <a:chExt cx="0" cy="0"/>
        </a:xfrm>
      </p:grpSpPr>
      <p:sp>
        <p:nvSpPr>
          <p:cNvPr id="692" name="Google Shape;692;p146"/>
          <p:cNvSpPr>
            <a:spLocks noGrp="1"/>
          </p:cNvSpPr>
          <p:nvPr>
            <p:ph type="dgm" idx="2"/>
          </p:nvPr>
        </p:nvSpPr>
        <p:spPr>
          <a:xfrm>
            <a:off x="122785" y="747422"/>
            <a:ext cx="8905500" cy="5096700"/>
          </a:xfrm>
          <a:prstGeom prst="rect">
            <a:avLst/>
          </a:prstGeom>
          <a:noFill/>
          <a:ln>
            <a:noFill/>
          </a:ln>
        </p:spPr>
        <p:txBody>
          <a:bodyPr spcFirstLastPara="1" wrap="square" lIns="0" tIns="0" rIns="0" bIns="0" anchor="t" anchorCtr="0">
            <a:noAutofit/>
          </a:bodyPr>
          <a:lstStyle>
            <a:lvl1pPr marR="0" lvl="0" algn="l" rtl="0">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R="0" lvl="1" algn="l" rtl="0">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R="0" lvl="2" algn="l" rtl="0">
              <a:spcBef>
                <a:spcPts val="600"/>
              </a:spcBef>
              <a:spcAft>
                <a:spcPts val="0"/>
              </a:spcAft>
              <a:buClr>
                <a:srgbClr val="A5A5A5"/>
              </a:buClr>
              <a:buSzPts val="1400"/>
              <a:buFont typeface="Libre Franklin"/>
              <a:buChar char="–"/>
              <a:defRPr sz="1400" b="0" i="0" u="none" strike="noStrike" cap="none">
                <a:solidFill>
                  <a:srgbClr val="25496F"/>
                </a:solidFill>
                <a:latin typeface="Arial"/>
                <a:ea typeface="Arial"/>
                <a:cs typeface="Arial"/>
                <a:sym typeface="Arial"/>
              </a:defRPr>
            </a:lvl3pPr>
            <a:lvl4pPr marR="0" lvl="3" algn="l" rtl="0">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R="0" lvl="4"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R="0" lvl="5"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R="0" lvl="6"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R="0" lvl="7"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R="0" lvl="8"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693" name="Google Shape;693;p14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694" name="Google Shape;694;p146"/>
          <p:cNvSpPr txBox="1">
            <a:spLocks noGrp="1"/>
          </p:cNvSpPr>
          <p:nvPr>
            <p:ph type="title"/>
          </p:nvPr>
        </p:nvSpPr>
        <p:spPr>
          <a:xfrm>
            <a:off x="122387" y="314394"/>
            <a:ext cx="8906400" cy="3615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1400"/>
              <a:buNone/>
              <a:defRPr sz="22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wo Column Bulleted Text">
  <p:cSld name="4_Two Column Bulleted Text">
    <p:spTree>
      <p:nvGrpSpPr>
        <p:cNvPr id="1" name="Shape 88"/>
        <p:cNvGrpSpPr/>
        <p:nvPr/>
      </p:nvGrpSpPr>
      <p:grpSpPr>
        <a:xfrm>
          <a:off x="0" y="0"/>
          <a:ext cx="0" cy="0"/>
          <a:chOff x="0" y="0"/>
          <a:chExt cx="0" cy="0"/>
        </a:xfrm>
      </p:grpSpPr>
      <p:sp>
        <p:nvSpPr>
          <p:cNvPr id="89" name="Google Shape;89;p16"/>
          <p:cNvSpPr txBox="1">
            <a:spLocks noGrp="1"/>
          </p:cNvSpPr>
          <p:nvPr>
            <p:ph type="body" idx="1"/>
          </p:nvPr>
        </p:nvSpPr>
        <p:spPr>
          <a:xfrm>
            <a:off x="687526" y="2055813"/>
            <a:ext cx="397262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0" name="Google Shape;90;p16"/>
          <p:cNvSpPr txBox="1">
            <a:spLocks noGrp="1"/>
          </p:cNvSpPr>
          <p:nvPr>
            <p:ph type="body" idx="2"/>
          </p:nvPr>
        </p:nvSpPr>
        <p:spPr>
          <a:xfrm>
            <a:off x="4939596" y="2055813"/>
            <a:ext cx="397262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1" name="Google Shape;91;p16"/>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5_Bulleted Text">
  <p:cSld name="5_Bulleted Text">
    <p:spTree>
      <p:nvGrpSpPr>
        <p:cNvPr id="1" name="Shape 695"/>
        <p:cNvGrpSpPr/>
        <p:nvPr/>
      </p:nvGrpSpPr>
      <p:grpSpPr>
        <a:xfrm>
          <a:off x="0" y="0"/>
          <a:ext cx="0" cy="0"/>
          <a:chOff x="0" y="0"/>
          <a:chExt cx="0" cy="0"/>
        </a:xfrm>
      </p:grpSpPr>
      <p:sp>
        <p:nvSpPr>
          <p:cNvPr id="696" name="Google Shape;696;p14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697" name="Google Shape;697;p14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8" name="Google Shape;698;p14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6_Bulleted Text">
  <p:cSld name="6_Bulleted Text">
    <p:spTree>
      <p:nvGrpSpPr>
        <p:cNvPr id="1" name="Shape 699"/>
        <p:cNvGrpSpPr/>
        <p:nvPr/>
      </p:nvGrpSpPr>
      <p:grpSpPr>
        <a:xfrm>
          <a:off x="0" y="0"/>
          <a:ext cx="0" cy="0"/>
          <a:chOff x="0" y="0"/>
          <a:chExt cx="0" cy="0"/>
        </a:xfrm>
      </p:grpSpPr>
      <p:sp>
        <p:nvSpPr>
          <p:cNvPr id="700" name="Google Shape;700;p14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01" name="Google Shape;701;p14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2" name="Google Shape;702;p14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3_Bulleted Text">
  <p:cSld name="3_Bulleted Text">
    <p:spTree>
      <p:nvGrpSpPr>
        <p:cNvPr id="1" name="Shape 703"/>
        <p:cNvGrpSpPr/>
        <p:nvPr/>
      </p:nvGrpSpPr>
      <p:grpSpPr>
        <a:xfrm>
          <a:off x="0" y="0"/>
          <a:ext cx="0" cy="0"/>
          <a:chOff x="0" y="0"/>
          <a:chExt cx="0" cy="0"/>
        </a:xfrm>
      </p:grpSpPr>
      <p:sp>
        <p:nvSpPr>
          <p:cNvPr id="704" name="Google Shape;704;p14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05" name="Google Shape;705;p14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6" name="Google Shape;706;p14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_Two Column Bulleted Text">
  <p:cSld name="1_Two Column Bulleted Text">
    <p:spTree>
      <p:nvGrpSpPr>
        <p:cNvPr id="1" name="Shape 707"/>
        <p:cNvGrpSpPr/>
        <p:nvPr/>
      </p:nvGrpSpPr>
      <p:grpSpPr>
        <a:xfrm>
          <a:off x="0" y="0"/>
          <a:ext cx="0" cy="0"/>
          <a:chOff x="0" y="0"/>
          <a:chExt cx="0" cy="0"/>
        </a:xfrm>
      </p:grpSpPr>
      <p:sp>
        <p:nvSpPr>
          <p:cNvPr id="708" name="Google Shape;708;p150"/>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09" name="Google Shape;709;p150"/>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10" name="Google Shape;710;p15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1" name="Google Shape;711;p150"/>
          <p:cNvSpPr txBox="1">
            <a:spLocks noGrp="1"/>
          </p:cNvSpPr>
          <p:nvPr>
            <p:ph type="sldNum" idx="12"/>
          </p:nvPr>
        </p:nvSpPr>
        <p:spPr>
          <a:xfrm>
            <a:off x="8755063" y="6507163"/>
            <a:ext cx="157200" cy="153900"/>
          </a:xfrm>
          <a:prstGeom prst="rect">
            <a:avLst/>
          </a:prstGeom>
          <a:noFill/>
          <a:ln>
            <a:noFill/>
          </a:ln>
        </p:spPr>
        <p:txBody>
          <a:bodyPr spcFirstLastPara="1" wrap="square" lIns="0" tIns="0" rIns="0" bIns="0" anchor="b" anchorCtr="0">
            <a:noAutofit/>
          </a:bodyPr>
          <a:lstStyle>
            <a:lvl1pPr marL="0" marR="0" lvl="0" indent="0" algn="l" rtl="0">
              <a:spcBef>
                <a:spcPts val="0"/>
              </a:spcBef>
              <a:spcAft>
                <a:spcPts val="0"/>
              </a:spcAft>
              <a:buNone/>
              <a:defRPr sz="1000">
                <a:solidFill>
                  <a:srgbClr val="BFBFBF"/>
                </a:solidFill>
                <a:latin typeface="Arial"/>
                <a:ea typeface="Arial"/>
                <a:cs typeface="Arial"/>
                <a:sym typeface="Arial"/>
              </a:defRPr>
            </a:lvl1pPr>
            <a:lvl2pPr marL="0" marR="0" lvl="1" indent="0" algn="l" rtl="0">
              <a:spcBef>
                <a:spcPts val="0"/>
              </a:spcBef>
              <a:spcAft>
                <a:spcPts val="0"/>
              </a:spcAft>
              <a:buNone/>
              <a:defRPr sz="1000">
                <a:solidFill>
                  <a:srgbClr val="BFBFBF"/>
                </a:solidFill>
                <a:latin typeface="Arial"/>
                <a:ea typeface="Arial"/>
                <a:cs typeface="Arial"/>
                <a:sym typeface="Arial"/>
              </a:defRPr>
            </a:lvl2pPr>
            <a:lvl3pPr marL="0" marR="0" lvl="2" indent="0" algn="l" rtl="0">
              <a:spcBef>
                <a:spcPts val="0"/>
              </a:spcBef>
              <a:spcAft>
                <a:spcPts val="0"/>
              </a:spcAft>
              <a:buNone/>
              <a:defRPr sz="1000">
                <a:solidFill>
                  <a:srgbClr val="BFBFBF"/>
                </a:solidFill>
                <a:latin typeface="Arial"/>
                <a:ea typeface="Arial"/>
                <a:cs typeface="Arial"/>
                <a:sym typeface="Arial"/>
              </a:defRPr>
            </a:lvl3pPr>
            <a:lvl4pPr marL="0" marR="0" lvl="3" indent="0" algn="l" rtl="0">
              <a:spcBef>
                <a:spcPts val="0"/>
              </a:spcBef>
              <a:spcAft>
                <a:spcPts val="0"/>
              </a:spcAft>
              <a:buNone/>
              <a:defRPr sz="1000">
                <a:solidFill>
                  <a:srgbClr val="BFBFBF"/>
                </a:solidFill>
                <a:latin typeface="Arial"/>
                <a:ea typeface="Arial"/>
                <a:cs typeface="Arial"/>
                <a:sym typeface="Arial"/>
              </a:defRPr>
            </a:lvl4pPr>
            <a:lvl5pPr marL="0" marR="0" lvl="4" indent="0" algn="l" rtl="0">
              <a:spcBef>
                <a:spcPts val="0"/>
              </a:spcBef>
              <a:spcAft>
                <a:spcPts val="0"/>
              </a:spcAft>
              <a:buNone/>
              <a:defRPr sz="1000">
                <a:solidFill>
                  <a:srgbClr val="BFBFBF"/>
                </a:solidFill>
                <a:latin typeface="Arial"/>
                <a:ea typeface="Arial"/>
                <a:cs typeface="Arial"/>
                <a:sym typeface="Arial"/>
              </a:defRPr>
            </a:lvl5pPr>
            <a:lvl6pPr marL="0" marR="0" lvl="5" indent="0" algn="l" rtl="0">
              <a:spcBef>
                <a:spcPts val="0"/>
              </a:spcBef>
              <a:spcAft>
                <a:spcPts val="0"/>
              </a:spcAft>
              <a:buNone/>
              <a:defRPr sz="1000">
                <a:solidFill>
                  <a:srgbClr val="BFBFBF"/>
                </a:solidFill>
                <a:latin typeface="Arial"/>
                <a:ea typeface="Arial"/>
                <a:cs typeface="Arial"/>
                <a:sym typeface="Arial"/>
              </a:defRPr>
            </a:lvl6pPr>
            <a:lvl7pPr marL="0" marR="0" lvl="6" indent="0" algn="l" rtl="0">
              <a:spcBef>
                <a:spcPts val="0"/>
              </a:spcBef>
              <a:spcAft>
                <a:spcPts val="0"/>
              </a:spcAft>
              <a:buNone/>
              <a:defRPr sz="1000">
                <a:solidFill>
                  <a:srgbClr val="BFBFBF"/>
                </a:solidFill>
                <a:latin typeface="Arial"/>
                <a:ea typeface="Arial"/>
                <a:cs typeface="Arial"/>
                <a:sym typeface="Arial"/>
              </a:defRPr>
            </a:lvl7pPr>
            <a:lvl8pPr marL="0" marR="0" lvl="7" indent="0" algn="l" rtl="0">
              <a:spcBef>
                <a:spcPts val="0"/>
              </a:spcBef>
              <a:spcAft>
                <a:spcPts val="0"/>
              </a:spcAft>
              <a:buNone/>
              <a:defRPr sz="1000">
                <a:solidFill>
                  <a:srgbClr val="BFBFBF"/>
                </a:solidFill>
                <a:latin typeface="Arial"/>
                <a:ea typeface="Arial"/>
                <a:cs typeface="Arial"/>
                <a:sym typeface="Arial"/>
              </a:defRPr>
            </a:lvl8pPr>
            <a:lvl9pPr marL="0" marR="0" lvl="8" indent="0" algn="l" rtl="0">
              <a:spcBef>
                <a:spcPts val="0"/>
              </a:spcBef>
              <a:spcAft>
                <a:spcPts val="0"/>
              </a:spcAft>
              <a:buNone/>
              <a:defRPr sz="1000">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12"/>
        <p:cNvGrpSpPr/>
        <p:nvPr/>
      </p:nvGrpSpPr>
      <p:grpSpPr>
        <a:xfrm>
          <a:off x="0" y="0"/>
          <a:ext cx="0" cy="0"/>
          <a:chOff x="0" y="0"/>
          <a:chExt cx="0" cy="0"/>
        </a:xfrm>
      </p:grpSpPr>
      <p:sp>
        <p:nvSpPr>
          <p:cNvPr id="713" name="Google Shape;713;p151"/>
          <p:cNvSpPr txBox="1">
            <a:spLocks noGrp="1"/>
          </p:cNvSpPr>
          <p:nvPr>
            <p:ph type="ctrTitle"/>
          </p:nvPr>
        </p:nvSpPr>
        <p:spPr>
          <a:xfrm>
            <a:off x="1691680" y="332656"/>
            <a:ext cx="7313400" cy="1470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4" name="Google Shape;714;p151"/>
          <p:cNvSpPr txBox="1">
            <a:spLocks noGrp="1"/>
          </p:cNvSpPr>
          <p:nvPr>
            <p:ph type="body" idx="1"/>
          </p:nvPr>
        </p:nvSpPr>
        <p:spPr>
          <a:xfrm>
            <a:off x="1691680" y="2060848"/>
            <a:ext cx="7344900" cy="36291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715" name="Google Shape;715;p151"/>
          <p:cNvSpPr txBox="1">
            <a:spLocks noGrp="1"/>
          </p:cNvSpPr>
          <p:nvPr>
            <p:ph type="sldNum" idx="12"/>
          </p:nvPr>
        </p:nvSpPr>
        <p:spPr>
          <a:xfrm>
            <a:off x="6553200" y="6400799"/>
            <a:ext cx="1600200" cy="3207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367B3"/>
                </a:solidFill>
                <a:latin typeface="Arial Narrow"/>
                <a:ea typeface="Arial Narrow"/>
                <a:cs typeface="Arial Narrow"/>
                <a:sym typeface="Arial Narrow"/>
              </a:defRPr>
            </a:lvl1pPr>
            <a:lvl2pPr marL="0" marR="0" lvl="1" indent="0" algn="r" rtl="0">
              <a:spcBef>
                <a:spcPts val="0"/>
              </a:spcBef>
              <a:spcAft>
                <a:spcPts val="0"/>
              </a:spcAft>
              <a:buNone/>
              <a:defRPr sz="1400" b="1">
                <a:solidFill>
                  <a:srgbClr val="0367B3"/>
                </a:solidFill>
                <a:latin typeface="Arial Narrow"/>
                <a:ea typeface="Arial Narrow"/>
                <a:cs typeface="Arial Narrow"/>
                <a:sym typeface="Arial Narrow"/>
              </a:defRPr>
            </a:lvl2pPr>
            <a:lvl3pPr marL="0" marR="0" lvl="2" indent="0" algn="r" rtl="0">
              <a:spcBef>
                <a:spcPts val="0"/>
              </a:spcBef>
              <a:spcAft>
                <a:spcPts val="0"/>
              </a:spcAft>
              <a:buNone/>
              <a:defRPr sz="1400" b="1">
                <a:solidFill>
                  <a:srgbClr val="0367B3"/>
                </a:solidFill>
                <a:latin typeface="Arial Narrow"/>
                <a:ea typeface="Arial Narrow"/>
                <a:cs typeface="Arial Narrow"/>
                <a:sym typeface="Arial Narrow"/>
              </a:defRPr>
            </a:lvl3pPr>
            <a:lvl4pPr marL="0" marR="0" lvl="3" indent="0" algn="r" rtl="0">
              <a:spcBef>
                <a:spcPts val="0"/>
              </a:spcBef>
              <a:spcAft>
                <a:spcPts val="0"/>
              </a:spcAft>
              <a:buNone/>
              <a:defRPr sz="1400" b="1">
                <a:solidFill>
                  <a:srgbClr val="0367B3"/>
                </a:solidFill>
                <a:latin typeface="Arial Narrow"/>
                <a:ea typeface="Arial Narrow"/>
                <a:cs typeface="Arial Narrow"/>
                <a:sym typeface="Arial Narrow"/>
              </a:defRPr>
            </a:lvl4pPr>
            <a:lvl5pPr marL="0" marR="0" lvl="4" indent="0" algn="r" rtl="0">
              <a:spcBef>
                <a:spcPts val="0"/>
              </a:spcBef>
              <a:spcAft>
                <a:spcPts val="0"/>
              </a:spcAft>
              <a:buNone/>
              <a:defRPr sz="1400" b="1">
                <a:solidFill>
                  <a:srgbClr val="0367B3"/>
                </a:solidFill>
                <a:latin typeface="Arial Narrow"/>
                <a:ea typeface="Arial Narrow"/>
                <a:cs typeface="Arial Narrow"/>
                <a:sym typeface="Arial Narrow"/>
              </a:defRPr>
            </a:lvl5pPr>
            <a:lvl6pPr marL="0" marR="0" lvl="5" indent="0" algn="r" rtl="0">
              <a:spcBef>
                <a:spcPts val="0"/>
              </a:spcBef>
              <a:spcAft>
                <a:spcPts val="0"/>
              </a:spcAft>
              <a:buNone/>
              <a:defRPr sz="1400" b="1">
                <a:solidFill>
                  <a:srgbClr val="0367B3"/>
                </a:solidFill>
                <a:latin typeface="Arial Narrow"/>
                <a:ea typeface="Arial Narrow"/>
                <a:cs typeface="Arial Narrow"/>
                <a:sym typeface="Arial Narrow"/>
              </a:defRPr>
            </a:lvl6pPr>
            <a:lvl7pPr marL="0" marR="0" lvl="6" indent="0" algn="r" rtl="0">
              <a:spcBef>
                <a:spcPts val="0"/>
              </a:spcBef>
              <a:spcAft>
                <a:spcPts val="0"/>
              </a:spcAft>
              <a:buNone/>
              <a:defRPr sz="1400" b="1">
                <a:solidFill>
                  <a:srgbClr val="0367B3"/>
                </a:solidFill>
                <a:latin typeface="Arial Narrow"/>
                <a:ea typeface="Arial Narrow"/>
                <a:cs typeface="Arial Narrow"/>
                <a:sym typeface="Arial Narrow"/>
              </a:defRPr>
            </a:lvl7pPr>
            <a:lvl8pPr marL="0" marR="0" lvl="7" indent="0" algn="r" rtl="0">
              <a:spcBef>
                <a:spcPts val="0"/>
              </a:spcBef>
              <a:spcAft>
                <a:spcPts val="0"/>
              </a:spcAft>
              <a:buNone/>
              <a:defRPr sz="1400" b="1">
                <a:solidFill>
                  <a:srgbClr val="0367B3"/>
                </a:solidFill>
                <a:latin typeface="Arial Narrow"/>
                <a:ea typeface="Arial Narrow"/>
                <a:cs typeface="Arial Narrow"/>
                <a:sym typeface="Arial Narrow"/>
              </a:defRPr>
            </a:lvl8pPr>
            <a:lvl9pPr marL="0" marR="0" lvl="8" indent="0" algn="r" rtl="0">
              <a:spcBef>
                <a:spcPts val="0"/>
              </a:spcBef>
              <a:spcAft>
                <a:spcPts val="0"/>
              </a:spcAft>
              <a:buNone/>
              <a:defRPr sz="1400" b="1">
                <a:solidFill>
                  <a:srgbClr val="0367B3"/>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_Two Column Bulleted Text">
  <p:cSld name="2_Two Column Bulleted Text">
    <p:spTree>
      <p:nvGrpSpPr>
        <p:cNvPr id="1" name="Shape 716"/>
        <p:cNvGrpSpPr/>
        <p:nvPr/>
      </p:nvGrpSpPr>
      <p:grpSpPr>
        <a:xfrm>
          <a:off x="0" y="0"/>
          <a:ext cx="0" cy="0"/>
          <a:chOff x="0" y="0"/>
          <a:chExt cx="0" cy="0"/>
        </a:xfrm>
      </p:grpSpPr>
      <p:sp>
        <p:nvSpPr>
          <p:cNvPr id="717" name="Google Shape;717;p152"/>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18" name="Google Shape;718;p152"/>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19" name="Google Shape;719;p15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0" name="Google Shape;720;p15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7_Bulleted Text">
  <p:cSld name="7_Bulleted Text">
    <p:spTree>
      <p:nvGrpSpPr>
        <p:cNvPr id="1" name="Shape 721"/>
        <p:cNvGrpSpPr/>
        <p:nvPr/>
      </p:nvGrpSpPr>
      <p:grpSpPr>
        <a:xfrm>
          <a:off x="0" y="0"/>
          <a:ext cx="0" cy="0"/>
          <a:chOff x="0" y="0"/>
          <a:chExt cx="0" cy="0"/>
        </a:xfrm>
      </p:grpSpPr>
      <p:sp>
        <p:nvSpPr>
          <p:cNvPr id="722" name="Google Shape;722;p15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23" name="Google Shape;723;p15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4" name="Google Shape;724;p15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5"/>
        <p:cNvGrpSpPr/>
        <p:nvPr/>
      </p:nvGrpSpPr>
      <p:grpSpPr>
        <a:xfrm>
          <a:off x="0" y="0"/>
          <a:ext cx="0" cy="0"/>
          <a:chOff x="0" y="0"/>
          <a:chExt cx="0" cy="0"/>
        </a:xfrm>
      </p:grpSpPr>
      <p:cxnSp>
        <p:nvCxnSpPr>
          <p:cNvPr id="726" name="Google Shape;726;p154"/>
          <p:cNvCxnSpPr/>
          <p:nvPr/>
        </p:nvCxnSpPr>
        <p:spPr>
          <a:xfrm>
            <a:off x="385763" y="1824038"/>
            <a:ext cx="8302500" cy="1500"/>
          </a:xfrm>
          <a:prstGeom prst="straightConnector1">
            <a:avLst/>
          </a:prstGeom>
          <a:noFill/>
          <a:ln w="9525" cap="flat" cmpd="sng">
            <a:solidFill>
              <a:srgbClr val="608F2D"/>
            </a:solidFill>
            <a:prstDash val="solid"/>
            <a:round/>
            <a:headEnd type="none" w="sm" len="sm"/>
            <a:tailEnd type="none" w="sm" len="sm"/>
          </a:ln>
        </p:spPr>
      </p:cxnSp>
      <p:cxnSp>
        <p:nvCxnSpPr>
          <p:cNvPr id="727" name="Google Shape;727;p154"/>
          <p:cNvCxnSpPr/>
          <p:nvPr/>
        </p:nvCxnSpPr>
        <p:spPr>
          <a:xfrm>
            <a:off x="385763" y="1824038"/>
            <a:ext cx="8302500" cy="1500"/>
          </a:xfrm>
          <a:prstGeom prst="straightConnector1">
            <a:avLst/>
          </a:prstGeom>
          <a:noFill/>
          <a:ln w="9525" cap="flat" cmpd="sng">
            <a:solidFill>
              <a:srgbClr val="608F2D"/>
            </a:solidFill>
            <a:prstDash val="solid"/>
            <a:round/>
            <a:headEnd type="none" w="sm" len="sm"/>
            <a:tailEnd type="none" w="sm" len="sm"/>
          </a:ln>
        </p:spPr>
      </p:cxnSp>
      <p:sp>
        <p:nvSpPr>
          <p:cNvPr id="728" name="Google Shape;728;p154"/>
          <p:cNvSpPr txBox="1">
            <a:spLocks noGrp="1"/>
          </p:cNvSpPr>
          <p:nvPr>
            <p:ph type="title"/>
          </p:nvPr>
        </p:nvSpPr>
        <p:spPr>
          <a:xfrm>
            <a:off x="381000" y="758952"/>
            <a:ext cx="8302800" cy="9876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b="1">
                <a:solidFill>
                  <a:srgbClr val="2E0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9" name="Google Shape;729;p154"/>
          <p:cNvSpPr txBox="1">
            <a:spLocks noGrp="1"/>
          </p:cNvSpPr>
          <p:nvPr>
            <p:ph type="body" idx="1"/>
          </p:nvPr>
        </p:nvSpPr>
        <p:spPr>
          <a:xfrm>
            <a:off x="457200" y="2072640"/>
            <a:ext cx="3886200" cy="3718500"/>
          </a:xfrm>
          <a:prstGeom prst="rect">
            <a:avLst/>
          </a:prstGeom>
          <a:noFill/>
          <a:ln>
            <a:noFill/>
          </a:ln>
        </p:spPr>
        <p:txBody>
          <a:bodyPr spcFirstLastPara="1" wrap="square" lIns="0" tIns="0" rIns="0" bIns="0" anchor="t" anchorCtr="0">
            <a:noAutofit/>
          </a:bodyPr>
          <a:lstStyle>
            <a:lvl1pPr marL="457200" lvl="0" indent="-406400" algn="l" rtl="0">
              <a:spcBef>
                <a:spcPts val="600"/>
              </a:spcBef>
              <a:spcAft>
                <a:spcPts val="0"/>
              </a:spcAft>
              <a:buClr>
                <a:schemeClr val="accent1"/>
              </a:buClr>
              <a:buSzPts val="2800"/>
              <a:buFont typeface="Noto Sans Symbols"/>
              <a:buChar char="▪"/>
              <a:defRPr sz="2800"/>
            </a:lvl1pPr>
            <a:lvl2pPr marL="914400" lvl="1" indent="-381000" algn="l" rtl="0">
              <a:spcBef>
                <a:spcPts val="600"/>
              </a:spcBef>
              <a:spcAft>
                <a:spcPts val="0"/>
              </a:spcAft>
              <a:buClr>
                <a:schemeClr val="accent2"/>
              </a:buClr>
              <a:buSzPts val="2400"/>
              <a:buFont typeface="Arial"/>
              <a:buChar char="•"/>
              <a:defRPr sz="2400"/>
            </a:lvl2pPr>
            <a:lvl3pPr marL="1371600" lvl="2" indent="-355600" algn="l" rtl="0">
              <a:spcBef>
                <a:spcPts val="600"/>
              </a:spcBef>
              <a:spcAft>
                <a:spcPts val="0"/>
              </a:spcAft>
              <a:buClr>
                <a:schemeClr val="accent1"/>
              </a:buClr>
              <a:buSzPts val="2000"/>
              <a:buFont typeface="Calibri"/>
              <a:buChar char="–"/>
              <a:defRPr sz="2000"/>
            </a:lvl3pPr>
            <a:lvl4pPr marL="1828800" lvl="3" indent="-314325" algn="l" rtl="0">
              <a:spcBef>
                <a:spcPts val="600"/>
              </a:spcBef>
              <a:spcAft>
                <a:spcPts val="0"/>
              </a:spcAft>
              <a:buClr>
                <a:schemeClr val="accent2"/>
              </a:buClr>
              <a:buSzPts val="1350"/>
              <a:buFont typeface="Noto Sans Symbols"/>
              <a:buChar char="▪"/>
              <a:defRPr sz="1800"/>
            </a:lvl4pPr>
            <a:lvl5pPr marL="2286000" lvl="4" indent="-342900" algn="l" rtl="0">
              <a:spcBef>
                <a:spcPts val="600"/>
              </a:spcBef>
              <a:spcAft>
                <a:spcPts val="0"/>
              </a:spcAft>
              <a:buClr>
                <a:schemeClr val="accent1"/>
              </a:buClr>
              <a:buSzPts val="1800"/>
              <a:buFont typeface="Arial"/>
              <a:buChar char="•"/>
              <a:defRPr sz="1800"/>
            </a:lvl5pPr>
            <a:lvl6pPr marL="2743200" lvl="5" indent="-342900" algn="l" rtl="0">
              <a:spcBef>
                <a:spcPts val="600"/>
              </a:spcBef>
              <a:spcAft>
                <a:spcPts val="0"/>
              </a:spcAft>
              <a:buSzPts val="1800"/>
              <a:buChar char="•"/>
              <a:defRPr sz="1800"/>
            </a:lvl6pPr>
            <a:lvl7pPr marL="3200400" lvl="6" indent="-342900" algn="l" rtl="0">
              <a:spcBef>
                <a:spcPts val="600"/>
              </a:spcBef>
              <a:spcAft>
                <a:spcPts val="0"/>
              </a:spcAft>
              <a:buSzPts val="1800"/>
              <a:buChar char="•"/>
              <a:defRPr sz="1800"/>
            </a:lvl7pPr>
            <a:lvl8pPr marL="3657600" lvl="7" indent="-342900" algn="l" rtl="0">
              <a:spcBef>
                <a:spcPts val="600"/>
              </a:spcBef>
              <a:spcAft>
                <a:spcPts val="0"/>
              </a:spcAft>
              <a:buSzPts val="1800"/>
              <a:buChar char="•"/>
              <a:defRPr sz="1800"/>
            </a:lvl8pPr>
            <a:lvl9pPr marL="4114800" lvl="8" indent="-342900" algn="l" rtl="0">
              <a:spcBef>
                <a:spcPts val="600"/>
              </a:spcBef>
              <a:spcAft>
                <a:spcPts val="0"/>
              </a:spcAft>
              <a:buSzPts val="1800"/>
              <a:buChar char="•"/>
              <a:defRPr sz="1800"/>
            </a:lvl9pPr>
          </a:lstStyle>
          <a:p>
            <a:endParaRPr/>
          </a:p>
        </p:txBody>
      </p:sp>
      <p:sp>
        <p:nvSpPr>
          <p:cNvPr id="730" name="Google Shape;730;p154"/>
          <p:cNvSpPr txBox="1">
            <a:spLocks noGrp="1"/>
          </p:cNvSpPr>
          <p:nvPr>
            <p:ph type="body" idx="2"/>
          </p:nvPr>
        </p:nvSpPr>
        <p:spPr>
          <a:xfrm>
            <a:off x="4800600" y="2072640"/>
            <a:ext cx="3886200" cy="3718500"/>
          </a:xfrm>
          <a:prstGeom prst="rect">
            <a:avLst/>
          </a:prstGeom>
          <a:noFill/>
          <a:ln>
            <a:noFill/>
          </a:ln>
        </p:spPr>
        <p:txBody>
          <a:bodyPr spcFirstLastPara="1" wrap="square" lIns="0" tIns="0" rIns="0" bIns="0" anchor="t" anchorCtr="0">
            <a:noAutofit/>
          </a:bodyPr>
          <a:lstStyle>
            <a:lvl1pPr marL="457200" lvl="0" indent="-406400" algn="l" rtl="0">
              <a:spcBef>
                <a:spcPts val="600"/>
              </a:spcBef>
              <a:spcAft>
                <a:spcPts val="0"/>
              </a:spcAft>
              <a:buClr>
                <a:schemeClr val="accent1"/>
              </a:buClr>
              <a:buSzPts val="2800"/>
              <a:buFont typeface="Noto Sans Symbols"/>
              <a:buChar char="▪"/>
              <a:defRPr sz="2800"/>
            </a:lvl1pPr>
            <a:lvl2pPr marL="914400" lvl="1" indent="-381000" algn="l" rtl="0">
              <a:spcBef>
                <a:spcPts val="600"/>
              </a:spcBef>
              <a:spcAft>
                <a:spcPts val="0"/>
              </a:spcAft>
              <a:buClr>
                <a:schemeClr val="accent2"/>
              </a:buClr>
              <a:buSzPts val="2400"/>
              <a:buFont typeface="Arial"/>
              <a:buChar char="•"/>
              <a:defRPr sz="2400"/>
            </a:lvl2pPr>
            <a:lvl3pPr marL="1371600" lvl="2" indent="-355600" algn="l" rtl="0">
              <a:spcBef>
                <a:spcPts val="600"/>
              </a:spcBef>
              <a:spcAft>
                <a:spcPts val="0"/>
              </a:spcAft>
              <a:buClr>
                <a:schemeClr val="accent1"/>
              </a:buClr>
              <a:buSzPts val="2000"/>
              <a:buFont typeface="Calibri"/>
              <a:buChar char="–"/>
              <a:defRPr sz="2000"/>
            </a:lvl3pPr>
            <a:lvl4pPr marL="1828800" lvl="3" indent="-314325" algn="l" rtl="0">
              <a:spcBef>
                <a:spcPts val="600"/>
              </a:spcBef>
              <a:spcAft>
                <a:spcPts val="0"/>
              </a:spcAft>
              <a:buClr>
                <a:schemeClr val="accent2"/>
              </a:buClr>
              <a:buSzPts val="1350"/>
              <a:buFont typeface="Noto Sans Symbols"/>
              <a:buChar char="▪"/>
              <a:defRPr sz="1800"/>
            </a:lvl4pPr>
            <a:lvl5pPr marL="2286000" lvl="4" indent="-342900" algn="l" rtl="0">
              <a:spcBef>
                <a:spcPts val="600"/>
              </a:spcBef>
              <a:spcAft>
                <a:spcPts val="0"/>
              </a:spcAft>
              <a:buClr>
                <a:schemeClr val="accent1"/>
              </a:buClr>
              <a:buSzPts val="1800"/>
              <a:buFont typeface="Arial"/>
              <a:buChar char="•"/>
              <a:defRPr sz="1800"/>
            </a:lvl5pPr>
            <a:lvl6pPr marL="2743200" lvl="5" indent="-342900" algn="l" rtl="0">
              <a:spcBef>
                <a:spcPts val="600"/>
              </a:spcBef>
              <a:spcAft>
                <a:spcPts val="0"/>
              </a:spcAft>
              <a:buSzPts val="1800"/>
              <a:buChar char="•"/>
              <a:defRPr sz="1800"/>
            </a:lvl6pPr>
            <a:lvl7pPr marL="3200400" lvl="6" indent="-342900" algn="l" rtl="0">
              <a:spcBef>
                <a:spcPts val="600"/>
              </a:spcBef>
              <a:spcAft>
                <a:spcPts val="0"/>
              </a:spcAft>
              <a:buSzPts val="1800"/>
              <a:buChar char="•"/>
              <a:defRPr sz="1800"/>
            </a:lvl7pPr>
            <a:lvl8pPr marL="3657600" lvl="7" indent="-342900" algn="l" rtl="0">
              <a:spcBef>
                <a:spcPts val="600"/>
              </a:spcBef>
              <a:spcAft>
                <a:spcPts val="0"/>
              </a:spcAft>
              <a:buSzPts val="1800"/>
              <a:buChar char="•"/>
              <a:defRPr sz="1800"/>
            </a:lvl8pPr>
            <a:lvl9pPr marL="4114800" lvl="8" indent="-342900" algn="l" rtl="0">
              <a:spcBef>
                <a:spcPts val="600"/>
              </a:spcBef>
              <a:spcAft>
                <a:spcPts val="0"/>
              </a:spcAft>
              <a:buSzPts val="1800"/>
              <a:buChar char="•"/>
              <a:defRPr sz="1800"/>
            </a:lvl9pPr>
          </a:lstStyle>
          <a:p>
            <a:endParaRPr/>
          </a:p>
        </p:txBody>
      </p:sp>
      <p:sp>
        <p:nvSpPr>
          <p:cNvPr id="731" name="Google Shape;731;p15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l" rtl="0">
              <a:spcBef>
                <a:spcPts val="0"/>
              </a:spcBef>
              <a:spcAft>
                <a:spcPts val="0"/>
              </a:spcAft>
              <a:buNone/>
              <a:defRPr sz="1000">
                <a:solidFill>
                  <a:srgbClr val="BFBFBF"/>
                </a:solidFill>
                <a:latin typeface="Arial"/>
                <a:ea typeface="Arial"/>
                <a:cs typeface="Arial"/>
                <a:sym typeface="Arial"/>
              </a:defRPr>
            </a:lvl1pPr>
            <a:lvl2pPr marL="0" lvl="1" indent="0" algn="l" rtl="0">
              <a:spcBef>
                <a:spcPts val="0"/>
              </a:spcBef>
              <a:spcAft>
                <a:spcPts val="0"/>
              </a:spcAft>
              <a:buNone/>
              <a:defRPr sz="1000">
                <a:solidFill>
                  <a:srgbClr val="BFBFBF"/>
                </a:solidFill>
                <a:latin typeface="Arial"/>
                <a:ea typeface="Arial"/>
                <a:cs typeface="Arial"/>
                <a:sym typeface="Arial"/>
              </a:defRPr>
            </a:lvl2pPr>
            <a:lvl3pPr marL="0" lvl="2" indent="0" algn="l" rtl="0">
              <a:spcBef>
                <a:spcPts val="0"/>
              </a:spcBef>
              <a:spcAft>
                <a:spcPts val="0"/>
              </a:spcAft>
              <a:buNone/>
              <a:defRPr sz="1000">
                <a:solidFill>
                  <a:srgbClr val="BFBFBF"/>
                </a:solidFill>
                <a:latin typeface="Arial"/>
                <a:ea typeface="Arial"/>
                <a:cs typeface="Arial"/>
                <a:sym typeface="Arial"/>
              </a:defRPr>
            </a:lvl3pPr>
            <a:lvl4pPr marL="0" lvl="3" indent="0" algn="l" rtl="0">
              <a:spcBef>
                <a:spcPts val="0"/>
              </a:spcBef>
              <a:spcAft>
                <a:spcPts val="0"/>
              </a:spcAft>
              <a:buNone/>
              <a:defRPr sz="1000">
                <a:solidFill>
                  <a:srgbClr val="BFBFBF"/>
                </a:solidFill>
                <a:latin typeface="Arial"/>
                <a:ea typeface="Arial"/>
                <a:cs typeface="Arial"/>
                <a:sym typeface="Arial"/>
              </a:defRPr>
            </a:lvl4pPr>
            <a:lvl5pPr marL="0" lvl="4" indent="0" algn="l" rtl="0">
              <a:spcBef>
                <a:spcPts val="0"/>
              </a:spcBef>
              <a:spcAft>
                <a:spcPts val="0"/>
              </a:spcAft>
              <a:buNone/>
              <a:defRPr sz="1000">
                <a:solidFill>
                  <a:srgbClr val="BFBFBF"/>
                </a:solidFill>
                <a:latin typeface="Arial"/>
                <a:ea typeface="Arial"/>
                <a:cs typeface="Arial"/>
                <a:sym typeface="Arial"/>
              </a:defRPr>
            </a:lvl5pPr>
            <a:lvl6pPr marL="0" lvl="5" indent="0" algn="l" rtl="0">
              <a:spcBef>
                <a:spcPts val="0"/>
              </a:spcBef>
              <a:spcAft>
                <a:spcPts val="0"/>
              </a:spcAft>
              <a:buNone/>
              <a:defRPr sz="1000">
                <a:solidFill>
                  <a:srgbClr val="BFBFBF"/>
                </a:solidFill>
                <a:latin typeface="Arial"/>
                <a:ea typeface="Arial"/>
                <a:cs typeface="Arial"/>
                <a:sym typeface="Arial"/>
              </a:defRPr>
            </a:lvl6pPr>
            <a:lvl7pPr marL="0" lvl="6" indent="0" algn="l" rtl="0">
              <a:spcBef>
                <a:spcPts val="0"/>
              </a:spcBef>
              <a:spcAft>
                <a:spcPts val="0"/>
              </a:spcAft>
              <a:buNone/>
              <a:defRPr sz="1000">
                <a:solidFill>
                  <a:srgbClr val="BFBFBF"/>
                </a:solidFill>
                <a:latin typeface="Arial"/>
                <a:ea typeface="Arial"/>
                <a:cs typeface="Arial"/>
                <a:sym typeface="Arial"/>
              </a:defRPr>
            </a:lvl7pPr>
            <a:lvl8pPr marL="0" lvl="7" indent="0" algn="l" rtl="0">
              <a:spcBef>
                <a:spcPts val="0"/>
              </a:spcBef>
              <a:spcAft>
                <a:spcPts val="0"/>
              </a:spcAft>
              <a:buNone/>
              <a:defRPr sz="1000">
                <a:solidFill>
                  <a:srgbClr val="BFBFBF"/>
                </a:solidFill>
                <a:latin typeface="Arial"/>
                <a:ea typeface="Arial"/>
                <a:cs typeface="Arial"/>
                <a:sym typeface="Arial"/>
              </a:defRPr>
            </a:lvl8pPr>
            <a:lvl9pPr marL="0" lvl="8" indent="0" algn="l" rtl="0">
              <a:spcBef>
                <a:spcPts val="0"/>
              </a:spcBef>
              <a:spcAft>
                <a:spcPts val="0"/>
              </a:spcAft>
              <a:buNone/>
              <a:defRPr sz="1000">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7_Bulleted Text">
  <p:cSld name="17_Bulleted Text">
    <p:spTree>
      <p:nvGrpSpPr>
        <p:cNvPr id="1" name="Shape 732"/>
        <p:cNvGrpSpPr/>
        <p:nvPr/>
      </p:nvGrpSpPr>
      <p:grpSpPr>
        <a:xfrm>
          <a:off x="0" y="0"/>
          <a:ext cx="0" cy="0"/>
          <a:chOff x="0" y="0"/>
          <a:chExt cx="0" cy="0"/>
        </a:xfrm>
      </p:grpSpPr>
      <p:cxnSp>
        <p:nvCxnSpPr>
          <p:cNvPr id="733" name="Google Shape;733;p155"/>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734" name="Google Shape;734;p155"/>
          <p:cNvSpPr txBox="1">
            <a:spLocks noGrp="1"/>
          </p:cNvSpPr>
          <p:nvPr>
            <p:ph type="title"/>
          </p:nvPr>
        </p:nvSpPr>
        <p:spPr>
          <a:xfrm>
            <a:off x="687388" y="882532"/>
            <a:ext cx="8224800" cy="492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5" name="Google Shape;735;p155"/>
          <p:cNvSpPr txBox="1">
            <a:spLocks noGrp="1"/>
          </p:cNvSpPr>
          <p:nvPr>
            <p:ph type="body" idx="1"/>
          </p:nvPr>
        </p:nvSpPr>
        <p:spPr>
          <a:xfrm>
            <a:off x="687526" y="1607853"/>
            <a:ext cx="8224800" cy="47262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rtl="0">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rtl="0">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rtl="0">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36" name="Google Shape;736;p15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BFBFBF"/>
                </a:solidFill>
                <a:latin typeface="Arial"/>
                <a:ea typeface="Arial"/>
                <a:cs typeface="Arial"/>
                <a:sym typeface="Arial"/>
              </a:defRPr>
            </a:lvl1pPr>
            <a:lvl2pPr marL="0" marR="0" lvl="1" indent="0" algn="r" rtl="0">
              <a:spcBef>
                <a:spcPts val="0"/>
              </a:spcBef>
              <a:spcAft>
                <a:spcPts val="0"/>
              </a:spcAft>
              <a:buNone/>
              <a:defRPr sz="1000">
                <a:solidFill>
                  <a:srgbClr val="BFBFBF"/>
                </a:solidFill>
                <a:latin typeface="Arial"/>
                <a:ea typeface="Arial"/>
                <a:cs typeface="Arial"/>
                <a:sym typeface="Arial"/>
              </a:defRPr>
            </a:lvl2pPr>
            <a:lvl3pPr marL="0" marR="0" lvl="2" indent="0" algn="r" rtl="0">
              <a:spcBef>
                <a:spcPts val="0"/>
              </a:spcBef>
              <a:spcAft>
                <a:spcPts val="0"/>
              </a:spcAft>
              <a:buNone/>
              <a:defRPr sz="1000">
                <a:solidFill>
                  <a:srgbClr val="BFBFBF"/>
                </a:solidFill>
                <a:latin typeface="Arial"/>
                <a:ea typeface="Arial"/>
                <a:cs typeface="Arial"/>
                <a:sym typeface="Arial"/>
              </a:defRPr>
            </a:lvl3pPr>
            <a:lvl4pPr marL="0" marR="0" lvl="3" indent="0" algn="r" rtl="0">
              <a:spcBef>
                <a:spcPts val="0"/>
              </a:spcBef>
              <a:spcAft>
                <a:spcPts val="0"/>
              </a:spcAft>
              <a:buNone/>
              <a:defRPr sz="1000">
                <a:solidFill>
                  <a:srgbClr val="BFBFBF"/>
                </a:solidFill>
                <a:latin typeface="Arial"/>
                <a:ea typeface="Arial"/>
                <a:cs typeface="Arial"/>
                <a:sym typeface="Arial"/>
              </a:defRPr>
            </a:lvl4pPr>
            <a:lvl5pPr marL="0" marR="0" lvl="4" indent="0" algn="r" rtl="0">
              <a:spcBef>
                <a:spcPts val="0"/>
              </a:spcBef>
              <a:spcAft>
                <a:spcPts val="0"/>
              </a:spcAft>
              <a:buNone/>
              <a:defRPr sz="1000">
                <a:solidFill>
                  <a:srgbClr val="BFBFBF"/>
                </a:solidFill>
                <a:latin typeface="Arial"/>
                <a:ea typeface="Arial"/>
                <a:cs typeface="Arial"/>
                <a:sym typeface="Arial"/>
              </a:defRPr>
            </a:lvl5pPr>
            <a:lvl6pPr marL="0" marR="0" lvl="5" indent="0" algn="r" rtl="0">
              <a:spcBef>
                <a:spcPts val="0"/>
              </a:spcBef>
              <a:spcAft>
                <a:spcPts val="0"/>
              </a:spcAft>
              <a:buNone/>
              <a:defRPr sz="1000">
                <a:solidFill>
                  <a:srgbClr val="BFBFBF"/>
                </a:solidFill>
                <a:latin typeface="Arial"/>
                <a:ea typeface="Arial"/>
                <a:cs typeface="Arial"/>
                <a:sym typeface="Arial"/>
              </a:defRPr>
            </a:lvl6pPr>
            <a:lvl7pPr marL="0" marR="0" lvl="6" indent="0" algn="r" rtl="0">
              <a:spcBef>
                <a:spcPts val="0"/>
              </a:spcBef>
              <a:spcAft>
                <a:spcPts val="0"/>
              </a:spcAft>
              <a:buNone/>
              <a:defRPr sz="1000">
                <a:solidFill>
                  <a:srgbClr val="BFBFBF"/>
                </a:solidFill>
                <a:latin typeface="Arial"/>
                <a:ea typeface="Arial"/>
                <a:cs typeface="Arial"/>
                <a:sym typeface="Arial"/>
              </a:defRPr>
            </a:lvl7pPr>
            <a:lvl8pPr marL="0" marR="0" lvl="7" indent="0" algn="r" rtl="0">
              <a:spcBef>
                <a:spcPts val="0"/>
              </a:spcBef>
              <a:spcAft>
                <a:spcPts val="0"/>
              </a:spcAft>
              <a:buNone/>
              <a:defRPr sz="1000">
                <a:solidFill>
                  <a:srgbClr val="BFBFBF"/>
                </a:solidFill>
                <a:latin typeface="Arial"/>
                <a:ea typeface="Arial"/>
                <a:cs typeface="Arial"/>
                <a:sym typeface="Arial"/>
              </a:defRPr>
            </a:lvl8pPr>
            <a:lvl9pPr marL="0" marR="0" lvl="8" indent="0" algn="r" rtl="0">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737"/>
        <p:cNvGrpSpPr/>
        <p:nvPr/>
      </p:nvGrpSpPr>
      <p:grpSpPr>
        <a:xfrm>
          <a:off x="0" y="0"/>
          <a:ext cx="0" cy="0"/>
          <a:chOff x="0" y="0"/>
          <a:chExt cx="0" cy="0"/>
        </a:xfrm>
      </p:grpSpPr>
      <p:cxnSp>
        <p:nvCxnSpPr>
          <p:cNvPr id="738" name="Google Shape;738;p156"/>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739" name="Google Shape;739;p15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0" name="Google Shape;740;p156"/>
          <p:cNvSpPr txBox="1">
            <a:spLocks noGrp="1"/>
          </p:cNvSpPr>
          <p:nvPr>
            <p:ph type="body" idx="1"/>
          </p:nvPr>
        </p:nvSpPr>
        <p:spPr>
          <a:xfrm>
            <a:off x="687387" y="1599874"/>
            <a:ext cx="3994200" cy="47232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741" name="Google Shape;741;p156"/>
          <p:cNvSpPr txBox="1">
            <a:spLocks noGrp="1"/>
          </p:cNvSpPr>
          <p:nvPr>
            <p:ph type="body" idx="2"/>
          </p:nvPr>
        </p:nvSpPr>
        <p:spPr>
          <a:xfrm>
            <a:off x="4913314" y="1599874"/>
            <a:ext cx="3999000" cy="47232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742" name="Google Shape;742;p156"/>
          <p:cNvSpPr txBox="1">
            <a:spLocks noGrp="1"/>
          </p:cNvSpPr>
          <p:nvPr>
            <p:ph type="sldNum" idx="12"/>
          </p:nvPr>
        </p:nvSpPr>
        <p:spPr>
          <a:xfrm>
            <a:off x="8759953" y="6601968"/>
            <a:ext cx="157200" cy="153900"/>
          </a:xfrm>
          <a:prstGeom prst="rect">
            <a:avLst/>
          </a:prstGeom>
          <a:noFill/>
          <a:ln>
            <a:noFill/>
          </a:ln>
        </p:spPr>
        <p:txBody>
          <a:bodyPr spcFirstLastPara="1" wrap="square" lIns="0" tIns="0" rIns="0" bIns="0" anchor="b"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Bulleted Text">
  <p:cSld name="12_Bulleted Text">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5" name="Google Shape;95;p17"/>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9_Bulleted Text">
  <p:cSld name="19_Bulleted Text">
    <p:spTree>
      <p:nvGrpSpPr>
        <p:cNvPr id="1" name="Shape 743"/>
        <p:cNvGrpSpPr/>
        <p:nvPr/>
      </p:nvGrpSpPr>
      <p:grpSpPr>
        <a:xfrm>
          <a:off x="0" y="0"/>
          <a:ext cx="0" cy="0"/>
          <a:chOff x="0" y="0"/>
          <a:chExt cx="0" cy="0"/>
        </a:xfrm>
      </p:grpSpPr>
      <p:cxnSp>
        <p:nvCxnSpPr>
          <p:cNvPr id="744" name="Google Shape;744;p157"/>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745" name="Google Shape;745;p157"/>
          <p:cNvSpPr txBox="1">
            <a:spLocks noGrp="1"/>
          </p:cNvSpPr>
          <p:nvPr>
            <p:ph type="title"/>
          </p:nvPr>
        </p:nvSpPr>
        <p:spPr>
          <a:xfrm>
            <a:off x="687388" y="882532"/>
            <a:ext cx="8224800" cy="492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6" name="Google Shape;746;p157"/>
          <p:cNvSpPr txBox="1">
            <a:spLocks noGrp="1"/>
          </p:cNvSpPr>
          <p:nvPr>
            <p:ph type="body" idx="1"/>
          </p:nvPr>
        </p:nvSpPr>
        <p:spPr>
          <a:xfrm>
            <a:off x="687526" y="1607853"/>
            <a:ext cx="8224800" cy="47262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rtl="0">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rtl="0">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rtl="0">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47" name="Google Shape;747;p15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BFBFBF"/>
                </a:solidFill>
                <a:latin typeface="Arial"/>
                <a:ea typeface="Arial"/>
                <a:cs typeface="Arial"/>
                <a:sym typeface="Arial"/>
              </a:defRPr>
            </a:lvl1pPr>
            <a:lvl2pPr marL="0" marR="0" lvl="1" indent="0" algn="r" rtl="0">
              <a:spcBef>
                <a:spcPts val="0"/>
              </a:spcBef>
              <a:spcAft>
                <a:spcPts val="0"/>
              </a:spcAft>
              <a:buNone/>
              <a:defRPr sz="1000">
                <a:solidFill>
                  <a:srgbClr val="BFBFBF"/>
                </a:solidFill>
                <a:latin typeface="Arial"/>
                <a:ea typeface="Arial"/>
                <a:cs typeface="Arial"/>
                <a:sym typeface="Arial"/>
              </a:defRPr>
            </a:lvl2pPr>
            <a:lvl3pPr marL="0" marR="0" lvl="2" indent="0" algn="r" rtl="0">
              <a:spcBef>
                <a:spcPts val="0"/>
              </a:spcBef>
              <a:spcAft>
                <a:spcPts val="0"/>
              </a:spcAft>
              <a:buNone/>
              <a:defRPr sz="1000">
                <a:solidFill>
                  <a:srgbClr val="BFBFBF"/>
                </a:solidFill>
                <a:latin typeface="Arial"/>
                <a:ea typeface="Arial"/>
                <a:cs typeface="Arial"/>
                <a:sym typeface="Arial"/>
              </a:defRPr>
            </a:lvl3pPr>
            <a:lvl4pPr marL="0" marR="0" lvl="3" indent="0" algn="r" rtl="0">
              <a:spcBef>
                <a:spcPts val="0"/>
              </a:spcBef>
              <a:spcAft>
                <a:spcPts val="0"/>
              </a:spcAft>
              <a:buNone/>
              <a:defRPr sz="1000">
                <a:solidFill>
                  <a:srgbClr val="BFBFBF"/>
                </a:solidFill>
                <a:latin typeface="Arial"/>
                <a:ea typeface="Arial"/>
                <a:cs typeface="Arial"/>
                <a:sym typeface="Arial"/>
              </a:defRPr>
            </a:lvl4pPr>
            <a:lvl5pPr marL="0" marR="0" lvl="4" indent="0" algn="r" rtl="0">
              <a:spcBef>
                <a:spcPts val="0"/>
              </a:spcBef>
              <a:spcAft>
                <a:spcPts val="0"/>
              </a:spcAft>
              <a:buNone/>
              <a:defRPr sz="1000">
                <a:solidFill>
                  <a:srgbClr val="BFBFBF"/>
                </a:solidFill>
                <a:latin typeface="Arial"/>
                <a:ea typeface="Arial"/>
                <a:cs typeface="Arial"/>
                <a:sym typeface="Arial"/>
              </a:defRPr>
            </a:lvl5pPr>
            <a:lvl6pPr marL="0" marR="0" lvl="5" indent="0" algn="r" rtl="0">
              <a:spcBef>
                <a:spcPts val="0"/>
              </a:spcBef>
              <a:spcAft>
                <a:spcPts val="0"/>
              </a:spcAft>
              <a:buNone/>
              <a:defRPr sz="1000">
                <a:solidFill>
                  <a:srgbClr val="BFBFBF"/>
                </a:solidFill>
                <a:latin typeface="Arial"/>
                <a:ea typeface="Arial"/>
                <a:cs typeface="Arial"/>
                <a:sym typeface="Arial"/>
              </a:defRPr>
            </a:lvl6pPr>
            <a:lvl7pPr marL="0" marR="0" lvl="6" indent="0" algn="r" rtl="0">
              <a:spcBef>
                <a:spcPts val="0"/>
              </a:spcBef>
              <a:spcAft>
                <a:spcPts val="0"/>
              </a:spcAft>
              <a:buNone/>
              <a:defRPr sz="1000">
                <a:solidFill>
                  <a:srgbClr val="BFBFBF"/>
                </a:solidFill>
                <a:latin typeface="Arial"/>
                <a:ea typeface="Arial"/>
                <a:cs typeface="Arial"/>
                <a:sym typeface="Arial"/>
              </a:defRPr>
            </a:lvl7pPr>
            <a:lvl8pPr marL="0" marR="0" lvl="7" indent="0" algn="r" rtl="0">
              <a:spcBef>
                <a:spcPts val="0"/>
              </a:spcBef>
              <a:spcAft>
                <a:spcPts val="0"/>
              </a:spcAft>
              <a:buNone/>
              <a:defRPr sz="1000">
                <a:solidFill>
                  <a:srgbClr val="BFBFBF"/>
                </a:solidFill>
                <a:latin typeface="Arial"/>
                <a:ea typeface="Arial"/>
                <a:cs typeface="Arial"/>
                <a:sym typeface="Arial"/>
              </a:defRPr>
            </a:lvl8pPr>
            <a:lvl9pPr marL="0" marR="0" lvl="8" indent="0" algn="r" rtl="0">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0_Bulleted Text">
  <p:cSld name="20_Bulleted Text">
    <p:spTree>
      <p:nvGrpSpPr>
        <p:cNvPr id="1" name="Shape 748"/>
        <p:cNvGrpSpPr/>
        <p:nvPr/>
      </p:nvGrpSpPr>
      <p:grpSpPr>
        <a:xfrm>
          <a:off x="0" y="0"/>
          <a:ext cx="0" cy="0"/>
          <a:chOff x="0" y="0"/>
          <a:chExt cx="0" cy="0"/>
        </a:xfrm>
      </p:grpSpPr>
      <p:cxnSp>
        <p:nvCxnSpPr>
          <p:cNvPr id="749" name="Google Shape;749;p158"/>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750" name="Google Shape;750;p158"/>
          <p:cNvSpPr txBox="1">
            <a:spLocks noGrp="1"/>
          </p:cNvSpPr>
          <p:nvPr>
            <p:ph type="title"/>
          </p:nvPr>
        </p:nvSpPr>
        <p:spPr>
          <a:xfrm>
            <a:off x="687388" y="882532"/>
            <a:ext cx="8224800" cy="492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1" name="Google Shape;751;p158"/>
          <p:cNvSpPr txBox="1">
            <a:spLocks noGrp="1"/>
          </p:cNvSpPr>
          <p:nvPr>
            <p:ph type="body" idx="1"/>
          </p:nvPr>
        </p:nvSpPr>
        <p:spPr>
          <a:xfrm>
            <a:off x="687526" y="1607853"/>
            <a:ext cx="8224800" cy="47262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rtl="0">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rtl="0">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rtl="0">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52" name="Google Shape;752;p15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BFBFBF"/>
                </a:solidFill>
                <a:latin typeface="Arial"/>
                <a:ea typeface="Arial"/>
                <a:cs typeface="Arial"/>
                <a:sym typeface="Arial"/>
              </a:defRPr>
            </a:lvl1pPr>
            <a:lvl2pPr marL="0" marR="0" lvl="1" indent="0" algn="r" rtl="0">
              <a:spcBef>
                <a:spcPts val="0"/>
              </a:spcBef>
              <a:spcAft>
                <a:spcPts val="0"/>
              </a:spcAft>
              <a:buNone/>
              <a:defRPr sz="1000">
                <a:solidFill>
                  <a:srgbClr val="BFBFBF"/>
                </a:solidFill>
                <a:latin typeface="Arial"/>
                <a:ea typeface="Arial"/>
                <a:cs typeface="Arial"/>
                <a:sym typeface="Arial"/>
              </a:defRPr>
            </a:lvl2pPr>
            <a:lvl3pPr marL="0" marR="0" lvl="2" indent="0" algn="r" rtl="0">
              <a:spcBef>
                <a:spcPts val="0"/>
              </a:spcBef>
              <a:spcAft>
                <a:spcPts val="0"/>
              </a:spcAft>
              <a:buNone/>
              <a:defRPr sz="1000">
                <a:solidFill>
                  <a:srgbClr val="BFBFBF"/>
                </a:solidFill>
                <a:latin typeface="Arial"/>
                <a:ea typeface="Arial"/>
                <a:cs typeface="Arial"/>
                <a:sym typeface="Arial"/>
              </a:defRPr>
            </a:lvl3pPr>
            <a:lvl4pPr marL="0" marR="0" lvl="3" indent="0" algn="r" rtl="0">
              <a:spcBef>
                <a:spcPts val="0"/>
              </a:spcBef>
              <a:spcAft>
                <a:spcPts val="0"/>
              </a:spcAft>
              <a:buNone/>
              <a:defRPr sz="1000">
                <a:solidFill>
                  <a:srgbClr val="BFBFBF"/>
                </a:solidFill>
                <a:latin typeface="Arial"/>
                <a:ea typeface="Arial"/>
                <a:cs typeface="Arial"/>
                <a:sym typeface="Arial"/>
              </a:defRPr>
            </a:lvl4pPr>
            <a:lvl5pPr marL="0" marR="0" lvl="4" indent="0" algn="r" rtl="0">
              <a:spcBef>
                <a:spcPts val="0"/>
              </a:spcBef>
              <a:spcAft>
                <a:spcPts val="0"/>
              </a:spcAft>
              <a:buNone/>
              <a:defRPr sz="1000">
                <a:solidFill>
                  <a:srgbClr val="BFBFBF"/>
                </a:solidFill>
                <a:latin typeface="Arial"/>
                <a:ea typeface="Arial"/>
                <a:cs typeface="Arial"/>
                <a:sym typeface="Arial"/>
              </a:defRPr>
            </a:lvl5pPr>
            <a:lvl6pPr marL="0" marR="0" lvl="5" indent="0" algn="r" rtl="0">
              <a:spcBef>
                <a:spcPts val="0"/>
              </a:spcBef>
              <a:spcAft>
                <a:spcPts val="0"/>
              </a:spcAft>
              <a:buNone/>
              <a:defRPr sz="1000">
                <a:solidFill>
                  <a:srgbClr val="BFBFBF"/>
                </a:solidFill>
                <a:latin typeface="Arial"/>
                <a:ea typeface="Arial"/>
                <a:cs typeface="Arial"/>
                <a:sym typeface="Arial"/>
              </a:defRPr>
            </a:lvl6pPr>
            <a:lvl7pPr marL="0" marR="0" lvl="6" indent="0" algn="r" rtl="0">
              <a:spcBef>
                <a:spcPts val="0"/>
              </a:spcBef>
              <a:spcAft>
                <a:spcPts val="0"/>
              </a:spcAft>
              <a:buNone/>
              <a:defRPr sz="1000">
                <a:solidFill>
                  <a:srgbClr val="BFBFBF"/>
                </a:solidFill>
                <a:latin typeface="Arial"/>
                <a:ea typeface="Arial"/>
                <a:cs typeface="Arial"/>
                <a:sym typeface="Arial"/>
              </a:defRPr>
            </a:lvl7pPr>
            <a:lvl8pPr marL="0" marR="0" lvl="7" indent="0" algn="r" rtl="0">
              <a:spcBef>
                <a:spcPts val="0"/>
              </a:spcBef>
              <a:spcAft>
                <a:spcPts val="0"/>
              </a:spcAft>
              <a:buNone/>
              <a:defRPr sz="1000">
                <a:solidFill>
                  <a:srgbClr val="BFBFBF"/>
                </a:solidFill>
                <a:latin typeface="Arial"/>
                <a:ea typeface="Arial"/>
                <a:cs typeface="Arial"/>
                <a:sym typeface="Arial"/>
              </a:defRPr>
            </a:lvl8pPr>
            <a:lvl9pPr marL="0" marR="0" lvl="8" indent="0" algn="r" rtl="0">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Layout 1">
  <p:cSld name="Divider Layout">
    <p:spTree>
      <p:nvGrpSpPr>
        <p:cNvPr id="1" name="Shape 753"/>
        <p:cNvGrpSpPr/>
        <p:nvPr/>
      </p:nvGrpSpPr>
      <p:grpSpPr>
        <a:xfrm>
          <a:off x="0" y="0"/>
          <a:ext cx="0" cy="0"/>
          <a:chOff x="0" y="0"/>
          <a:chExt cx="0" cy="0"/>
        </a:xfrm>
      </p:grpSpPr>
      <p:sp>
        <p:nvSpPr>
          <p:cNvPr id="754" name="Google Shape;754;p159"/>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755" name="Google Shape;755;p15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56" name="Google Shape;756;p159"/>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_Title Only 1">
  <p:cSld name="1_Title Only_1">
    <p:spTree>
      <p:nvGrpSpPr>
        <p:cNvPr id="1" name="Shape 757"/>
        <p:cNvGrpSpPr/>
        <p:nvPr/>
      </p:nvGrpSpPr>
      <p:grpSpPr>
        <a:xfrm>
          <a:off x="0" y="0"/>
          <a:ext cx="0" cy="0"/>
          <a:chOff x="0" y="0"/>
          <a:chExt cx="0" cy="0"/>
        </a:xfrm>
      </p:grpSpPr>
      <p:sp>
        <p:nvSpPr>
          <p:cNvPr id="758" name="Google Shape;758;p16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9" name="Google Shape;759;p16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60" name="Google Shape;760;p160"/>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Large Graphic 1">
  <p:cSld name="Large Graphic_1">
    <p:spTree>
      <p:nvGrpSpPr>
        <p:cNvPr id="1" name="Shape 761"/>
        <p:cNvGrpSpPr/>
        <p:nvPr/>
      </p:nvGrpSpPr>
      <p:grpSpPr>
        <a:xfrm>
          <a:off x="0" y="0"/>
          <a:ext cx="0" cy="0"/>
          <a:chOff x="0" y="0"/>
          <a:chExt cx="0" cy="0"/>
        </a:xfrm>
      </p:grpSpPr>
      <p:pic>
        <p:nvPicPr>
          <p:cNvPr id="762" name="Google Shape;762;p161" descr="2201 AIR-Partner Text_No Line.jpg"/>
          <p:cNvPicPr preferRelativeResize="0"/>
          <p:nvPr/>
        </p:nvPicPr>
        <p:blipFill/>
        <p:spPr>
          <a:xfrm>
            <a:off x="0" y="0"/>
            <a:ext cx="9143998" cy="6857998"/>
          </a:xfrm>
          <a:prstGeom prst="rect">
            <a:avLst/>
          </a:prstGeom>
          <a:noFill/>
          <a:ln>
            <a:noFill/>
          </a:ln>
        </p:spPr>
      </p:pic>
      <p:sp>
        <p:nvSpPr>
          <p:cNvPr id="763" name="Google Shape;763;p16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4" name="Google Shape;764;p16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ulleted Text 1">
  <p:cSld name="Bulleted Text_1">
    <p:spTree>
      <p:nvGrpSpPr>
        <p:cNvPr id="1" name="Shape 765"/>
        <p:cNvGrpSpPr/>
        <p:nvPr/>
      </p:nvGrpSpPr>
      <p:grpSpPr>
        <a:xfrm>
          <a:off x="0" y="0"/>
          <a:ext cx="0" cy="0"/>
          <a:chOff x="0" y="0"/>
          <a:chExt cx="0" cy="0"/>
        </a:xfrm>
      </p:grpSpPr>
      <p:sp>
        <p:nvSpPr>
          <p:cNvPr id="766" name="Google Shape;766;p16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767" name="Google Shape;767;p162"/>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8" name="Google Shape;768;p16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wo Column Bulleted Text 1">
  <p:cSld name="Two Column Bulleted Text_1">
    <p:spTree>
      <p:nvGrpSpPr>
        <p:cNvPr id="1" name="Shape 769"/>
        <p:cNvGrpSpPr/>
        <p:nvPr/>
      </p:nvGrpSpPr>
      <p:grpSpPr>
        <a:xfrm>
          <a:off x="0" y="0"/>
          <a:ext cx="0" cy="0"/>
          <a:chOff x="0" y="0"/>
          <a:chExt cx="0" cy="0"/>
        </a:xfrm>
      </p:grpSpPr>
      <p:sp>
        <p:nvSpPr>
          <p:cNvPr id="770" name="Google Shape;770;p163"/>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771" name="Google Shape;771;p163"/>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772" name="Google Shape;772;p16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3" name="Google Shape;773;p16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Large Graphic 2">
  <p:cSld name="Large Graphic_2">
    <p:spTree>
      <p:nvGrpSpPr>
        <p:cNvPr id="1" name="Shape 774"/>
        <p:cNvGrpSpPr/>
        <p:nvPr/>
      </p:nvGrpSpPr>
      <p:grpSpPr>
        <a:xfrm>
          <a:off x="0" y="0"/>
          <a:ext cx="0" cy="0"/>
          <a:chOff x="0" y="0"/>
          <a:chExt cx="0" cy="0"/>
        </a:xfrm>
      </p:grpSpPr>
      <p:pic>
        <p:nvPicPr>
          <p:cNvPr id="775" name="Google Shape;775;p164" descr="2201 AIR-Partner Text_No Line.jpg"/>
          <p:cNvPicPr preferRelativeResize="0"/>
          <p:nvPr/>
        </p:nvPicPr>
        <p:blipFill/>
        <p:spPr>
          <a:xfrm>
            <a:off x="0" y="0"/>
            <a:ext cx="9143998" cy="6857998"/>
          </a:xfrm>
          <a:prstGeom prst="rect">
            <a:avLst/>
          </a:prstGeom>
          <a:noFill/>
          <a:ln>
            <a:noFill/>
          </a:ln>
        </p:spPr>
      </p:pic>
      <p:sp>
        <p:nvSpPr>
          <p:cNvPr id="776" name="Google Shape;776;p16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7" name="Google Shape;777;p16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784"/>
        <p:cNvGrpSpPr/>
        <p:nvPr/>
      </p:nvGrpSpPr>
      <p:grpSpPr>
        <a:xfrm>
          <a:off x="0" y="0"/>
          <a:ext cx="0" cy="0"/>
          <a:chOff x="0" y="0"/>
          <a:chExt cx="0" cy="0"/>
        </a:xfrm>
      </p:grpSpPr>
      <p:sp>
        <p:nvSpPr>
          <p:cNvPr id="785" name="Google Shape;785;p166"/>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86" name="Google Shape;786;p16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7" name="Google Shape;787;p16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88" name="Google Shape;788;p166"/>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789"/>
        <p:cNvGrpSpPr/>
        <p:nvPr/>
      </p:nvGrpSpPr>
      <p:grpSpPr>
        <a:xfrm>
          <a:off x="0" y="0"/>
          <a:ext cx="0" cy="0"/>
          <a:chOff x="0" y="0"/>
          <a:chExt cx="0" cy="0"/>
        </a:xfrm>
      </p:grpSpPr>
      <p:pic>
        <p:nvPicPr>
          <p:cNvPr id="790" name="Google Shape;790;p16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91" name="Google Shape;791;p167"/>
          <p:cNvSpPr/>
          <p:nvPr/>
        </p:nvSpPr>
        <p:spPr>
          <a:xfrm>
            <a:off x="0" y="1682482"/>
            <a:ext cx="91440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792" name="Google Shape;792;p167"/>
          <p:cNvSpPr txBox="1">
            <a:spLocks noGrp="1"/>
          </p:cNvSpPr>
          <p:nvPr>
            <p:ph type="body" idx="1"/>
          </p:nvPr>
        </p:nvSpPr>
        <p:spPr>
          <a:xfrm>
            <a:off x="687388" y="1146048"/>
            <a:ext cx="8224800" cy="482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lnSpc>
                <a:spcPct val="100000"/>
              </a:lnSpc>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793" name="Google Shape;793;p167"/>
          <p:cNvSpPr txBox="1">
            <a:spLocks noGrp="1"/>
          </p:cNvSpPr>
          <p:nvPr>
            <p:ph type="title"/>
          </p:nvPr>
        </p:nvSpPr>
        <p:spPr>
          <a:xfrm>
            <a:off x="687388" y="318053"/>
            <a:ext cx="8224800" cy="74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4" name="Google Shape;794;p16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5" name="Google Shape;795;p167"/>
          <p:cNvSpPr txBox="1">
            <a:spLocks noGrp="1"/>
          </p:cNvSpPr>
          <p:nvPr>
            <p:ph type="body" idx="2"/>
          </p:nvPr>
        </p:nvSpPr>
        <p:spPr>
          <a:xfrm>
            <a:off x="687388" y="6057936"/>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pic>
        <p:nvPicPr>
          <p:cNvPr id="796" name="Google Shape;796;p167" descr="RTI Arkansas Logo.png"/>
          <p:cNvPicPr preferRelativeResize="0"/>
          <p:nvPr/>
        </p:nvPicPr>
        <p:blipFill rotWithShape="1">
          <a:blip r:embed="rId3">
            <a:alphaModFix/>
          </a:blip>
          <a:srcRect/>
          <a:stretch/>
        </p:blipFill>
        <p:spPr>
          <a:xfrm>
            <a:off x="6915748" y="466587"/>
            <a:ext cx="2025052" cy="37394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Bulleted Text">
  <p:cSld name="13_Bulleted Text">
    <p:spTree>
      <p:nvGrpSpPr>
        <p:cNvPr id="1" name="Shape 97"/>
        <p:cNvGrpSpPr/>
        <p:nvPr/>
      </p:nvGrpSpPr>
      <p:grpSpPr>
        <a:xfrm>
          <a:off x="0" y="0"/>
          <a:ext cx="0" cy="0"/>
          <a:chOff x="0" y="0"/>
          <a:chExt cx="0" cy="0"/>
        </a:xfrm>
      </p:grpSpPr>
      <p:sp>
        <p:nvSpPr>
          <p:cNvPr id="98" name="Google Shape;98;p18"/>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9" name="Google Shape;99;p18"/>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797"/>
        <p:cNvGrpSpPr/>
        <p:nvPr/>
      </p:nvGrpSpPr>
      <p:grpSpPr>
        <a:xfrm>
          <a:off x="0" y="0"/>
          <a:ext cx="0" cy="0"/>
          <a:chOff x="0" y="0"/>
          <a:chExt cx="0" cy="0"/>
        </a:xfrm>
      </p:grpSpPr>
      <p:sp>
        <p:nvSpPr>
          <p:cNvPr id="798" name="Google Shape;798;p168"/>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799" name="Google Shape;799;p168"/>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00" name="Google Shape;800;p16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1" name="Google Shape;801;p16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2" name="Google Shape;802;p168"/>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03"/>
        <p:cNvGrpSpPr/>
        <p:nvPr/>
      </p:nvGrpSpPr>
      <p:grpSpPr>
        <a:xfrm>
          <a:off x="0" y="0"/>
          <a:ext cx="0" cy="0"/>
          <a:chOff x="0" y="0"/>
          <a:chExt cx="0" cy="0"/>
        </a:xfrm>
      </p:grpSpPr>
      <p:sp>
        <p:nvSpPr>
          <p:cNvPr id="804" name="Google Shape;804;p16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5" name="Google Shape;805;p16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6" name="Google Shape;806;p169"/>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807"/>
        <p:cNvGrpSpPr/>
        <p:nvPr/>
      </p:nvGrpSpPr>
      <p:grpSpPr>
        <a:xfrm>
          <a:off x="0" y="0"/>
          <a:ext cx="0" cy="0"/>
          <a:chOff x="0" y="0"/>
          <a:chExt cx="0" cy="0"/>
        </a:xfrm>
      </p:grpSpPr>
      <p:sp>
        <p:nvSpPr>
          <p:cNvPr id="808" name="Google Shape;808;p170"/>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Noto Sans Symbols"/>
              <a:buChar char="▪"/>
              <a:defRPr sz="1800">
                <a:solidFill>
                  <a:srgbClr val="25496F"/>
                </a:solidFill>
                <a:latin typeface="Arial"/>
                <a:ea typeface="Arial"/>
                <a:cs typeface="Arial"/>
                <a:sym typeface="Arial"/>
              </a:defRPr>
            </a:lvl2pPr>
            <a:lvl3pPr marL="1371600" lvl="2" indent="-330835" algn="l" rtl="0">
              <a:lnSpc>
                <a:spcPct val="100000"/>
              </a:lnSpc>
              <a:spcBef>
                <a:spcPts val="600"/>
              </a:spcBef>
              <a:spcAft>
                <a:spcPts val="0"/>
              </a:spcAft>
              <a:buSzPts val="1610"/>
              <a:buFont typeface="Arial"/>
              <a:buChar char="•"/>
              <a:defRPr sz="1400">
                <a:solidFill>
                  <a:srgbClr val="25496F"/>
                </a:solidFill>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809" name="Google Shape;809;p17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0" name="Google Shape;810;p17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11" name="Google Shape;811;p170"/>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12"/>
        <p:cNvGrpSpPr/>
        <p:nvPr/>
      </p:nvGrpSpPr>
      <p:grpSpPr>
        <a:xfrm>
          <a:off x="0" y="0"/>
          <a:ext cx="0" cy="0"/>
          <a:chOff x="0" y="0"/>
          <a:chExt cx="0" cy="0"/>
        </a:xfrm>
      </p:grpSpPr>
      <p:sp>
        <p:nvSpPr>
          <p:cNvPr id="813" name="Google Shape;813;p17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4" name="Google Shape;814;p17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_Bulleted Text">
  <p:cSld name="3_Bulleted Text">
    <p:spTree>
      <p:nvGrpSpPr>
        <p:cNvPr id="1" name="Shape 815"/>
        <p:cNvGrpSpPr/>
        <p:nvPr/>
      </p:nvGrpSpPr>
      <p:grpSpPr>
        <a:xfrm>
          <a:off x="0" y="0"/>
          <a:ext cx="0" cy="0"/>
          <a:chOff x="0" y="0"/>
          <a:chExt cx="0" cy="0"/>
        </a:xfrm>
      </p:grpSpPr>
      <p:sp>
        <p:nvSpPr>
          <p:cNvPr id="816" name="Google Shape;816;p17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17" name="Google Shape;817;p17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8" name="Google Shape;818;p17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9"/>
        <p:cNvGrpSpPr/>
        <p:nvPr/>
      </p:nvGrpSpPr>
      <p:grpSpPr>
        <a:xfrm>
          <a:off x="0" y="0"/>
          <a:ext cx="0" cy="0"/>
          <a:chOff x="0" y="0"/>
          <a:chExt cx="0" cy="0"/>
        </a:xfrm>
      </p:grpSpPr>
      <p:sp>
        <p:nvSpPr>
          <p:cNvPr id="820" name="Google Shape;820;p173"/>
          <p:cNvSpPr txBox="1">
            <a:spLocks noGrp="1"/>
          </p:cNvSpPr>
          <p:nvPr>
            <p:ph type="dt" idx="10"/>
          </p:nvPr>
        </p:nvSpPr>
        <p:spPr>
          <a:xfrm>
            <a:off x="94615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21" name="Google Shape;821;p173"/>
          <p:cNvSpPr txBox="1">
            <a:spLocks noGrp="1"/>
          </p:cNvSpPr>
          <p:nvPr>
            <p:ph type="ftr" idx="11"/>
          </p:nvPr>
        </p:nvSpPr>
        <p:spPr>
          <a:xfrm>
            <a:off x="33528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22" name="Google Shape;822;p17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3"/>
        <p:cNvGrpSpPr/>
        <p:nvPr/>
      </p:nvGrpSpPr>
      <p:grpSpPr>
        <a:xfrm>
          <a:off x="0" y="0"/>
          <a:ext cx="0" cy="0"/>
          <a:chOff x="0" y="0"/>
          <a:chExt cx="0" cy="0"/>
        </a:xfrm>
      </p:grpSpPr>
      <p:sp>
        <p:nvSpPr>
          <p:cNvPr id="824" name="Google Shape;824;p17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5" name="Google Shape;825;p174"/>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826" name="Google Shape;826;p17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7_Bulleted Text">
  <p:cSld name="7_Bulleted Text">
    <p:spTree>
      <p:nvGrpSpPr>
        <p:cNvPr id="1" name="Shape 827"/>
        <p:cNvGrpSpPr/>
        <p:nvPr/>
      </p:nvGrpSpPr>
      <p:grpSpPr>
        <a:xfrm>
          <a:off x="0" y="0"/>
          <a:ext cx="0" cy="0"/>
          <a:chOff x="0" y="0"/>
          <a:chExt cx="0" cy="0"/>
        </a:xfrm>
      </p:grpSpPr>
      <p:sp>
        <p:nvSpPr>
          <p:cNvPr id="828" name="Google Shape;828;p175"/>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29" name="Google Shape;829;p17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0" name="Google Shape;830;p17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9_Bulleted Text">
  <p:cSld name="9_Bulleted Text">
    <p:spTree>
      <p:nvGrpSpPr>
        <p:cNvPr id="1" name="Shape 831"/>
        <p:cNvGrpSpPr/>
        <p:nvPr/>
      </p:nvGrpSpPr>
      <p:grpSpPr>
        <a:xfrm>
          <a:off x="0" y="0"/>
          <a:ext cx="0" cy="0"/>
          <a:chOff x="0" y="0"/>
          <a:chExt cx="0" cy="0"/>
        </a:xfrm>
      </p:grpSpPr>
      <p:sp>
        <p:nvSpPr>
          <p:cNvPr id="832" name="Google Shape;832;p176"/>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33" name="Google Shape;833;p17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4" name="Google Shape;834;p17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0_Text no bullets">
  <p:cSld name="10_Text no bullets">
    <p:spTree>
      <p:nvGrpSpPr>
        <p:cNvPr id="1" name="Shape 835"/>
        <p:cNvGrpSpPr/>
        <p:nvPr/>
      </p:nvGrpSpPr>
      <p:grpSpPr>
        <a:xfrm>
          <a:off x="0" y="0"/>
          <a:ext cx="0" cy="0"/>
          <a:chOff x="0" y="0"/>
          <a:chExt cx="0" cy="0"/>
        </a:xfrm>
      </p:grpSpPr>
      <p:sp>
        <p:nvSpPr>
          <p:cNvPr id="836" name="Google Shape;836;p177"/>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Arial"/>
              <a:buChar char="•"/>
              <a:defRPr>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837" name="Google Shape;837;p17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8" name="Google Shape;838;p17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Bulleted Text">
  <p:cSld name="2_Bulleted Text">
    <p:spTree>
      <p:nvGrpSpPr>
        <p:cNvPr id="1" name="Shape 101"/>
        <p:cNvGrpSpPr/>
        <p:nvPr/>
      </p:nvGrpSpPr>
      <p:grpSpPr>
        <a:xfrm>
          <a:off x="0" y="0"/>
          <a:ext cx="0" cy="0"/>
          <a:chOff x="0" y="0"/>
          <a:chExt cx="0" cy="0"/>
        </a:xfrm>
      </p:grpSpPr>
      <p:sp>
        <p:nvSpPr>
          <p:cNvPr id="102" name="Google Shape;102;p19"/>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3" name="Google Shape;103;p19"/>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6_Large Graphic">
  <p:cSld name="6_Large Graphic">
    <p:spTree>
      <p:nvGrpSpPr>
        <p:cNvPr id="1" name="Shape 839"/>
        <p:cNvGrpSpPr/>
        <p:nvPr/>
      </p:nvGrpSpPr>
      <p:grpSpPr>
        <a:xfrm>
          <a:off x="0" y="0"/>
          <a:ext cx="0" cy="0"/>
          <a:chOff x="0" y="0"/>
          <a:chExt cx="0" cy="0"/>
        </a:xfrm>
      </p:grpSpPr>
      <p:pic>
        <p:nvPicPr>
          <p:cNvPr id="840" name="Google Shape;840;p178"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841" name="Google Shape;841;p17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2" name="Google Shape;842;p17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About AIR">
  <p:cSld name="About AIR">
    <p:spTree>
      <p:nvGrpSpPr>
        <p:cNvPr id="1" name="Shape 843"/>
        <p:cNvGrpSpPr/>
        <p:nvPr/>
      </p:nvGrpSpPr>
      <p:grpSpPr>
        <a:xfrm>
          <a:off x="0" y="0"/>
          <a:ext cx="0" cy="0"/>
          <a:chOff x="0" y="0"/>
          <a:chExt cx="0" cy="0"/>
        </a:xfrm>
      </p:grpSpPr>
      <p:sp>
        <p:nvSpPr>
          <p:cNvPr id="844" name="Google Shape;844;p179"/>
          <p:cNvSpPr/>
          <p:nvPr/>
        </p:nvSpPr>
        <p:spPr>
          <a:xfrm>
            <a:off x="7223760" y="318052"/>
            <a:ext cx="19203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45" name="Google Shape;845;p179"/>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lnSpc>
                <a:spcPct val="100000"/>
              </a:lnSpc>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846" name="Google Shape;846;p17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7" name="Google Shape;847;p17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55_Bulleted Text">
  <p:cSld name="55_Bulleted Text">
    <p:spTree>
      <p:nvGrpSpPr>
        <p:cNvPr id="1" name="Shape 848"/>
        <p:cNvGrpSpPr/>
        <p:nvPr/>
      </p:nvGrpSpPr>
      <p:grpSpPr>
        <a:xfrm>
          <a:off x="0" y="0"/>
          <a:ext cx="0" cy="0"/>
          <a:chOff x="0" y="0"/>
          <a:chExt cx="0" cy="0"/>
        </a:xfrm>
      </p:grpSpPr>
      <p:sp>
        <p:nvSpPr>
          <p:cNvPr id="849" name="Google Shape;849;p18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50" name="Google Shape;850;p18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1" name="Google Shape;851;p18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7_Large Graphic">
  <p:cSld name="7_Large Graphic">
    <p:spTree>
      <p:nvGrpSpPr>
        <p:cNvPr id="1" name="Shape 852"/>
        <p:cNvGrpSpPr/>
        <p:nvPr/>
      </p:nvGrpSpPr>
      <p:grpSpPr>
        <a:xfrm>
          <a:off x="0" y="0"/>
          <a:ext cx="0" cy="0"/>
          <a:chOff x="0" y="0"/>
          <a:chExt cx="0" cy="0"/>
        </a:xfrm>
      </p:grpSpPr>
      <p:pic>
        <p:nvPicPr>
          <p:cNvPr id="853" name="Google Shape;853;p181"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854" name="Google Shape;854;p18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5" name="Google Shape;855;p18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6_Bulleted Text">
  <p:cSld name="6_Bulleted Text">
    <p:spTree>
      <p:nvGrpSpPr>
        <p:cNvPr id="1" name="Shape 856"/>
        <p:cNvGrpSpPr/>
        <p:nvPr/>
      </p:nvGrpSpPr>
      <p:grpSpPr>
        <a:xfrm>
          <a:off x="0" y="0"/>
          <a:ext cx="0" cy="0"/>
          <a:chOff x="0" y="0"/>
          <a:chExt cx="0" cy="0"/>
        </a:xfrm>
      </p:grpSpPr>
      <p:sp>
        <p:nvSpPr>
          <p:cNvPr id="857" name="Google Shape;857;p18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58" name="Google Shape;858;p18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9" name="Google Shape;859;p18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8_Large Graphic">
  <p:cSld name="8_Large Graphic">
    <p:spTree>
      <p:nvGrpSpPr>
        <p:cNvPr id="1" name="Shape 860"/>
        <p:cNvGrpSpPr/>
        <p:nvPr/>
      </p:nvGrpSpPr>
      <p:grpSpPr>
        <a:xfrm>
          <a:off x="0" y="0"/>
          <a:ext cx="0" cy="0"/>
          <a:chOff x="0" y="0"/>
          <a:chExt cx="0" cy="0"/>
        </a:xfrm>
      </p:grpSpPr>
      <p:pic>
        <p:nvPicPr>
          <p:cNvPr id="861" name="Google Shape;861;p183" descr="2201 AIR-Partner Text_No Line.jpg"/>
          <p:cNvPicPr preferRelativeResize="0"/>
          <p:nvPr/>
        </p:nvPicPr>
        <p:blipFill rotWithShape="1">
          <a:blip r:embed="rId2">
            <a:alphaModFix/>
          </a:blip>
          <a:srcRect b="9214"/>
          <a:stretch/>
        </p:blipFill>
        <p:spPr>
          <a:xfrm>
            <a:off x="0" y="0"/>
            <a:ext cx="9143998" cy="6226296"/>
          </a:xfrm>
          <a:prstGeom prst="rect">
            <a:avLst/>
          </a:prstGeom>
          <a:noFill/>
          <a:ln>
            <a:noFill/>
          </a:ln>
        </p:spPr>
      </p:pic>
      <p:sp>
        <p:nvSpPr>
          <p:cNvPr id="862" name="Google Shape;862;p18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3" name="Google Shape;863;p18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Large Graphic">
  <p:cSld name="1_Large Graphic">
    <p:spTree>
      <p:nvGrpSpPr>
        <p:cNvPr id="1" name="Shape 864"/>
        <p:cNvGrpSpPr/>
        <p:nvPr/>
      </p:nvGrpSpPr>
      <p:grpSpPr>
        <a:xfrm>
          <a:off x="0" y="0"/>
          <a:ext cx="0" cy="0"/>
          <a:chOff x="0" y="0"/>
          <a:chExt cx="0" cy="0"/>
        </a:xfrm>
      </p:grpSpPr>
      <p:pic>
        <p:nvPicPr>
          <p:cNvPr id="865" name="Google Shape;865;p184"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866" name="Google Shape;866;p18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7" name="Google Shape;867;p18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Divider Layout">
  <p:cSld name="Divider Layout">
    <p:spTree>
      <p:nvGrpSpPr>
        <p:cNvPr id="1" name="Shape 868"/>
        <p:cNvGrpSpPr/>
        <p:nvPr/>
      </p:nvGrpSpPr>
      <p:grpSpPr>
        <a:xfrm>
          <a:off x="0" y="0"/>
          <a:ext cx="0" cy="0"/>
          <a:chOff x="0" y="0"/>
          <a:chExt cx="0" cy="0"/>
        </a:xfrm>
      </p:grpSpPr>
      <p:sp>
        <p:nvSpPr>
          <p:cNvPr id="869" name="Google Shape;869;p185"/>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870" name="Google Shape;870;p185"/>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71" name="Google Shape;871;p18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8_Bulleted Text">
  <p:cSld name="8_Bulleted Text">
    <p:spTree>
      <p:nvGrpSpPr>
        <p:cNvPr id="1" name="Shape 872"/>
        <p:cNvGrpSpPr/>
        <p:nvPr/>
      </p:nvGrpSpPr>
      <p:grpSpPr>
        <a:xfrm>
          <a:off x="0" y="0"/>
          <a:ext cx="0" cy="0"/>
          <a:chOff x="0" y="0"/>
          <a:chExt cx="0" cy="0"/>
        </a:xfrm>
      </p:grpSpPr>
      <p:sp>
        <p:nvSpPr>
          <p:cNvPr id="873" name="Google Shape;873;p186"/>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74" name="Google Shape;874;p18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5" name="Google Shape;875;p18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_Two Column Bulleted Text">
  <p:cSld name="1_Two Column Bulleted Text">
    <p:spTree>
      <p:nvGrpSpPr>
        <p:cNvPr id="1" name="Shape 876"/>
        <p:cNvGrpSpPr/>
        <p:nvPr/>
      </p:nvGrpSpPr>
      <p:grpSpPr>
        <a:xfrm>
          <a:off x="0" y="0"/>
          <a:ext cx="0" cy="0"/>
          <a:chOff x="0" y="0"/>
          <a:chExt cx="0" cy="0"/>
        </a:xfrm>
      </p:grpSpPr>
      <p:sp>
        <p:nvSpPr>
          <p:cNvPr id="877" name="Google Shape;877;p187"/>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78" name="Google Shape;878;p187"/>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79" name="Google Shape;879;p18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0" name="Google Shape;880;p18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105"/>
        <p:cNvGrpSpPr/>
        <p:nvPr/>
      </p:nvGrpSpPr>
      <p:grpSpPr>
        <a:xfrm>
          <a:off x="0" y="0"/>
          <a:ext cx="0" cy="0"/>
          <a:chOff x="0" y="0"/>
          <a:chExt cx="0" cy="0"/>
        </a:xfrm>
      </p:grpSpPr>
      <p:sp>
        <p:nvSpPr>
          <p:cNvPr id="106" name="Google Shape;106;p20"/>
          <p:cNvSpPr txBox="1">
            <a:spLocks noGrp="1"/>
          </p:cNvSpPr>
          <p:nvPr>
            <p:ph type="body" idx="1"/>
          </p:nvPr>
        </p:nvSpPr>
        <p:spPr>
          <a:xfrm>
            <a:off x="687388" y="2055813"/>
            <a:ext cx="8224837" cy="3509835"/>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SzPts val="2400"/>
              <a:buNone/>
              <a:defRPr>
                <a:solidFill>
                  <a:srgbClr val="25496F"/>
                </a:solidFill>
                <a:latin typeface="Arial"/>
                <a:ea typeface="Arial"/>
                <a:cs typeface="Arial"/>
                <a:sym typeface="Arial"/>
              </a:defRPr>
            </a:lvl1pPr>
            <a:lvl2pPr marL="914400" lvl="1" indent="-342900" algn="l">
              <a:spcBef>
                <a:spcPts val="600"/>
              </a:spcBef>
              <a:spcAft>
                <a:spcPts val="0"/>
              </a:spcAft>
              <a:buSzPts val="1800"/>
              <a:buFont typeface="Noto Sans Symbols"/>
              <a:buChar char="▪"/>
              <a:defRPr sz="1800">
                <a:solidFill>
                  <a:srgbClr val="25496F"/>
                </a:solidFill>
                <a:latin typeface="Arial"/>
                <a:ea typeface="Arial"/>
                <a:cs typeface="Arial"/>
                <a:sym typeface="Arial"/>
              </a:defRPr>
            </a:lvl2pPr>
            <a:lvl3pPr marL="1371600" lvl="2" indent="-330835" algn="l">
              <a:spcBef>
                <a:spcPts val="600"/>
              </a:spcBef>
              <a:spcAft>
                <a:spcPts val="0"/>
              </a:spcAft>
              <a:buSzPts val="1610"/>
              <a:buFont typeface="Arial"/>
              <a:buChar char="•"/>
              <a:defRPr sz="1400">
                <a:solidFill>
                  <a:srgbClr val="25496F"/>
                </a:solidFill>
                <a:latin typeface="Arial"/>
                <a:ea typeface="Arial"/>
                <a:cs typeface="Arial"/>
                <a:sym typeface="Arial"/>
              </a:defRPr>
            </a:lvl3pPr>
            <a:lvl4pPr marL="1828800" lvl="3" indent="-317500" algn="l">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a:spcBef>
                <a:spcPts val="600"/>
              </a:spcBef>
              <a:spcAft>
                <a:spcPts val="0"/>
              </a:spcAft>
              <a:buSzPts val="1400"/>
              <a:buChar char="•"/>
              <a:defRPr>
                <a:solidFill>
                  <a:srgbClr val="25496F"/>
                </a:solidFill>
                <a:latin typeface="Arial"/>
                <a:ea typeface="Arial"/>
                <a:cs typeface="Arial"/>
                <a:sym typeface="Arial"/>
              </a:defRPr>
            </a:lvl6pPr>
            <a:lvl7pPr marL="3200400" lvl="6" indent="-317500" algn="l">
              <a:spcBef>
                <a:spcPts val="600"/>
              </a:spcBef>
              <a:spcAft>
                <a:spcPts val="0"/>
              </a:spcAft>
              <a:buSzPts val="1400"/>
              <a:buChar char="•"/>
              <a:defRPr>
                <a:solidFill>
                  <a:srgbClr val="25496F"/>
                </a:solidFill>
                <a:latin typeface="Arial"/>
                <a:ea typeface="Arial"/>
                <a:cs typeface="Arial"/>
                <a:sym typeface="Arial"/>
              </a:defRPr>
            </a:lvl7pPr>
            <a:lvl8pPr marL="3657600" lvl="7" indent="-317500" algn="l">
              <a:spcBef>
                <a:spcPts val="600"/>
              </a:spcBef>
              <a:spcAft>
                <a:spcPts val="0"/>
              </a:spcAft>
              <a:buSzPts val="1400"/>
              <a:buChar char="•"/>
              <a:defRPr>
                <a:solidFill>
                  <a:srgbClr val="25496F"/>
                </a:solidFill>
                <a:latin typeface="Arial"/>
                <a:ea typeface="Arial"/>
                <a:cs typeface="Arial"/>
                <a:sym typeface="Arial"/>
              </a:defRPr>
            </a:lvl8pPr>
            <a:lvl9pPr marL="4114800" lvl="8" indent="-317500" algn="l">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07" name="Google Shape;107;p20"/>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20"/>
          <p:cNvSpPr txBox="1">
            <a:spLocks noGrp="1"/>
          </p:cNvSpPr>
          <p:nvPr>
            <p:ph type="body" idx="2"/>
          </p:nvPr>
        </p:nvSpPr>
        <p:spPr>
          <a:xfrm>
            <a:off x="687388" y="5734975"/>
            <a:ext cx="8224837" cy="153888"/>
          </a:xfrm>
          <a:prstGeom prst="rect">
            <a:avLst/>
          </a:prstGeom>
          <a:noFill/>
          <a:ln>
            <a:noFill/>
          </a:ln>
        </p:spPr>
        <p:txBody>
          <a:bodyPr spcFirstLastPara="1" wrap="square" lIns="0" tIns="0" rIns="0" bIns="0" anchor="b" anchorCtr="0">
            <a:noAutofit/>
          </a:bodyPr>
          <a:lstStyle>
            <a:lvl1pPr marL="457200" lvl="0" indent="-228600" algn="r">
              <a:spcBef>
                <a:spcPts val="0"/>
              </a:spcBef>
              <a:spcAft>
                <a:spcPts val="0"/>
              </a:spcAft>
              <a:buSzPts val="1000"/>
              <a:buNone/>
              <a:defRPr sz="1000"/>
            </a:lvl1pPr>
            <a:lvl2pPr marL="914400" lvl="1" indent="-228600" algn="r">
              <a:spcBef>
                <a:spcPts val="0"/>
              </a:spcBef>
              <a:spcAft>
                <a:spcPts val="0"/>
              </a:spcAft>
              <a:buSzPts val="1400"/>
              <a:buNone/>
              <a:defRPr sz="1400"/>
            </a:lvl2pPr>
            <a:lvl3pPr marL="1371600" lvl="2" indent="-228600" algn="r">
              <a:spcBef>
                <a:spcPts val="0"/>
              </a:spcBef>
              <a:spcAft>
                <a:spcPts val="0"/>
              </a:spcAft>
              <a:buSzPts val="1400"/>
              <a:buNone/>
              <a:defRPr sz="1400"/>
            </a:lvl3pPr>
            <a:lvl4pPr marL="1828800" lvl="3" indent="-228600" algn="r">
              <a:spcBef>
                <a:spcPts val="0"/>
              </a:spcBef>
              <a:spcAft>
                <a:spcPts val="0"/>
              </a:spcAft>
              <a:buSzPts val="1050"/>
              <a:buNone/>
              <a:defRPr sz="1400"/>
            </a:lvl4pPr>
            <a:lvl5pPr marL="2286000" lvl="4" indent="-228600" algn="r">
              <a:spcBef>
                <a:spcPts val="0"/>
              </a:spcBef>
              <a:spcAft>
                <a:spcPts val="0"/>
              </a:spcAft>
              <a:buSzPts val="1400"/>
              <a:buNone/>
              <a:defRPr sz="1400"/>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881"/>
        <p:cNvGrpSpPr/>
        <p:nvPr/>
      </p:nvGrpSpPr>
      <p:grpSpPr>
        <a:xfrm>
          <a:off x="0" y="0"/>
          <a:ext cx="0" cy="0"/>
          <a:chOff x="0" y="0"/>
          <a:chExt cx="0" cy="0"/>
        </a:xfrm>
      </p:grpSpPr>
      <p:sp>
        <p:nvSpPr>
          <p:cNvPr id="882" name="Google Shape;882;p18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83" name="Google Shape;883;p18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4" name="Google Shape;884;p18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5_Bulleted Text">
  <p:cSld name="55_Bulleted Text">
    <p:spTree>
      <p:nvGrpSpPr>
        <p:cNvPr id="1" name="Shape 891"/>
        <p:cNvGrpSpPr/>
        <p:nvPr/>
      </p:nvGrpSpPr>
      <p:grpSpPr>
        <a:xfrm>
          <a:off x="0" y="0"/>
          <a:ext cx="0" cy="0"/>
          <a:chOff x="0" y="0"/>
          <a:chExt cx="0" cy="0"/>
        </a:xfrm>
      </p:grpSpPr>
      <p:sp>
        <p:nvSpPr>
          <p:cNvPr id="892" name="Google Shape;892;p19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893" name="Google Shape;893;p19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4" name="Google Shape;894;p19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_Text no bullets">
  <p:cSld name="2_Text no bullets">
    <p:spTree>
      <p:nvGrpSpPr>
        <p:cNvPr id="1" name="Shape 895"/>
        <p:cNvGrpSpPr/>
        <p:nvPr/>
      </p:nvGrpSpPr>
      <p:grpSpPr>
        <a:xfrm>
          <a:off x="0" y="0"/>
          <a:ext cx="0" cy="0"/>
          <a:chOff x="0" y="0"/>
          <a:chExt cx="0" cy="0"/>
        </a:xfrm>
      </p:grpSpPr>
      <p:sp>
        <p:nvSpPr>
          <p:cNvPr id="896" name="Google Shape;896;p19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7" name="Google Shape;897;p19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
        <p:nvSpPr>
          <p:cNvPr id="898" name="Google Shape;898;p191"/>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899"/>
        <p:cNvGrpSpPr/>
        <p:nvPr/>
      </p:nvGrpSpPr>
      <p:grpSpPr>
        <a:xfrm>
          <a:off x="0" y="0"/>
          <a:ext cx="0" cy="0"/>
          <a:chOff x="0" y="0"/>
          <a:chExt cx="0" cy="0"/>
        </a:xfrm>
      </p:grpSpPr>
      <p:sp>
        <p:nvSpPr>
          <p:cNvPr id="900" name="Google Shape;900;p192"/>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01" name="Google Shape;901;p19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2" name="Google Shape;902;p19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903" name="Google Shape;903;p192"/>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904"/>
        <p:cNvGrpSpPr/>
        <p:nvPr/>
      </p:nvGrpSpPr>
      <p:grpSpPr>
        <a:xfrm>
          <a:off x="0" y="0"/>
          <a:ext cx="0" cy="0"/>
          <a:chOff x="0" y="0"/>
          <a:chExt cx="0" cy="0"/>
        </a:xfrm>
      </p:grpSpPr>
      <p:sp>
        <p:nvSpPr>
          <p:cNvPr id="905" name="Google Shape;905;p19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06" name="Google Shape;906;p19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7" name="Google Shape;907;p19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2_Bulleted Text">
  <p:cSld name="2_Bulleted Text">
    <p:spTree>
      <p:nvGrpSpPr>
        <p:cNvPr id="1" name="Shape 908"/>
        <p:cNvGrpSpPr/>
        <p:nvPr/>
      </p:nvGrpSpPr>
      <p:grpSpPr>
        <a:xfrm>
          <a:off x="0" y="0"/>
          <a:ext cx="0" cy="0"/>
          <a:chOff x="0" y="0"/>
          <a:chExt cx="0" cy="0"/>
        </a:xfrm>
      </p:grpSpPr>
      <p:sp>
        <p:nvSpPr>
          <p:cNvPr id="909" name="Google Shape;909;p194"/>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10" name="Google Shape;910;p19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1" name="Google Shape;911;p19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912"/>
        <p:cNvGrpSpPr/>
        <p:nvPr/>
      </p:nvGrpSpPr>
      <p:grpSpPr>
        <a:xfrm>
          <a:off x="0" y="0"/>
          <a:ext cx="0" cy="0"/>
          <a:chOff x="0" y="0"/>
          <a:chExt cx="0" cy="0"/>
        </a:xfrm>
      </p:grpSpPr>
      <p:sp>
        <p:nvSpPr>
          <p:cNvPr id="913" name="Google Shape;913;p19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4" name="Google Shape;914;p195"/>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915" name="Google Shape;915;p195"/>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lvl1pPr marL="0" lvl="0" indent="0" algn="l" rtl="0">
              <a:spcBef>
                <a:spcPts val="0"/>
              </a:spcBef>
              <a:spcAft>
                <a:spcPts val="0"/>
              </a:spcAft>
              <a:buNone/>
              <a:defRPr sz="1000">
                <a:solidFill>
                  <a:srgbClr val="17365D"/>
                </a:solidFill>
                <a:latin typeface="Arial"/>
                <a:ea typeface="Arial"/>
                <a:cs typeface="Arial"/>
                <a:sym typeface="Arial"/>
              </a:defRPr>
            </a:lvl1pPr>
            <a:lvl2pPr marL="0" lvl="1" indent="0" algn="l" rtl="0">
              <a:spcBef>
                <a:spcPts val="0"/>
              </a:spcBef>
              <a:spcAft>
                <a:spcPts val="0"/>
              </a:spcAft>
              <a:buNone/>
              <a:defRPr sz="1000">
                <a:solidFill>
                  <a:srgbClr val="17365D"/>
                </a:solidFill>
                <a:latin typeface="Arial"/>
                <a:ea typeface="Arial"/>
                <a:cs typeface="Arial"/>
                <a:sym typeface="Arial"/>
              </a:defRPr>
            </a:lvl2pPr>
            <a:lvl3pPr marL="0" lvl="2" indent="0" algn="l" rtl="0">
              <a:spcBef>
                <a:spcPts val="0"/>
              </a:spcBef>
              <a:spcAft>
                <a:spcPts val="0"/>
              </a:spcAft>
              <a:buNone/>
              <a:defRPr sz="1000">
                <a:solidFill>
                  <a:srgbClr val="17365D"/>
                </a:solidFill>
                <a:latin typeface="Arial"/>
                <a:ea typeface="Arial"/>
                <a:cs typeface="Arial"/>
                <a:sym typeface="Arial"/>
              </a:defRPr>
            </a:lvl3pPr>
            <a:lvl4pPr marL="0" lvl="3" indent="0" algn="l" rtl="0">
              <a:spcBef>
                <a:spcPts val="0"/>
              </a:spcBef>
              <a:spcAft>
                <a:spcPts val="0"/>
              </a:spcAft>
              <a:buNone/>
              <a:defRPr sz="1000">
                <a:solidFill>
                  <a:srgbClr val="17365D"/>
                </a:solidFill>
                <a:latin typeface="Arial"/>
                <a:ea typeface="Arial"/>
                <a:cs typeface="Arial"/>
                <a:sym typeface="Arial"/>
              </a:defRPr>
            </a:lvl4pPr>
            <a:lvl5pPr marL="0" lvl="4" indent="0" algn="l" rtl="0">
              <a:spcBef>
                <a:spcPts val="0"/>
              </a:spcBef>
              <a:spcAft>
                <a:spcPts val="0"/>
              </a:spcAft>
              <a:buNone/>
              <a:defRPr sz="1000">
                <a:solidFill>
                  <a:srgbClr val="17365D"/>
                </a:solidFill>
                <a:latin typeface="Arial"/>
                <a:ea typeface="Arial"/>
                <a:cs typeface="Arial"/>
                <a:sym typeface="Arial"/>
              </a:defRPr>
            </a:lvl5pPr>
            <a:lvl6pPr marL="0" lvl="5" indent="0" algn="l" rtl="0">
              <a:spcBef>
                <a:spcPts val="0"/>
              </a:spcBef>
              <a:spcAft>
                <a:spcPts val="0"/>
              </a:spcAft>
              <a:buNone/>
              <a:defRPr sz="1000">
                <a:solidFill>
                  <a:srgbClr val="17365D"/>
                </a:solidFill>
                <a:latin typeface="Arial"/>
                <a:ea typeface="Arial"/>
                <a:cs typeface="Arial"/>
                <a:sym typeface="Arial"/>
              </a:defRPr>
            </a:lvl6pPr>
            <a:lvl7pPr marL="0" lvl="6" indent="0" algn="l" rtl="0">
              <a:spcBef>
                <a:spcPts val="0"/>
              </a:spcBef>
              <a:spcAft>
                <a:spcPts val="0"/>
              </a:spcAft>
              <a:buNone/>
              <a:defRPr sz="1000">
                <a:solidFill>
                  <a:srgbClr val="17365D"/>
                </a:solidFill>
                <a:latin typeface="Arial"/>
                <a:ea typeface="Arial"/>
                <a:cs typeface="Arial"/>
                <a:sym typeface="Arial"/>
              </a:defRPr>
            </a:lvl7pPr>
            <a:lvl8pPr marL="0" lvl="7" indent="0" algn="l" rtl="0">
              <a:spcBef>
                <a:spcPts val="0"/>
              </a:spcBef>
              <a:spcAft>
                <a:spcPts val="0"/>
              </a:spcAft>
              <a:buNone/>
              <a:defRPr sz="1000">
                <a:solidFill>
                  <a:srgbClr val="17365D"/>
                </a:solidFill>
                <a:latin typeface="Arial"/>
                <a:ea typeface="Arial"/>
                <a:cs typeface="Arial"/>
                <a:sym typeface="Arial"/>
              </a:defRPr>
            </a:lvl8pPr>
            <a:lvl9pPr marL="0" lvl="8" indent="0" algn="l" rtl="0">
              <a:spcBef>
                <a:spcPts val="0"/>
              </a:spcBef>
              <a:spcAft>
                <a:spcPts val="0"/>
              </a:spcAft>
              <a:buNone/>
              <a:defRPr sz="1000">
                <a:solidFill>
                  <a:srgbClr val="17365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4_Bulleted Text">
  <p:cSld name="4_Bulleted Text">
    <p:spTree>
      <p:nvGrpSpPr>
        <p:cNvPr id="1" name="Shape 916"/>
        <p:cNvGrpSpPr/>
        <p:nvPr/>
      </p:nvGrpSpPr>
      <p:grpSpPr>
        <a:xfrm>
          <a:off x="0" y="0"/>
          <a:ext cx="0" cy="0"/>
          <a:chOff x="0" y="0"/>
          <a:chExt cx="0" cy="0"/>
        </a:xfrm>
      </p:grpSpPr>
      <p:sp>
        <p:nvSpPr>
          <p:cNvPr id="917" name="Google Shape;917;p196"/>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18" name="Google Shape;918;p19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9" name="Google Shape;919;p19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_Bulleted Text">
  <p:cSld name="6_Bulleted Text">
    <p:spTree>
      <p:nvGrpSpPr>
        <p:cNvPr id="1" name="Shape 920"/>
        <p:cNvGrpSpPr/>
        <p:nvPr/>
      </p:nvGrpSpPr>
      <p:grpSpPr>
        <a:xfrm>
          <a:off x="0" y="0"/>
          <a:ext cx="0" cy="0"/>
          <a:chOff x="0" y="0"/>
          <a:chExt cx="0" cy="0"/>
        </a:xfrm>
      </p:grpSpPr>
      <p:sp>
        <p:nvSpPr>
          <p:cNvPr id="921" name="Google Shape;921;p19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22" name="Google Shape;922;p19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3" name="Google Shape;923;p19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27_Bulleted Text">
  <p:cSld name="27_Bulleted Text">
    <p:spTree>
      <p:nvGrpSpPr>
        <p:cNvPr id="1" name="Shape 924"/>
        <p:cNvGrpSpPr/>
        <p:nvPr/>
      </p:nvGrpSpPr>
      <p:grpSpPr>
        <a:xfrm>
          <a:off x="0" y="0"/>
          <a:ext cx="0" cy="0"/>
          <a:chOff x="0" y="0"/>
          <a:chExt cx="0" cy="0"/>
        </a:xfrm>
      </p:grpSpPr>
      <p:sp>
        <p:nvSpPr>
          <p:cNvPr id="925" name="Google Shape;925;p19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26" name="Google Shape;926;p19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7" name="Google Shape;927;p19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rg Chart">
  <p:cSld name="Org Chart">
    <p:spTree>
      <p:nvGrpSpPr>
        <p:cNvPr id="1" name="Shape 110"/>
        <p:cNvGrpSpPr/>
        <p:nvPr/>
      </p:nvGrpSpPr>
      <p:grpSpPr>
        <a:xfrm>
          <a:off x="0" y="0"/>
          <a:ext cx="0" cy="0"/>
          <a:chOff x="0" y="0"/>
          <a:chExt cx="0" cy="0"/>
        </a:xfrm>
      </p:grpSpPr>
      <p:sp>
        <p:nvSpPr>
          <p:cNvPr id="111" name="Google Shape;111;p21"/>
          <p:cNvSpPr>
            <a:spLocks noGrp="1"/>
          </p:cNvSpPr>
          <p:nvPr>
            <p:ph type="dgm" idx="2"/>
          </p:nvPr>
        </p:nvSpPr>
        <p:spPr>
          <a:xfrm>
            <a:off x="122785" y="747422"/>
            <a:ext cx="8905460" cy="5096787"/>
          </a:xfrm>
          <a:prstGeom prst="rect">
            <a:avLst/>
          </a:prstGeom>
          <a:noFill/>
          <a:ln>
            <a:noFill/>
          </a:ln>
        </p:spPr>
        <p:txBody>
          <a:bodyPr spcFirstLastPara="1" wrap="square" lIns="0" tIns="0" rIns="0" bIns="0" anchor="t" anchorCtr="0">
            <a:noAutofit/>
          </a:bodyPr>
          <a:lstStyle>
            <a:lvl1pPr marR="0" lvl="0" algn="l" rtl="0">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R="0" lvl="1" algn="l" rtl="0">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R="0" lvl="2" algn="l" rtl="0">
              <a:spcBef>
                <a:spcPts val="600"/>
              </a:spcBef>
              <a:spcAft>
                <a:spcPts val="0"/>
              </a:spcAft>
              <a:buClr>
                <a:srgbClr val="A5A5A5"/>
              </a:buClr>
              <a:buSzPts val="1400"/>
              <a:buFont typeface="Libre Franklin"/>
              <a:buChar char="–"/>
              <a:defRPr sz="1400" b="0" i="0" u="none" strike="noStrike" cap="none">
                <a:solidFill>
                  <a:srgbClr val="25496F"/>
                </a:solidFill>
                <a:latin typeface="Arial"/>
                <a:ea typeface="Arial"/>
                <a:cs typeface="Arial"/>
                <a:sym typeface="Arial"/>
              </a:defRPr>
            </a:lvl3pPr>
            <a:lvl4pPr marR="0" lvl="3" algn="l" rtl="0">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R="0" lvl="4"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R="0" lvl="5"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R="0" lvl="6"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R="0" lvl="7"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R="0" lvl="8"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112" name="Google Shape;112;p21"/>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21"/>
          <p:cNvSpPr txBox="1">
            <a:spLocks noGrp="1"/>
          </p:cNvSpPr>
          <p:nvPr>
            <p:ph type="title"/>
          </p:nvPr>
        </p:nvSpPr>
        <p:spPr>
          <a:xfrm>
            <a:off x="122387" y="314394"/>
            <a:ext cx="8906256" cy="361468"/>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1400"/>
              <a:buNone/>
              <a:defRPr sz="22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928"/>
        <p:cNvGrpSpPr/>
        <p:nvPr/>
      </p:nvGrpSpPr>
      <p:grpSpPr>
        <a:xfrm>
          <a:off x="0" y="0"/>
          <a:ext cx="0" cy="0"/>
          <a:chOff x="0" y="0"/>
          <a:chExt cx="0" cy="0"/>
        </a:xfrm>
      </p:grpSpPr>
      <p:sp>
        <p:nvSpPr>
          <p:cNvPr id="929" name="Google Shape;929;p19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0" name="Google Shape;930;p19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3_Bulleted Text">
  <p:cSld name="3_Bulleted Text">
    <p:spTree>
      <p:nvGrpSpPr>
        <p:cNvPr id="1" name="Shape 931"/>
        <p:cNvGrpSpPr/>
        <p:nvPr/>
      </p:nvGrpSpPr>
      <p:grpSpPr>
        <a:xfrm>
          <a:off x="0" y="0"/>
          <a:ext cx="0" cy="0"/>
          <a:chOff x="0" y="0"/>
          <a:chExt cx="0" cy="0"/>
        </a:xfrm>
      </p:grpSpPr>
      <p:sp>
        <p:nvSpPr>
          <p:cNvPr id="932" name="Google Shape;932;p20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33" name="Google Shape;933;p20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4" name="Google Shape;934;p20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9_Text no bullets">
  <p:cSld name="9_Text no bullets">
    <p:spTree>
      <p:nvGrpSpPr>
        <p:cNvPr id="1" name="Shape 935"/>
        <p:cNvGrpSpPr/>
        <p:nvPr/>
      </p:nvGrpSpPr>
      <p:grpSpPr>
        <a:xfrm>
          <a:off x="0" y="0"/>
          <a:ext cx="0" cy="0"/>
          <a:chOff x="0" y="0"/>
          <a:chExt cx="0" cy="0"/>
        </a:xfrm>
      </p:grpSpPr>
      <p:sp>
        <p:nvSpPr>
          <p:cNvPr id="936" name="Google Shape;936;p201"/>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Arial"/>
              <a:buChar char="•"/>
              <a:defRPr>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937" name="Google Shape;937;p20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8" name="Google Shape;938;p20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939"/>
        <p:cNvGrpSpPr/>
        <p:nvPr/>
      </p:nvGrpSpPr>
      <p:grpSpPr>
        <a:xfrm>
          <a:off x="0" y="0"/>
          <a:ext cx="0" cy="0"/>
          <a:chOff x="0" y="0"/>
          <a:chExt cx="0" cy="0"/>
        </a:xfrm>
      </p:grpSpPr>
      <p:sp>
        <p:nvSpPr>
          <p:cNvPr id="940" name="Google Shape;940;p20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1" name="Google Shape;941;p20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942"/>
        <p:cNvGrpSpPr/>
        <p:nvPr/>
      </p:nvGrpSpPr>
      <p:grpSpPr>
        <a:xfrm>
          <a:off x="0" y="0"/>
          <a:ext cx="0" cy="0"/>
          <a:chOff x="0" y="0"/>
          <a:chExt cx="0" cy="0"/>
        </a:xfrm>
      </p:grpSpPr>
      <p:sp>
        <p:nvSpPr>
          <p:cNvPr id="943" name="Google Shape;943;p20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4" name="Google Shape;944;p20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1_Large Graphic">
  <p:cSld name="11_Large Graphic">
    <p:spTree>
      <p:nvGrpSpPr>
        <p:cNvPr id="1" name="Shape 945"/>
        <p:cNvGrpSpPr/>
        <p:nvPr/>
      </p:nvGrpSpPr>
      <p:grpSpPr>
        <a:xfrm>
          <a:off x="0" y="0"/>
          <a:ext cx="0" cy="0"/>
          <a:chOff x="0" y="0"/>
          <a:chExt cx="0" cy="0"/>
        </a:xfrm>
      </p:grpSpPr>
      <p:pic>
        <p:nvPicPr>
          <p:cNvPr id="946" name="Google Shape;946;p204" descr="2201 AIR-Partner Text_No Line.jpg"/>
          <p:cNvPicPr preferRelativeResize="0"/>
          <p:nvPr/>
        </p:nvPicPr>
        <p:blipFill rotWithShape="1">
          <a:blip r:embed="rId2">
            <a:alphaModFix/>
          </a:blip>
          <a:srcRect b="9214"/>
          <a:stretch/>
        </p:blipFill>
        <p:spPr>
          <a:xfrm>
            <a:off x="0" y="0"/>
            <a:ext cx="9143998" cy="6226296"/>
          </a:xfrm>
          <a:prstGeom prst="rect">
            <a:avLst/>
          </a:prstGeom>
          <a:noFill/>
          <a:ln>
            <a:noFill/>
          </a:ln>
        </p:spPr>
      </p:pic>
      <p:sp>
        <p:nvSpPr>
          <p:cNvPr id="947" name="Google Shape;947;p20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8" name="Google Shape;948;p20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1_Text no bullets">
  <p:cSld name="1_Text no bullets">
    <p:spTree>
      <p:nvGrpSpPr>
        <p:cNvPr id="1" name="Shape 949"/>
        <p:cNvGrpSpPr/>
        <p:nvPr/>
      </p:nvGrpSpPr>
      <p:grpSpPr>
        <a:xfrm>
          <a:off x="0" y="0"/>
          <a:ext cx="0" cy="0"/>
          <a:chOff x="0" y="0"/>
          <a:chExt cx="0" cy="0"/>
        </a:xfrm>
      </p:grpSpPr>
      <p:sp>
        <p:nvSpPr>
          <p:cNvPr id="950" name="Google Shape;950;p20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1" name="Google Shape;951;p20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
        <p:nvSpPr>
          <p:cNvPr id="952" name="Google Shape;952;p205"/>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_Bulleted Text">
  <p:cSld name="7_Bulleted Text">
    <p:spTree>
      <p:nvGrpSpPr>
        <p:cNvPr id="1" name="Shape 953"/>
        <p:cNvGrpSpPr/>
        <p:nvPr/>
      </p:nvGrpSpPr>
      <p:grpSpPr>
        <a:xfrm>
          <a:off x="0" y="0"/>
          <a:ext cx="0" cy="0"/>
          <a:chOff x="0" y="0"/>
          <a:chExt cx="0" cy="0"/>
        </a:xfrm>
      </p:grpSpPr>
      <p:sp>
        <p:nvSpPr>
          <p:cNvPr id="954" name="Google Shape;954;p206"/>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55" name="Google Shape;955;p20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6" name="Google Shape;956;p20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957"/>
        <p:cNvGrpSpPr/>
        <p:nvPr/>
      </p:nvGrpSpPr>
      <p:grpSpPr>
        <a:xfrm>
          <a:off x="0" y="0"/>
          <a:ext cx="0" cy="0"/>
          <a:chOff x="0" y="0"/>
          <a:chExt cx="0" cy="0"/>
        </a:xfrm>
      </p:grpSpPr>
      <p:sp>
        <p:nvSpPr>
          <p:cNvPr id="958" name="Google Shape;958;p207"/>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sz="1800">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sz="1400">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959" name="Google Shape;959;p20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0" name="Google Shape;960;p20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961" name="Google Shape;961;p207"/>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33_Bulleted Text">
  <p:cSld name="33_Bulleted Text">
    <p:spTree>
      <p:nvGrpSpPr>
        <p:cNvPr id="1" name="Shape 962"/>
        <p:cNvGrpSpPr/>
        <p:nvPr/>
      </p:nvGrpSpPr>
      <p:grpSpPr>
        <a:xfrm>
          <a:off x="0" y="0"/>
          <a:ext cx="0" cy="0"/>
          <a:chOff x="0" y="0"/>
          <a:chExt cx="0" cy="0"/>
        </a:xfrm>
      </p:grpSpPr>
      <p:sp>
        <p:nvSpPr>
          <p:cNvPr id="963" name="Google Shape;963;p20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64" name="Google Shape;964;p20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5" name="Google Shape;965;p20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lvl1pPr marL="457200" lvl="0" indent="-342900" algn="l">
              <a:spcBef>
                <a:spcPts val="60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14325" algn="l">
              <a:spcBef>
                <a:spcPts val="600"/>
              </a:spcBef>
              <a:spcAft>
                <a:spcPts val="0"/>
              </a:spcAft>
              <a:buSzPts val="1350"/>
              <a:buChar char="o"/>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32" name="Google Shape;32;p4"/>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lvl1pPr marL="0" lvl="0" indent="0" algn="l">
              <a:spcBef>
                <a:spcPts val="0"/>
              </a:spcBef>
              <a:spcAft>
                <a:spcPts val="0"/>
              </a:spcAft>
              <a:buNone/>
              <a:defRPr sz="1000" b="0" i="0" u="none" strike="noStrike" cap="none">
                <a:solidFill>
                  <a:srgbClr val="25496F"/>
                </a:solidFill>
                <a:latin typeface="Arial"/>
                <a:ea typeface="Arial"/>
                <a:cs typeface="Arial"/>
                <a:sym typeface="Arial"/>
              </a:defRPr>
            </a:lvl1pPr>
            <a:lvl2pPr marL="0" lvl="1" indent="0" algn="l">
              <a:spcBef>
                <a:spcPts val="0"/>
              </a:spcBef>
              <a:spcAft>
                <a:spcPts val="0"/>
              </a:spcAft>
              <a:buNone/>
              <a:defRPr sz="1000" b="0" i="0" u="none" strike="noStrike" cap="none">
                <a:solidFill>
                  <a:srgbClr val="25496F"/>
                </a:solidFill>
                <a:latin typeface="Arial"/>
                <a:ea typeface="Arial"/>
                <a:cs typeface="Arial"/>
                <a:sym typeface="Arial"/>
              </a:defRPr>
            </a:lvl2pPr>
            <a:lvl3pPr marL="0" lvl="2" indent="0" algn="l">
              <a:spcBef>
                <a:spcPts val="0"/>
              </a:spcBef>
              <a:spcAft>
                <a:spcPts val="0"/>
              </a:spcAft>
              <a:buNone/>
              <a:defRPr sz="1000" b="0" i="0" u="none" strike="noStrike" cap="none">
                <a:solidFill>
                  <a:srgbClr val="25496F"/>
                </a:solidFill>
                <a:latin typeface="Arial"/>
                <a:ea typeface="Arial"/>
                <a:cs typeface="Arial"/>
                <a:sym typeface="Arial"/>
              </a:defRPr>
            </a:lvl3pPr>
            <a:lvl4pPr marL="0" lvl="3" indent="0" algn="l">
              <a:spcBef>
                <a:spcPts val="0"/>
              </a:spcBef>
              <a:spcAft>
                <a:spcPts val="0"/>
              </a:spcAft>
              <a:buNone/>
              <a:defRPr sz="1000" b="0" i="0" u="none" strike="noStrike" cap="none">
                <a:solidFill>
                  <a:srgbClr val="25496F"/>
                </a:solidFill>
                <a:latin typeface="Arial"/>
                <a:ea typeface="Arial"/>
                <a:cs typeface="Arial"/>
                <a:sym typeface="Arial"/>
              </a:defRPr>
            </a:lvl4pPr>
            <a:lvl5pPr marL="0" lvl="4" indent="0" algn="l">
              <a:spcBef>
                <a:spcPts val="0"/>
              </a:spcBef>
              <a:spcAft>
                <a:spcPts val="0"/>
              </a:spcAft>
              <a:buNone/>
              <a:defRPr sz="1000" b="0" i="0" u="none" strike="noStrike" cap="none">
                <a:solidFill>
                  <a:srgbClr val="25496F"/>
                </a:solidFill>
                <a:latin typeface="Arial"/>
                <a:ea typeface="Arial"/>
                <a:cs typeface="Arial"/>
                <a:sym typeface="Arial"/>
              </a:defRPr>
            </a:lvl5pPr>
            <a:lvl6pPr marL="0" lvl="5" indent="0" algn="l">
              <a:spcBef>
                <a:spcPts val="0"/>
              </a:spcBef>
              <a:spcAft>
                <a:spcPts val="0"/>
              </a:spcAft>
              <a:buNone/>
              <a:defRPr sz="1000" b="0" i="0" u="none" strike="noStrike" cap="none">
                <a:solidFill>
                  <a:srgbClr val="25496F"/>
                </a:solidFill>
                <a:latin typeface="Arial"/>
                <a:ea typeface="Arial"/>
                <a:cs typeface="Arial"/>
                <a:sym typeface="Arial"/>
              </a:defRPr>
            </a:lvl6pPr>
            <a:lvl7pPr marL="0" lvl="6" indent="0" algn="l">
              <a:spcBef>
                <a:spcPts val="0"/>
              </a:spcBef>
              <a:spcAft>
                <a:spcPts val="0"/>
              </a:spcAft>
              <a:buNone/>
              <a:defRPr sz="1000" b="0" i="0" u="none" strike="noStrike" cap="none">
                <a:solidFill>
                  <a:srgbClr val="25496F"/>
                </a:solidFill>
                <a:latin typeface="Arial"/>
                <a:ea typeface="Arial"/>
                <a:cs typeface="Arial"/>
                <a:sym typeface="Arial"/>
              </a:defRPr>
            </a:lvl7pPr>
            <a:lvl8pPr marL="0" lvl="7" indent="0" algn="l">
              <a:spcBef>
                <a:spcPts val="0"/>
              </a:spcBef>
              <a:spcAft>
                <a:spcPts val="0"/>
              </a:spcAft>
              <a:buNone/>
              <a:defRPr sz="1000" b="0" i="0" u="none" strike="noStrike" cap="none">
                <a:solidFill>
                  <a:srgbClr val="25496F"/>
                </a:solidFill>
                <a:latin typeface="Arial"/>
                <a:ea typeface="Arial"/>
                <a:cs typeface="Arial"/>
                <a:sym typeface="Arial"/>
              </a:defRPr>
            </a:lvl8pPr>
            <a:lvl9pPr marL="0" lvl="8" indent="0" algn="l">
              <a:spcBef>
                <a:spcPts val="0"/>
              </a:spcBef>
              <a:spcAft>
                <a:spcPts val="0"/>
              </a:spcAft>
              <a:buNone/>
              <a:defRPr sz="1000" b="0" i="0" u="none" strike="noStrike" cap="none">
                <a:solidFill>
                  <a:srgbClr val="25496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Bulleted Text">
  <p:cSld name="5_Bulleted Text">
    <p:spTree>
      <p:nvGrpSpPr>
        <p:cNvPr id="1" name="Shape 114"/>
        <p:cNvGrpSpPr/>
        <p:nvPr/>
      </p:nvGrpSpPr>
      <p:grpSpPr>
        <a:xfrm>
          <a:off x="0" y="0"/>
          <a:ext cx="0" cy="0"/>
          <a:chOff x="0" y="0"/>
          <a:chExt cx="0" cy="0"/>
        </a:xfrm>
      </p:grpSpPr>
      <p:sp>
        <p:nvSpPr>
          <p:cNvPr id="115" name="Google Shape;115;p22"/>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16" name="Google Shape;116;p22"/>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69_Bulleted Text">
  <p:cSld name="69_Bulleted Text">
    <p:spTree>
      <p:nvGrpSpPr>
        <p:cNvPr id="1" name="Shape 966"/>
        <p:cNvGrpSpPr/>
        <p:nvPr/>
      </p:nvGrpSpPr>
      <p:grpSpPr>
        <a:xfrm>
          <a:off x="0" y="0"/>
          <a:ext cx="0" cy="0"/>
          <a:chOff x="0" y="0"/>
          <a:chExt cx="0" cy="0"/>
        </a:xfrm>
      </p:grpSpPr>
      <p:sp>
        <p:nvSpPr>
          <p:cNvPr id="967" name="Google Shape;967;p20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68" name="Google Shape;968;p20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9" name="Google Shape;969;p20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970"/>
        <p:cNvGrpSpPr/>
        <p:nvPr/>
      </p:nvGrpSpPr>
      <p:grpSpPr>
        <a:xfrm>
          <a:off x="0" y="0"/>
          <a:ext cx="0" cy="0"/>
          <a:chOff x="0" y="0"/>
          <a:chExt cx="0" cy="0"/>
        </a:xfrm>
      </p:grpSpPr>
      <p:grpSp>
        <p:nvGrpSpPr>
          <p:cNvPr id="971" name="Google Shape;971;p210"/>
          <p:cNvGrpSpPr/>
          <p:nvPr/>
        </p:nvGrpSpPr>
        <p:grpSpPr>
          <a:xfrm>
            <a:off x="0" y="0"/>
            <a:ext cx="9144000" cy="6858000"/>
            <a:chOff x="0" y="0"/>
            <a:chExt cx="9144000" cy="6858000"/>
          </a:xfrm>
        </p:grpSpPr>
        <p:pic>
          <p:nvPicPr>
            <p:cNvPr id="972" name="Google Shape;972;p210"/>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973" name="Google Shape;973;p210" descr="RTI Arkansas Logo.png"/>
            <p:cNvPicPr preferRelativeResize="0"/>
            <p:nvPr/>
          </p:nvPicPr>
          <p:blipFill rotWithShape="1">
            <a:blip r:embed="rId3">
              <a:alphaModFix/>
            </a:blip>
            <a:srcRect/>
            <a:stretch/>
          </p:blipFill>
          <p:spPr>
            <a:xfrm>
              <a:off x="7522591" y="302814"/>
              <a:ext cx="1566545" cy="289276"/>
            </a:xfrm>
            <a:prstGeom prst="rect">
              <a:avLst/>
            </a:prstGeom>
            <a:noFill/>
            <a:ln>
              <a:noFill/>
            </a:ln>
          </p:spPr>
        </p:pic>
      </p:grpSp>
      <p:sp>
        <p:nvSpPr>
          <p:cNvPr id="974" name="Google Shape;974;p210"/>
          <p:cNvSpPr/>
          <p:nvPr/>
        </p:nvSpPr>
        <p:spPr>
          <a:xfrm>
            <a:off x="0" y="1682482"/>
            <a:ext cx="91440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75" name="Google Shape;975;p210"/>
          <p:cNvSpPr txBox="1">
            <a:spLocks noGrp="1"/>
          </p:cNvSpPr>
          <p:nvPr>
            <p:ph type="body" idx="1"/>
          </p:nvPr>
        </p:nvSpPr>
        <p:spPr>
          <a:xfrm>
            <a:off x="687388" y="1146048"/>
            <a:ext cx="8224800" cy="48279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976" name="Google Shape;976;p210"/>
          <p:cNvSpPr txBox="1">
            <a:spLocks noGrp="1"/>
          </p:cNvSpPr>
          <p:nvPr>
            <p:ph type="title"/>
          </p:nvPr>
        </p:nvSpPr>
        <p:spPr>
          <a:xfrm>
            <a:off x="687388" y="318053"/>
            <a:ext cx="8224800" cy="74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6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7" name="Google Shape;977;p21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978" name="Google Shape;978;p210"/>
          <p:cNvSpPr txBox="1">
            <a:spLocks noGrp="1"/>
          </p:cNvSpPr>
          <p:nvPr>
            <p:ph type="body" idx="2"/>
          </p:nvPr>
        </p:nvSpPr>
        <p:spPr>
          <a:xfrm>
            <a:off x="687388" y="6057936"/>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17_Bulleted Text">
  <p:cSld name="17_Bulleted Text">
    <p:spTree>
      <p:nvGrpSpPr>
        <p:cNvPr id="1" name="Shape 979"/>
        <p:cNvGrpSpPr/>
        <p:nvPr/>
      </p:nvGrpSpPr>
      <p:grpSpPr>
        <a:xfrm>
          <a:off x="0" y="0"/>
          <a:ext cx="0" cy="0"/>
          <a:chOff x="0" y="0"/>
          <a:chExt cx="0" cy="0"/>
        </a:xfrm>
      </p:grpSpPr>
      <p:sp>
        <p:nvSpPr>
          <p:cNvPr id="980" name="Google Shape;980;p211"/>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81" name="Google Shape;981;p21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2" name="Google Shape;982;p21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8_Bulleted Text">
  <p:cSld name="8_Bulleted Text">
    <p:spTree>
      <p:nvGrpSpPr>
        <p:cNvPr id="1" name="Shape 983"/>
        <p:cNvGrpSpPr/>
        <p:nvPr/>
      </p:nvGrpSpPr>
      <p:grpSpPr>
        <a:xfrm>
          <a:off x="0" y="0"/>
          <a:ext cx="0" cy="0"/>
          <a:chOff x="0" y="0"/>
          <a:chExt cx="0" cy="0"/>
        </a:xfrm>
      </p:grpSpPr>
      <p:sp>
        <p:nvSpPr>
          <p:cNvPr id="984" name="Google Shape;984;p21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85" name="Google Shape;985;p21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6" name="Google Shape;986;p21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9_Bulleted Text">
  <p:cSld name="9_Bulleted Text">
    <p:spTree>
      <p:nvGrpSpPr>
        <p:cNvPr id="1" name="Shape 987"/>
        <p:cNvGrpSpPr/>
        <p:nvPr/>
      </p:nvGrpSpPr>
      <p:grpSpPr>
        <a:xfrm>
          <a:off x="0" y="0"/>
          <a:ext cx="0" cy="0"/>
          <a:chOff x="0" y="0"/>
          <a:chExt cx="0" cy="0"/>
        </a:xfrm>
      </p:grpSpPr>
      <p:sp>
        <p:nvSpPr>
          <p:cNvPr id="988" name="Google Shape;988;p21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89" name="Google Shape;989;p21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0" name="Google Shape;990;p21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10_Bulleted Text">
  <p:cSld name="10_Bulleted Text">
    <p:spTree>
      <p:nvGrpSpPr>
        <p:cNvPr id="1" name="Shape 991"/>
        <p:cNvGrpSpPr/>
        <p:nvPr/>
      </p:nvGrpSpPr>
      <p:grpSpPr>
        <a:xfrm>
          <a:off x="0" y="0"/>
          <a:ext cx="0" cy="0"/>
          <a:chOff x="0" y="0"/>
          <a:chExt cx="0" cy="0"/>
        </a:xfrm>
      </p:grpSpPr>
      <p:sp>
        <p:nvSpPr>
          <p:cNvPr id="992" name="Google Shape;992;p214"/>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93" name="Google Shape;993;p21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4" name="Google Shape;994;p21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48_Bulleted Text">
  <p:cSld name="48_Bulleted Text">
    <p:spTree>
      <p:nvGrpSpPr>
        <p:cNvPr id="1" name="Shape 995"/>
        <p:cNvGrpSpPr/>
        <p:nvPr/>
      </p:nvGrpSpPr>
      <p:grpSpPr>
        <a:xfrm>
          <a:off x="0" y="0"/>
          <a:ext cx="0" cy="0"/>
          <a:chOff x="0" y="0"/>
          <a:chExt cx="0" cy="0"/>
        </a:xfrm>
      </p:grpSpPr>
      <p:sp>
        <p:nvSpPr>
          <p:cNvPr id="996" name="Google Shape;996;p215"/>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97" name="Google Shape;997;p21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8" name="Google Shape;998;p21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10_Text no bullets">
  <p:cSld name="10_Text no bullets">
    <p:spTree>
      <p:nvGrpSpPr>
        <p:cNvPr id="1" name="Shape 999"/>
        <p:cNvGrpSpPr/>
        <p:nvPr/>
      </p:nvGrpSpPr>
      <p:grpSpPr>
        <a:xfrm>
          <a:off x="0" y="0"/>
          <a:ext cx="0" cy="0"/>
          <a:chOff x="0" y="0"/>
          <a:chExt cx="0" cy="0"/>
        </a:xfrm>
      </p:grpSpPr>
      <p:sp>
        <p:nvSpPr>
          <p:cNvPr id="1000" name="Google Shape;1000;p216"/>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Arial"/>
              <a:buChar char="•"/>
              <a:defRPr>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001" name="Google Shape;1001;p21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2" name="Google Shape;1002;p21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47_Bulleted Text">
  <p:cSld name="47_Bulleted Text">
    <p:spTree>
      <p:nvGrpSpPr>
        <p:cNvPr id="1" name="Shape 1003"/>
        <p:cNvGrpSpPr/>
        <p:nvPr/>
      </p:nvGrpSpPr>
      <p:grpSpPr>
        <a:xfrm>
          <a:off x="0" y="0"/>
          <a:ext cx="0" cy="0"/>
          <a:chOff x="0" y="0"/>
          <a:chExt cx="0" cy="0"/>
        </a:xfrm>
      </p:grpSpPr>
      <p:sp>
        <p:nvSpPr>
          <p:cNvPr id="1004" name="Google Shape;1004;p21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05" name="Google Shape;1005;p21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6" name="Google Shape;1006;p21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3A5878"/>
                </a:solidFill>
              </a:defRPr>
            </a:lvl1pPr>
            <a:lvl2pPr marL="0" lvl="1" indent="0" algn="r" rtl="0">
              <a:spcBef>
                <a:spcPts val="0"/>
              </a:spcBef>
              <a:spcAft>
                <a:spcPts val="0"/>
              </a:spcAft>
              <a:buNone/>
              <a:defRPr>
                <a:solidFill>
                  <a:srgbClr val="3A5878"/>
                </a:solidFill>
              </a:defRPr>
            </a:lvl2pPr>
            <a:lvl3pPr marL="0" lvl="2" indent="0" algn="r" rtl="0">
              <a:spcBef>
                <a:spcPts val="0"/>
              </a:spcBef>
              <a:spcAft>
                <a:spcPts val="0"/>
              </a:spcAft>
              <a:buNone/>
              <a:defRPr>
                <a:solidFill>
                  <a:srgbClr val="3A5878"/>
                </a:solidFill>
              </a:defRPr>
            </a:lvl3pPr>
            <a:lvl4pPr marL="0" lvl="3" indent="0" algn="r" rtl="0">
              <a:spcBef>
                <a:spcPts val="0"/>
              </a:spcBef>
              <a:spcAft>
                <a:spcPts val="0"/>
              </a:spcAft>
              <a:buNone/>
              <a:defRPr>
                <a:solidFill>
                  <a:srgbClr val="3A5878"/>
                </a:solidFill>
              </a:defRPr>
            </a:lvl4pPr>
            <a:lvl5pPr marL="0" lvl="4" indent="0" algn="r" rtl="0">
              <a:spcBef>
                <a:spcPts val="0"/>
              </a:spcBef>
              <a:spcAft>
                <a:spcPts val="0"/>
              </a:spcAft>
              <a:buNone/>
              <a:defRPr>
                <a:solidFill>
                  <a:srgbClr val="3A5878"/>
                </a:solidFill>
              </a:defRPr>
            </a:lvl5pPr>
            <a:lvl6pPr marL="0" lvl="5" indent="0" algn="r" rtl="0">
              <a:spcBef>
                <a:spcPts val="0"/>
              </a:spcBef>
              <a:spcAft>
                <a:spcPts val="0"/>
              </a:spcAft>
              <a:buNone/>
              <a:defRPr>
                <a:solidFill>
                  <a:srgbClr val="3A5878"/>
                </a:solidFill>
              </a:defRPr>
            </a:lvl6pPr>
            <a:lvl7pPr marL="0" lvl="6" indent="0" algn="r" rtl="0">
              <a:spcBef>
                <a:spcPts val="0"/>
              </a:spcBef>
              <a:spcAft>
                <a:spcPts val="0"/>
              </a:spcAft>
              <a:buNone/>
              <a:defRPr>
                <a:solidFill>
                  <a:srgbClr val="3A5878"/>
                </a:solidFill>
              </a:defRPr>
            </a:lvl7pPr>
            <a:lvl8pPr marL="0" lvl="7" indent="0" algn="r" rtl="0">
              <a:spcBef>
                <a:spcPts val="0"/>
              </a:spcBef>
              <a:spcAft>
                <a:spcPts val="0"/>
              </a:spcAft>
              <a:buNone/>
              <a:defRPr>
                <a:solidFill>
                  <a:srgbClr val="3A5878"/>
                </a:solidFill>
              </a:defRPr>
            </a:lvl8pPr>
            <a:lvl9pPr marL="0" lvl="8" indent="0" algn="r" rtl="0">
              <a:spcBef>
                <a:spcPts val="0"/>
              </a:spcBef>
              <a:spcAft>
                <a:spcPts val="0"/>
              </a:spcAft>
              <a:buNone/>
              <a:defRPr>
                <a:solidFill>
                  <a:srgbClr val="3A587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1007"/>
        <p:cNvGrpSpPr/>
        <p:nvPr/>
      </p:nvGrpSpPr>
      <p:grpSpPr>
        <a:xfrm>
          <a:off x="0" y="0"/>
          <a:ext cx="0" cy="0"/>
          <a:chOff x="0" y="0"/>
          <a:chExt cx="0" cy="0"/>
        </a:xfrm>
      </p:grpSpPr>
      <p:sp>
        <p:nvSpPr>
          <p:cNvPr id="1008" name="Google Shape;1008;p218"/>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09" name="Google Shape;1009;p218"/>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10" name="Google Shape;1010;p21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1" name="Google Shape;1011;p21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012" name="Google Shape;1012;p218"/>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Bulleted Text">
  <p:cSld name="6_Bulleted Text">
    <p:spTree>
      <p:nvGrpSpPr>
        <p:cNvPr id="1" name="Shape 118"/>
        <p:cNvGrpSpPr/>
        <p:nvPr/>
      </p:nvGrpSpPr>
      <p:grpSpPr>
        <a:xfrm>
          <a:off x="0" y="0"/>
          <a:ext cx="0" cy="0"/>
          <a:chOff x="0" y="0"/>
          <a:chExt cx="0" cy="0"/>
        </a:xfrm>
      </p:grpSpPr>
      <p:sp>
        <p:nvSpPr>
          <p:cNvPr id="119" name="Google Shape;119;p23"/>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20" name="Google Shape;120;p23"/>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13"/>
        <p:cNvGrpSpPr/>
        <p:nvPr/>
      </p:nvGrpSpPr>
      <p:grpSpPr>
        <a:xfrm>
          <a:off x="0" y="0"/>
          <a:ext cx="0" cy="0"/>
          <a:chOff x="0" y="0"/>
          <a:chExt cx="0" cy="0"/>
        </a:xfrm>
      </p:grpSpPr>
      <p:sp>
        <p:nvSpPr>
          <p:cNvPr id="1014" name="Google Shape;1014;p21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5" name="Google Shape;1015;p21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016" name="Google Shape;1016;p219"/>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About AIR">
  <p:cSld name="About AIR">
    <p:spTree>
      <p:nvGrpSpPr>
        <p:cNvPr id="1" name="Shape 1017"/>
        <p:cNvGrpSpPr/>
        <p:nvPr/>
      </p:nvGrpSpPr>
      <p:grpSpPr>
        <a:xfrm>
          <a:off x="0" y="0"/>
          <a:ext cx="0" cy="0"/>
          <a:chOff x="0" y="0"/>
          <a:chExt cx="0" cy="0"/>
        </a:xfrm>
      </p:grpSpPr>
      <p:sp>
        <p:nvSpPr>
          <p:cNvPr id="1018" name="Google Shape;1018;p220"/>
          <p:cNvSpPr/>
          <p:nvPr/>
        </p:nvSpPr>
        <p:spPr>
          <a:xfrm>
            <a:off x="7223760" y="318052"/>
            <a:ext cx="19203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19" name="Google Shape;1019;p220"/>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020" name="Google Shape;1020;p22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1" name="Google Shape;1021;p22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5_Bulleted Text">
  <p:cSld name="5_Bulleted Text">
    <p:spTree>
      <p:nvGrpSpPr>
        <p:cNvPr id="1" name="Shape 1022"/>
        <p:cNvGrpSpPr/>
        <p:nvPr/>
      </p:nvGrpSpPr>
      <p:grpSpPr>
        <a:xfrm>
          <a:off x="0" y="0"/>
          <a:ext cx="0" cy="0"/>
          <a:chOff x="0" y="0"/>
          <a:chExt cx="0" cy="0"/>
        </a:xfrm>
      </p:grpSpPr>
      <p:sp>
        <p:nvSpPr>
          <p:cNvPr id="1023" name="Google Shape;1023;p221"/>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24" name="Google Shape;1024;p22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5" name="Google Shape;1025;p22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6"/>
        <p:cNvGrpSpPr/>
        <p:nvPr/>
      </p:nvGrpSpPr>
      <p:grpSpPr>
        <a:xfrm>
          <a:off x="0" y="0"/>
          <a:ext cx="0" cy="0"/>
          <a:chOff x="0" y="0"/>
          <a:chExt cx="0" cy="0"/>
        </a:xfrm>
      </p:grpSpPr>
      <p:sp>
        <p:nvSpPr>
          <p:cNvPr id="1027" name="Google Shape;1027;p22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28" name="Google Shape;1028;p22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29" name="Google Shape;1029;p22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ulleted Text 1">
  <p:cSld name="Bulleted Text_1">
    <p:spTree>
      <p:nvGrpSpPr>
        <p:cNvPr id="1" name="Shape 1030"/>
        <p:cNvGrpSpPr/>
        <p:nvPr/>
      </p:nvGrpSpPr>
      <p:grpSpPr>
        <a:xfrm>
          <a:off x="0" y="0"/>
          <a:ext cx="0" cy="0"/>
          <a:chOff x="0" y="0"/>
          <a:chExt cx="0" cy="0"/>
        </a:xfrm>
      </p:grpSpPr>
      <p:sp>
        <p:nvSpPr>
          <p:cNvPr id="1031" name="Google Shape;1031;p22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1032" name="Google Shape;1032;p22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3" name="Google Shape;1033;p22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1034"/>
        <p:cNvGrpSpPr/>
        <p:nvPr/>
      </p:nvGrpSpPr>
      <p:grpSpPr>
        <a:xfrm>
          <a:off x="0" y="0"/>
          <a:ext cx="0" cy="0"/>
          <a:chOff x="0" y="0"/>
          <a:chExt cx="0" cy="0"/>
        </a:xfrm>
      </p:grpSpPr>
      <p:sp>
        <p:nvSpPr>
          <p:cNvPr id="1035" name="Google Shape;1035;p224"/>
          <p:cNvSpPr txBox="1">
            <a:spLocks noGrp="1"/>
          </p:cNvSpPr>
          <p:nvPr>
            <p:ph type="body" idx="1"/>
          </p:nvPr>
        </p:nvSpPr>
        <p:spPr>
          <a:xfrm>
            <a:off x="687389" y="2055813"/>
            <a:ext cx="8224800" cy="379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1800"/>
              <a:buFont typeface="Arial"/>
              <a:buNone/>
              <a:defRPr sz="1800">
                <a:solidFill>
                  <a:srgbClr val="25496F"/>
                </a:solidFill>
                <a:latin typeface="Arial"/>
                <a:ea typeface="Arial"/>
                <a:cs typeface="Arial"/>
                <a:sym typeface="Arial"/>
              </a:defRPr>
            </a:lvl1pPr>
            <a:lvl2pPr marL="914400" lvl="1" indent="-228600" algn="l" rtl="0">
              <a:lnSpc>
                <a:spcPct val="100000"/>
              </a:lnSpc>
              <a:spcBef>
                <a:spcPts val="600"/>
              </a:spcBef>
              <a:spcAft>
                <a:spcPts val="0"/>
              </a:spcAft>
              <a:buSzPts val="1800"/>
              <a:buFont typeface="Arial"/>
              <a:buNone/>
              <a:defRPr sz="1800">
                <a:solidFill>
                  <a:srgbClr val="25496F"/>
                </a:solidFill>
                <a:latin typeface="Libre Franklin"/>
                <a:ea typeface="Libre Franklin"/>
                <a:cs typeface="Libre Franklin"/>
                <a:sym typeface="Libre Franklin"/>
              </a:defRPr>
            </a:lvl2pPr>
            <a:lvl3pPr marL="1371600" lvl="2" indent="-228600" algn="l" rtl="0">
              <a:lnSpc>
                <a:spcPct val="100000"/>
              </a:lnSpc>
              <a:spcBef>
                <a:spcPts val="600"/>
              </a:spcBef>
              <a:spcAft>
                <a:spcPts val="0"/>
              </a:spcAft>
              <a:buSzPts val="1800"/>
              <a:buNone/>
              <a:defRPr sz="1800">
                <a:solidFill>
                  <a:srgbClr val="25496F"/>
                </a:solidFill>
                <a:latin typeface="Libre Franklin"/>
                <a:ea typeface="Libre Franklin"/>
                <a:cs typeface="Libre Franklin"/>
                <a:sym typeface="Libre Franklin"/>
              </a:defRPr>
            </a:lvl3pPr>
            <a:lvl4pPr marL="1828800" lvl="3" indent="-228600" algn="l" rtl="0">
              <a:lnSpc>
                <a:spcPct val="100000"/>
              </a:lnSpc>
              <a:spcBef>
                <a:spcPts val="600"/>
              </a:spcBef>
              <a:spcAft>
                <a:spcPts val="0"/>
              </a:spcAft>
              <a:buSzPts val="1350"/>
              <a:buNone/>
              <a:defRPr sz="1800">
                <a:solidFill>
                  <a:srgbClr val="25496F"/>
                </a:solidFill>
                <a:latin typeface="Libre Franklin"/>
                <a:ea typeface="Libre Franklin"/>
                <a:cs typeface="Libre Franklin"/>
                <a:sym typeface="Libre Franklin"/>
              </a:defRPr>
            </a:lvl4pPr>
            <a:lvl5pPr marL="2286000" lvl="4" indent="-228600" algn="l" rtl="0">
              <a:lnSpc>
                <a:spcPct val="100000"/>
              </a:lnSpc>
              <a:spcBef>
                <a:spcPts val="600"/>
              </a:spcBef>
              <a:spcAft>
                <a:spcPts val="0"/>
              </a:spcAft>
              <a:buSzPts val="1800"/>
              <a:buNone/>
              <a:defRPr sz="1800">
                <a:solidFill>
                  <a:srgbClr val="25496F"/>
                </a:solidFill>
                <a:latin typeface="Libre Franklin"/>
                <a:ea typeface="Libre Franklin"/>
                <a:cs typeface="Libre Franklin"/>
                <a:sym typeface="Libre Franklin"/>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1036" name="Google Shape;1036;p22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7" name="Google Shape;1037;p22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Bulleted Text">
  <p:cSld name="3_Bulleted Text">
    <p:spTree>
      <p:nvGrpSpPr>
        <p:cNvPr id="1" name="Shape 122"/>
        <p:cNvGrpSpPr/>
        <p:nvPr/>
      </p:nvGrpSpPr>
      <p:grpSpPr>
        <a:xfrm>
          <a:off x="0" y="0"/>
          <a:ext cx="0" cy="0"/>
          <a:chOff x="0" y="0"/>
          <a:chExt cx="0" cy="0"/>
        </a:xfrm>
      </p:grpSpPr>
      <p:sp>
        <p:nvSpPr>
          <p:cNvPr id="123" name="Google Shape;123;p24"/>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24" name="Google Shape;124;p24"/>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wo Column Bulleted Text">
  <p:cSld name="1_Two Column Bulleted Text">
    <p:spTree>
      <p:nvGrpSpPr>
        <p:cNvPr id="1" name="Shape 126"/>
        <p:cNvGrpSpPr/>
        <p:nvPr/>
      </p:nvGrpSpPr>
      <p:grpSpPr>
        <a:xfrm>
          <a:off x="0" y="0"/>
          <a:ext cx="0" cy="0"/>
          <a:chOff x="0" y="0"/>
          <a:chExt cx="0" cy="0"/>
        </a:xfrm>
      </p:grpSpPr>
      <p:sp>
        <p:nvSpPr>
          <p:cNvPr id="127" name="Google Shape;127;p25"/>
          <p:cNvSpPr txBox="1">
            <a:spLocks noGrp="1"/>
          </p:cNvSpPr>
          <p:nvPr>
            <p:ph type="body" idx="1"/>
          </p:nvPr>
        </p:nvSpPr>
        <p:spPr>
          <a:xfrm>
            <a:off x="687526" y="2055813"/>
            <a:ext cx="397262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28" name="Google Shape;128;p25"/>
          <p:cNvSpPr txBox="1">
            <a:spLocks noGrp="1"/>
          </p:cNvSpPr>
          <p:nvPr>
            <p:ph type="body" idx="2"/>
          </p:nvPr>
        </p:nvSpPr>
        <p:spPr>
          <a:xfrm>
            <a:off x="4939596" y="2055813"/>
            <a:ext cx="397262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29" name="Google Shape;129;p25"/>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5"/>
          <p:cNvSpPr txBox="1">
            <a:spLocks noGrp="1"/>
          </p:cNvSpPr>
          <p:nvPr>
            <p:ph type="sldNum" idx="12"/>
          </p:nvPr>
        </p:nvSpPr>
        <p:spPr>
          <a:xfrm>
            <a:off x="8755063" y="6507163"/>
            <a:ext cx="157162" cy="153987"/>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None/>
              <a:defRPr sz="1000">
                <a:solidFill>
                  <a:srgbClr val="BFBFBF"/>
                </a:solidFill>
                <a:latin typeface="Arial"/>
                <a:ea typeface="Arial"/>
                <a:cs typeface="Arial"/>
                <a:sym typeface="Arial"/>
              </a:defRPr>
            </a:lvl1pPr>
            <a:lvl2pPr marL="0" marR="0" lvl="1" indent="0" algn="l">
              <a:spcBef>
                <a:spcPts val="0"/>
              </a:spcBef>
              <a:spcAft>
                <a:spcPts val="0"/>
              </a:spcAft>
              <a:buNone/>
              <a:defRPr sz="1000">
                <a:solidFill>
                  <a:srgbClr val="BFBFBF"/>
                </a:solidFill>
                <a:latin typeface="Arial"/>
                <a:ea typeface="Arial"/>
                <a:cs typeface="Arial"/>
                <a:sym typeface="Arial"/>
              </a:defRPr>
            </a:lvl2pPr>
            <a:lvl3pPr marL="0" marR="0" lvl="2" indent="0" algn="l">
              <a:spcBef>
                <a:spcPts val="0"/>
              </a:spcBef>
              <a:spcAft>
                <a:spcPts val="0"/>
              </a:spcAft>
              <a:buNone/>
              <a:defRPr sz="1000">
                <a:solidFill>
                  <a:srgbClr val="BFBFBF"/>
                </a:solidFill>
                <a:latin typeface="Arial"/>
                <a:ea typeface="Arial"/>
                <a:cs typeface="Arial"/>
                <a:sym typeface="Arial"/>
              </a:defRPr>
            </a:lvl3pPr>
            <a:lvl4pPr marL="0" marR="0" lvl="3" indent="0" algn="l">
              <a:spcBef>
                <a:spcPts val="0"/>
              </a:spcBef>
              <a:spcAft>
                <a:spcPts val="0"/>
              </a:spcAft>
              <a:buNone/>
              <a:defRPr sz="1000">
                <a:solidFill>
                  <a:srgbClr val="BFBFBF"/>
                </a:solidFill>
                <a:latin typeface="Arial"/>
                <a:ea typeface="Arial"/>
                <a:cs typeface="Arial"/>
                <a:sym typeface="Arial"/>
              </a:defRPr>
            </a:lvl4pPr>
            <a:lvl5pPr marL="0" marR="0" lvl="4" indent="0" algn="l">
              <a:spcBef>
                <a:spcPts val="0"/>
              </a:spcBef>
              <a:spcAft>
                <a:spcPts val="0"/>
              </a:spcAft>
              <a:buNone/>
              <a:defRPr sz="1000">
                <a:solidFill>
                  <a:srgbClr val="BFBFBF"/>
                </a:solidFill>
                <a:latin typeface="Arial"/>
                <a:ea typeface="Arial"/>
                <a:cs typeface="Arial"/>
                <a:sym typeface="Arial"/>
              </a:defRPr>
            </a:lvl5pPr>
            <a:lvl6pPr marL="0" marR="0" lvl="5" indent="0" algn="l">
              <a:spcBef>
                <a:spcPts val="0"/>
              </a:spcBef>
              <a:spcAft>
                <a:spcPts val="0"/>
              </a:spcAft>
              <a:buNone/>
              <a:defRPr sz="1000">
                <a:solidFill>
                  <a:srgbClr val="BFBFBF"/>
                </a:solidFill>
                <a:latin typeface="Arial"/>
                <a:ea typeface="Arial"/>
                <a:cs typeface="Arial"/>
                <a:sym typeface="Arial"/>
              </a:defRPr>
            </a:lvl6pPr>
            <a:lvl7pPr marL="0" marR="0" lvl="6" indent="0" algn="l">
              <a:spcBef>
                <a:spcPts val="0"/>
              </a:spcBef>
              <a:spcAft>
                <a:spcPts val="0"/>
              </a:spcAft>
              <a:buNone/>
              <a:defRPr sz="1000">
                <a:solidFill>
                  <a:srgbClr val="BFBFBF"/>
                </a:solidFill>
                <a:latin typeface="Arial"/>
                <a:ea typeface="Arial"/>
                <a:cs typeface="Arial"/>
                <a:sym typeface="Arial"/>
              </a:defRPr>
            </a:lvl7pPr>
            <a:lvl8pPr marL="0" marR="0" lvl="7" indent="0" algn="l">
              <a:spcBef>
                <a:spcPts val="0"/>
              </a:spcBef>
              <a:spcAft>
                <a:spcPts val="0"/>
              </a:spcAft>
              <a:buNone/>
              <a:defRPr sz="1000">
                <a:solidFill>
                  <a:srgbClr val="BFBFBF"/>
                </a:solidFill>
                <a:latin typeface="Arial"/>
                <a:ea typeface="Arial"/>
                <a:cs typeface="Arial"/>
                <a:sym typeface="Arial"/>
              </a:defRPr>
            </a:lvl8pPr>
            <a:lvl9pPr marL="0" marR="0" lvl="8" indent="0" algn="l">
              <a:spcBef>
                <a:spcPts val="0"/>
              </a:spcBef>
              <a:spcAft>
                <a:spcPts val="0"/>
              </a:spcAft>
              <a:buNone/>
              <a:defRPr sz="1000">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1691680" y="332656"/>
            <a:ext cx="7313324" cy="147002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6"/>
          <p:cNvSpPr txBox="1">
            <a:spLocks noGrp="1"/>
          </p:cNvSpPr>
          <p:nvPr>
            <p:ph type="body" idx="1"/>
          </p:nvPr>
        </p:nvSpPr>
        <p:spPr>
          <a:xfrm>
            <a:off x="1691680" y="2060848"/>
            <a:ext cx="7344816" cy="3629025"/>
          </a:xfrm>
          <a:prstGeom prst="rect">
            <a:avLst/>
          </a:prstGeom>
          <a:noFill/>
          <a:ln>
            <a:noFill/>
          </a:ln>
        </p:spPr>
        <p:txBody>
          <a:bodyPr spcFirstLastPara="1" wrap="square" lIns="0" tIns="0" rIns="0" bIns="0" anchor="t" anchorCtr="0">
            <a:noAutofit/>
          </a:bodyPr>
          <a:lstStyle>
            <a:lvl1pPr marL="457200" lvl="0" indent="-342900" algn="l">
              <a:spcBef>
                <a:spcPts val="60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14325" algn="l">
              <a:spcBef>
                <a:spcPts val="600"/>
              </a:spcBef>
              <a:spcAft>
                <a:spcPts val="0"/>
              </a:spcAft>
              <a:buSzPts val="1350"/>
              <a:buChar char="o"/>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134" name="Google Shape;134;p26"/>
          <p:cNvSpPr txBox="1">
            <a:spLocks noGrp="1"/>
          </p:cNvSpPr>
          <p:nvPr>
            <p:ph type="sldNum" idx="12"/>
          </p:nvPr>
        </p:nvSpPr>
        <p:spPr>
          <a:xfrm>
            <a:off x="6553200" y="6400799"/>
            <a:ext cx="1600200" cy="3206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a:solidFill>
                  <a:srgbClr val="0367B3"/>
                </a:solidFill>
                <a:latin typeface="Arial Narrow"/>
                <a:ea typeface="Arial Narrow"/>
                <a:cs typeface="Arial Narrow"/>
                <a:sym typeface="Arial Narrow"/>
              </a:defRPr>
            </a:lvl1pPr>
            <a:lvl2pPr marL="0" marR="0" lvl="1" indent="0" algn="r">
              <a:spcBef>
                <a:spcPts val="0"/>
              </a:spcBef>
              <a:spcAft>
                <a:spcPts val="0"/>
              </a:spcAft>
              <a:buNone/>
              <a:defRPr sz="1400" b="1">
                <a:solidFill>
                  <a:srgbClr val="0367B3"/>
                </a:solidFill>
                <a:latin typeface="Arial Narrow"/>
                <a:ea typeface="Arial Narrow"/>
                <a:cs typeface="Arial Narrow"/>
                <a:sym typeface="Arial Narrow"/>
              </a:defRPr>
            </a:lvl2pPr>
            <a:lvl3pPr marL="0" marR="0" lvl="2" indent="0" algn="r">
              <a:spcBef>
                <a:spcPts val="0"/>
              </a:spcBef>
              <a:spcAft>
                <a:spcPts val="0"/>
              </a:spcAft>
              <a:buNone/>
              <a:defRPr sz="1400" b="1">
                <a:solidFill>
                  <a:srgbClr val="0367B3"/>
                </a:solidFill>
                <a:latin typeface="Arial Narrow"/>
                <a:ea typeface="Arial Narrow"/>
                <a:cs typeface="Arial Narrow"/>
                <a:sym typeface="Arial Narrow"/>
              </a:defRPr>
            </a:lvl3pPr>
            <a:lvl4pPr marL="0" marR="0" lvl="3" indent="0" algn="r">
              <a:spcBef>
                <a:spcPts val="0"/>
              </a:spcBef>
              <a:spcAft>
                <a:spcPts val="0"/>
              </a:spcAft>
              <a:buNone/>
              <a:defRPr sz="1400" b="1">
                <a:solidFill>
                  <a:srgbClr val="0367B3"/>
                </a:solidFill>
                <a:latin typeface="Arial Narrow"/>
                <a:ea typeface="Arial Narrow"/>
                <a:cs typeface="Arial Narrow"/>
                <a:sym typeface="Arial Narrow"/>
              </a:defRPr>
            </a:lvl4pPr>
            <a:lvl5pPr marL="0" marR="0" lvl="4" indent="0" algn="r">
              <a:spcBef>
                <a:spcPts val="0"/>
              </a:spcBef>
              <a:spcAft>
                <a:spcPts val="0"/>
              </a:spcAft>
              <a:buNone/>
              <a:defRPr sz="1400" b="1">
                <a:solidFill>
                  <a:srgbClr val="0367B3"/>
                </a:solidFill>
                <a:latin typeface="Arial Narrow"/>
                <a:ea typeface="Arial Narrow"/>
                <a:cs typeface="Arial Narrow"/>
                <a:sym typeface="Arial Narrow"/>
              </a:defRPr>
            </a:lvl5pPr>
            <a:lvl6pPr marL="0" marR="0" lvl="5" indent="0" algn="r">
              <a:spcBef>
                <a:spcPts val="0"/>
              </a:spcBef>
              <a:spcAft>
                <a:spcPts val="0"/>
              </a:spcAft>
              <a:buNone/>
              <a:defRPr sz="1400" b="1">
                <a:solidFill>
                  <a:srgbClr val="0367B3"/>
                </a:solidFill>
                <a:latin typeface="Arial Narrow"/>
                <a:ea typeface="Arial Narrow"/>
                <a:cs typeface="Arial Narrow"/>
                <a:sym typeface="Arial Narrow"/>
              </a:defRPr>
            </a:lvl6pPr>
            <a:lvl7pPr marL="0" marR="0" lvl="6" indent="0" algn="r">
              <a:spcBef>
                <a:spcPts val="0"/>
              </a:spcBef>
              <a:spcAft>
                <a:spcPts val="0"/>
              </a:spcAft>
              <a:buNone/>
              <a:defRPr sz="1400" b="1">
                <a:solidFill>
                  <a:srgbClr val="0367B3"/>
                </a:solidFill>
                <a:latin typeface="Arial Narrow"/>
                <a:ea typeface="Arial Narrow"/>
                <a:cs typeface="Arial Narrow"/>
                <a:sym typeface="Arial Narrow"/>
              </a:defRPr>
            </a:lvl7pPr>
            <a:lvl8pPr marL="0" marR="0" lvl="7" indent="0" algn="r">
              <a:spcBef>
                <a:spcPts val="0"/>
              </a:spcBef>
              <a:spcAft>
                <a:spcPts val="0"/>
              </a:spcAft>
              <a:buNone/>
              <a:defRPr sz="1400" b="1">
                <a:solidFill>
                  <a:srgbClr val="0367B3"/>
                </a:solidFill>
                <a:latin typeface="Arial Narrow"/>
                <a:ea typeface="Arial Narrow"/>
                <a:cs typeface="Arial Narrow"/>
                <a:sym typeface="Arial Narrow"/>
              </a:defRPr>
            </a:lvl8pPr>
            <a:lvl9pPr marL="0" marR="0" lvl="8" indent="0" algn="r">
              <a:spcBef>
                <a:spcPts val="0"/>
              </a:spcBef>
              <a:spcAft>
                <a:spcPts val="0"/>
              </a:spcAft>
              <a:buNone/>
              <a:defRPr sz="1400" b="1">
                <a:solidFill>
                  <a:srgbClr val="0367B3"/>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wo Column Bulleted Text">
  <p:cSld name="2_Two Column Bulleted Text">
    <p:spTree>
      <p:nvGrpSpPr>
        <p:cNvPr id="1" name="Shape 135"/>
        <p:cNvGrpSpPr/>
        <p:nvPr/>
      </p:nvGrpSpPr>
      <p:grpSpPr>
        <a:xfrm>
          <a:off x="0" y="0"/>
          <a:ext cx="0" cy="0"/>
          <a:chOff x="0" y="0"/>
          <a:chExt cx="0" cy="0"/>
        </a:xfrm>
      </p:grpSpPr>
      <p:sp>
        <p:nvSpPr>
          <p:cNvPr id="136" name="Google Shape;136;p27"/>
          <p:cNvSpPr txBox="1">
            <a:spLocks noGrp="1"/>
          </p:cNvSpPr>
          <p:nvPr>
            <p:ph type="body" idx="1"/>
          </p:nvPr>
        </p:nvSpPr>
        <p:spPr>
          <a:xfrm>
            <a:off x="687526" y="2055813"/>
            <a:ext cx="397262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37" name="Google Shape;137;p27"/>
          <p:cNvSpPr txBox="1">
            <a:spLocks noGrp="1"/>
          </p:cNvSpPr>
          <p:nvPr>
            <p:ph type="body" idx="2"/>
          </p:nvPr>
        </p:nvSpPr>
        <p:spPr>
          <a:xfrm>
            <a:off x="4939596" y="2055813"/>
            <a:ext cx="397262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38" name="Google Shape;138;p27"/>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Bulleted Text">
  <p:cSld name="7_Bulleted Text">
    <p:spTree>
      <p:nvGrpSpPr>
        <p:cNvPr id="1" name="Shape 140"/>
        <p:cNvGrpSpPr/>
        <p:nvPr/>
      </p:nvGrpSpPr>
      <p:grpSpPr>
        <a:xfrm>
          <a:off x="0" y="0"/>
          <a:ext cx="0" cy="0"/>
          <a:chOff x="0" y="0"/>
          <a:chExt cx="0" cy="0"/>
        </a:xfrm>
      </p:grpSpPr>
      <p:sp>
        <p:nvSpPr>
          <p:cNvPr id="141" name="Google Shape;141;p28"/>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42" name="Google Shape;142;p28"/>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
        <p:cNvGrpSpPr/>
        <p:nvPr/>
      </p:nvGrpSpPr>
      <p:grpSpPr>
        <a:xfrm>
          <a:off x="0" y="0"/>
          <a:ext cx="0" cy="0"/>
          <a:chOff x="0" y="0"/>
          <a:chExt cx="0" cy="0"/>
        </a:xfrm>
      </p:grpSpPr>
      <p:cxnSp>
        <p:nvCxnSpPr>
          <p:cNvPr id="145" name="Google Shape;145;p29"/>
          <p:cNvCxnSpPr/>
          <p:nvPr/>
        </p:nvCxnSpPr>
        <p:spPr>
          <a:xfrm>
            <a:off x="385763" y="1824038"/>
            <a:ext cx="8302625" cy="1587"/>
          </a:xfrm>
          <a:prstGeom prst="straightConnector1">
            <a:avLst/>
          </a:prstGeom>
          <a:noFill/>
          <a:ln w="9525" cap="flat" cmpd="sng">
            <a:solidFill>
              <a:srgbClr val="608F2D"/>
            </a:solidFill>
            <a:prstDash val="solid"/>
            <a:round/>
            <a:headEnd type="none" w="sm" len="sm"/>
            <a:tailEnd type="none" w="sm" len="sm"/>
          </a:ln>
        </p:spPr>
      </p:cxnSp>
      <p:cxnSp>
        <p:nvCxnSpPr>
          <p:cNvPr id="146" name="Google Shape;146;p29"/>
          <p:cNvCxnSpPr/>
          <p:nvPr/>
        </p:nvCxnSpPr>
        <p:spPr>
          <a:xfrm>
            <a:off x="385763" y="1824038"/>
            <a:ext cx="8302625" cy="1587"/>
          </a:xfrm>
          <a:prstGeom prst="straightConnector1">
            <a:avLst/>
          </a:prstGeom>
          <a:noFill/>
          <a:ln w="9525" cap="flat" cmpd="sng">
            <a:solidFill>
              <a:srgbClr val="608F2D"/>
            </a:solidFill>
            <a:prstDash val="solid"/>
            <a:round/>
            <a:headEnd type="none" w="sm" len="sm"/>
            <a:tailEnd type="none" w="sm" len="sm"/>
          </a:ln>
        </p:spPr>
      </p:cxnSp>
      <p:sp>
        <p:nvSpPr>
          <p:cNvPr id="147" name="Google Shape;147;p29"/>
          <p:cNvSpPr txBox="1">
            <a:spLocks noGrp="1"/>
          </p:cNvSpPr>
          <p:nvPr>
            <p:ph type="title"/>
          </p:nvPr>
        </p:nvSpPr>
        <p:spPr>
          <a:xfrm>
            <a:off x="381000" y="758952"/>
            <a:ext cx="8302752" cy="98755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b="1">
                <a:solidFill>
                  <a:srgbClr val="2E0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9"/>
          <p:cNvSpPr txBox="1">
            <a:spLocks noGrp="1"/>
          </p:cNvSpPr>
          <p:nvPr>
            <p:ph type="body" idx="1"/>
          </p:nvPr>
        </p:nvSpPr>
        <p:spPr>
          <a:xfrm>
            <a:off x="457200" y="2072640"/>
            <a:ext cx="3886200" cy="3718560"/>
          </a:xfrm>
          <a:prstGeom prst="rect">
            <a:avLst/>
          </a:prstGeom>
          <a:noFill/>
          <a:ln>
            <a:noFill/>
          </a:ln>
        </p:spPr>
        <p:txBody>
          <a:bodyPr spcFirstLastPara="1" wrap="square" lIns="0" tIns="0" rIns="0" bIns="0" anchor="t" anchorCtr="0">
            <a:noAutofit/>
          </a:bodyPr>
          <a:lstStyle>
            <a:lvl1pPr marL="457200" lvl="0" indent="-406400" algn="l">
              <a:spcBef>
                <a:spcPts val="600"/>
              </a:spcBef>
              <a:spcAft>
                <a:spcPts val="0"/>
              </a:spcAft>
              <a:buClr>
                <a:schemeClr val="accent1"/>
              </a:buClr>
              <a:buSzPts val="2800"/>
              <a:buFont typeface="Noto Sans Symbols"/>
              <a:buChar char="▪"/>
              <a:defRPr sz="2800"/>
            </a:lvl1pPr>
            <a:lvl2pPr marL="914400" lvl="1" indent="-381000" algn="l">
              <a:spcBef>
                <a:spcPts val="600"/>
              </a:spcBef>
              <a:spcAft>
                <a:spcPts val="0"/>
              </a:spcAft>
              <a:buClr>
                <a:schemeClr val="accent2"/>
              </a:buClr>
              <a:buSzPts val="2400"/>
              <a:buFont typeface="Arial"/>
              <a:buChar char="•"/>
              <a:defRPr sz="2400"/>
            </a:lvl2pPr>
            <a:lvl3pPr marL="1371600" lvl="2" indent="-355600" algn="l">
              <a:spcBef>
                <a:spcPts val="600"/>
              </a:spcBef>
              <a:spcAft>
                <a:spcPts val="0"/>
              </a:spcAft>
              <a:buClr>
                <a:schemeClr val="accent1"/>
              </a:buClr>
              <a:buSzPts val="2000"/>
              <a:buFont typeface="Calibri"/>
              <a:buChar char="–"/>
              <a:defRPr sz="2000"/>
            </a:lvl3pPr>
            <a:lvl4pPr marL="1828800" lvl="3" indent="-314325" algn="l">
              <a:spcBef>
                <a:spcPts val="600"/>
              </a:spcBef>
              <a:spcAft>
                <a:spcPts val="0"/>
              </a:spcAft>
              <a:buClr>
                <a:schemeClr val="accent2"/>
              </a:buClr>
              <a:buSzPts val="1350"/>
              <a:buFont typeface="Noto Sans Symbols"/>
              <a:buChar char="▪"/>
              <a:defRPr sz="1800"/>
            </a:lvl4pPr>
            <a:lvl5pPr marL="2286000" lvl="4" indent="-342900" algn="l">
              <a:spcBef>
                <a:spcPts val="600"/>
              </a:spcBef>
              <a:spcAft>
                <a:spcPts val="0"/>
              </a:spcAft>
              <a:buClr>
                <a:schemeClr val="accent1"/>
              </a:buClr>
              <a:buSzPts val="1800"/>
              <a:buFont typeface="Arial"/>
              <a:buChar char="•"/>
              <a:defRPr sz="1800"/>
            </a:lvl5pPr>
            <a:lvl6pPr marL="2743200" lvl="5" indent="-342900" algn="l">
              <a:spcBef>
                <a:spcPts val="600"/>
              </a:spcBef>
              <a:spcAft>
                <a:spcPts val="0"/>
              </a:spcAft>
              <a:buSzPts val="1800"/>
              <a:buChar char="•"/>
              <a:defRPr sz="1800"/>
            </a:lvl6pPr>
            <a:lvl7pPr marL="3200400" lvl="6" indent="-342900" algn="l">
              <a:spcBef>
                <a:spcPts val="600"/>
              </a:spcBef>
              <a:spcAft>
                <a:spcPts val="0"/>
              </a:spcAft>
              <a:buSzPts val="1800"/>
              <a:buChar char="•"/>
              <a:defRPr sz="1800"/>
            </a:lvl7pPr>
            <a:lvl8pPr marL="3657600" lvl="7" indent="-342900" algn="l">
              <a:spcBef>
                <a:spcPts val="600"/>
              </a:spcBef>
              <a:spcAft>
                <a:spcPts val="0"/>
              </a:spcAft>
              <a:buSzPts val="1800"/>
              <a:buChar char="•"/>
              <a:defRPr sz="1800"/>
            </a:lvl8pPr>
            <a:lvl9pPr marL="4114800" lvl="8" indent="-342900" algn="l">
              <a:spcBef>
                <a:spcPts val="600"/>
              </a:spcBef>
              <a:spcAft>
                <a:spcPts val="0"/>
              </a:spcAft>
              <a:buSzPts val="1800"/>
              <a:buChar char="•"/>
              <a:defRPr sz="1800"/>
            </a:lvl9pPr>
          </a:lstStyle>
          <a:p>
            <a:endParaRPr/>
          </a:p>
        </p:txBody>
      </p:sp>
      <p:sp>
        <p:nvSpPr>
          <p:cNvPr id="149" name="Google Shape;149;p29"/>
          <p:cNvSpPr txBox="1">
            <a:spLocks noGrp="1"/>
          </p:cNvSpPr>
          <p:nvPr>
            <p:ph type="body" idx="2"/>
          </p:nvPr>
        </p:nvSpPr>
        <p:spPr>
          <a:xfrm>
            <a:off x="4800600" y="2072640"/>
            <a:ext cx="3886200" cy="3718560"/>
          </a:xfrm>
          <a:prstGeom prst="rect">
            <a:avLst/>
          </a:prstGeom>
          <a:noFill/>
          <a:ln>
            <a:noFill/>
          </a:ln>
        </p:spPr>
        <p:txBody>
          <a:bodyPr spcFirstLastPara="1" wrap="square" lIns="0" tIns="0" rIns="0" bIns="0" anchor="t" anchorCtr="0">
            <a:noAutofit/>
          </a:bodyPr>
          <a:lstStyle>
            <a:lvl1pPr marL="457200" lvl="0" indent="-406400" algn="l">
              <a:spcBef>
                <a:spcPts val="600"/>
              </a:spcBef>
              <a:spcAft>
                <a:spcPts val="0"/>
              </a:spcAft>
              <a:buClr>
                <a:schemeClr val="accent1"/>
              </a:buClr>
              <a:buSzPts val="2800"/>
              <a:buFont typeface="Noto Sans Symbols"/>
              <a:buChar char="▪"/>
              <a:defRPr sz="2800"/>
            </a:lvl1pPr>
            <a:lvl2pPr marL="914400" lvl="1" indent="-381000" algn="l">
              <a:spcBef>
                <a:spcPts val="600"/>
              </a:spcBef>
              <a:spcAft>
                <a:spcPts val="0"/>
              </a:spcAft>
              <a:buClr>
                <a:schemeClr val="accent2"/>
              </a:buClr>
              <a:buSzPts val="2400"/>
              <a:buFont typeface="Arial"/>
              <a:buChar char="•"/>
              <a:defRPr sz="2400"/>
            </a:lvl2pPr>
            <a:lvl3pPr marL="1371600" lvl="2" indent="-355600" algn="l">
              <a:spcBef>
                <a:spcPts val="600"/>
              </a:spcBef>
              <a:spcAft>
                <a:spcPts val="0"/>
              </a:spcAft>
              <a:buClr>
                <a:schemeClr val="accent1"/>
              </a:buClr>
              <a:buSzPts val="2000"/>
              <a:buFont typeface="Calibri"/>
              <a:buChar char="–"/>
              <a:defRPr sz="2000"/>
            </a:lvl3pPr>
            <a:lvl4pPr marL="1828800" lvl="3" indent="-314325" algn="l">
              <a:spcBef>
                <a:spcPts val="600"/>
              </a:spcBef>
              <a:spcAft>
                <a:spcPts val="0"/>
              </a:spcAft>
              <a:buClr>
                <a:schemeClr val="accent2"/>
              </a:buClr>
              <a:buSzPts val="1350"/>
              <a:buFont typeface="Noto Sans Symbols"/>
              <a:buChar char="▪"/>
              <a:defRPr sz="1800"/>
            </a:lvl4pPr>
            <a:lvl5pPr marL="2286000" lvl="4" indent="-342900" algn="l">
              <a:spcBef>
                <a:spcPts val="600"/>
              </a:spcBef>
              <a:spcAft>
                <a:spcPts val="0"/>
              </a:spcAft>
              <a:buClr>
                <a:schemeClr val="accent1"/>
              </a:buClr>
              <a:buSzPts val="1800"/>
              <a:buFont typeface="Arial"/>
              <a:buChar char="•"/>
              <a:defRPr sz="1800"/>
            </a:lvl5pPr>
            <a:lvl6pPr marL="2743200" lvl="5" indent="-342900" algn="l">
              <a:spcBef>
                <a:spcPts val="600"/>
              </a:spcBef>
              <a:spcAft>
                <a:spcPts val="0"/>
              </a:spcAft>
              <a:buSzPts val="1800"/>
              <a:buChar char="•"/>
              <a:defRPr sz="1800"/>
            </a:lvl6pPr>
            <a:lvl7pPr marL="3200400" lvl="6" indent="-342900" algn="l">
              <a:spcBef>
                <a:spcPts val="600"/>
              </a:spcBef>
              <a:spcAft>
                <a:spcPts val="0"/>
              </a:spcAft>
              <a:buSzPts val="1800"/>
              <a:buChar char="•"/>
              <a:defRPr sz="1800"/>
            </a:lvl7pPr>
            <a:lvl8pPr marL="3657600" lvl="7" indent="-342900" algn="l">
              <a:spcBef>
                <a:spcPts val="600"/>
              </a:spcBef>
              <a:spcAft>
                <a:spcPts val="0"/>
              </a:spcAft>
              <a:buSzPts val="1800"/>
              <a:buChar char="•"/>
              <a:defRPr sz="1800"/>
            </a:lvl8pPr>
            <a:lvl9pPr marL="4114800" lvl="8" indent="-342900" algn="l">
              <a:spcBef>
                <a:spcPts val="600"/>
              </a:spcBef>
              <a:spcAft>
                <a:spcPts val="0"/>
              </a:spcAft>
              <a:buSzPts val="1800"/>
              <a:buChar char="•"/>
              <a:defRPr sz="1800"/>
            </a:lvl9pPr>
          </a:lstStyle>
          <a:p>
            <a:endParaRPr/>
          </a:p>
        </p:txBody>
      </p:sp>
      <p:sp>
        <p:nvSpPr>
          <p:cNvPr id="150" name="Google Shape;150;p2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l">
              <a:spcBef>
                <a:spcPts val="0"/>
              </a:spcBef>
              <a:spcAft>
                <a:spcPts val="0"/>
              </a:spcAft>
              <a:buNone/>
              <a:defRPr sz="1000">
                <a:solidFill>
                  <a:srgbClr val="BFBFBF"/>
                </a:solidFill>
                <a:latin typeface="Arial"/>
                <a:ea typeface="Arial"/>
                <a:cs typeface="Arial"/>
                <a:sym typeface="Arial"/>
              </a:defRPr>
            </a:lvl1pPr>
            <a:lvl2pPr marL="0" lvl="1" indent="0" algn="l">
              <a:spcBef>
                <a:spcPts val="0"/>
              </a:spcBef>
              <a:spcAft>
                <a:spcPts val="0"/>
              </a:spcAft>
              <a:buNone/>
              <a:defRPr sz="1000">
                <a:solidFill>
                  <a:srgbClr val="BFBFBF"/>
                </a:solidFill>
                <a:latin typeface="Arial"/>
                <a:ea typeface="Arial"/>
                <a:cs typeface="Arial"/>
                <a:sym typeface="Arial"/>
              </a:defRPr>
            </a:lvl2pPr>
            <a:lvl3pPr marL="0" lvl="2" indent="0" algn="l">
              <a:spcBef>
                <a:spcPts val="0"/>
              </a:spcBef>
              <a:spcAft>
                <a:spcPts val="0"/>
              </a:spcAft>
              <a:buNone/>
              <a:defRPr sz="1000">
                <a:solidFill>
                  <a:srgbClr val="BFBFBF"/>
                </a:solidFill>
                <a:latin typeface="Arial"/>
                <a:ea typeface="Arial"/>
                <a:cs typeface="Arial"/>
                <a:sym typeface="Arial"/>
              </a:defRPr>
            </a:lvl3pPr>
            <a:lvl4pPr marL="0" lvl="3" indent="0" algn="l">
              <a:spcBef>
                <a:spcPts val="0"/>
              </a:spcBef>
              <a:spcAft>
                <a:spcPts val="0"/>
              </a:spcAft>
              <a:buNone/>
              <a:defRPr sz="1000">
                <a:solidFill>
                  <a:srgbClr val="BFBFBF"/>
                </a:solidFill>
                <a:latin typeface="Arial"/>
                <a:ea typeface="Arial"/>
                <a:cs typeface="Arial"/>
                <a:sym typeface="Arial"/>
              </a:defRPr>
            </a:lvl4pPr>
            <a:lvl5pPr marL="0" lvl="4" indent="0" algn="l">
              <a:spcBef>
                <a:spcPts val="0"/>
              </a:spcBef>
              <a:spcAft>
                <a:spcPts val="0"/>
              </a:spcAft>
              <a:buNone/>
              <a:defRPr sz="1000">
                <a:solidFill>
                  <a:srgbClr val="BFBFBF"/>
                </a:solidFill>
                <a:latin typeface="Arial"/>
                <a:ea typeface="Arial"/>
                <a:cs typeface="Arial"/>
                <a:sym typeface="Arial"/>
              </a:defRPr>
            </a:lvl5pPr>
            <a:lvl6pPr marL="0" lvl="5" indent="0" algn="l">
              <a:spcBef>
                <a:spcPts val="0"/>
              </a:spcBef>
              <a:spcAft>
                <a:spcPts val="0"/>
              </a:spcAft>
              <a:buNone/>
              <a:defRPr sz="1000">
                <a:solidFill>
                  <a:srgbClr val="BFBFBF"/>
                </a:solidFill>
                <a:latin typeface="Arial"/>
                <a:ea typeface="Arial"/>
                <a:cs typeface="Arial"/>
                <a:sym typeface="Arial"/>
              </a:defRPr>
            </a:lvl6pPr>
            <a:lvl7pPr marL="0" lvl="6" indent="0" algn="l">
              <a:spcBef>
                <a:spcPts val="0"/>
              </a:spcBef>
              <a:spcAft>
                <a:spcPts val="0"/>
              </a:spcAft>
              <a:buNone/>
              <a:defRPr sz="1000">
                <a:solidFill>
                  <a:srgbClr val="BFBFBF"/>
                </a:solidFill>
                <a:latin typeface="Arial"/>
                <a:ea typeface="Arial"/>
                <a:cs typeface="Arial"/>
                <a:sym typeface="Arial"/>
              </a:defRPr>
            </a:lvl7pPr>
            <a:lvl8pPr marL="0" lvl="7" indent="0" algn="l">
              <a:spcBef>
                <a:spcPts val="0"/>
              </a:spcBef>
              <a:spcAft>
                <a:spcPts val="0"/>
              </a:spcAft>
              <a:buNone/>
              <a:defRPr sz="1000">
                <a:solidFill>
                  <a:srgbClr val="BFBFBF"/>
                </a:solidFill>
                <a:latin typeface="Arial"/>
                <a:ea typeface="Arial"/>
                <a:cs typeface="Arial"/>
                <a:sym typeface="Arial"/>
              </a:defRPr>
            </a:lvl8pPr>
            <a:lvl9pPr marL="0" lvl="8" indent="0" algn="l">
              <a:spcBef>
                <a:spcPts val="0"/>
              </a:spcBef>
              <a:spcAft>
                <a:spcPts val="0"/>
              </a:spcAft>
              <a:buNone/>
              <a:defRPr sz="1000">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7_Bulleted Text">
  <p:cSld name="17_Bulleted Text">
    <p:spTree>
      <p:nvGrpSpPr>
        <p:cNvPr id="1" name="Shape 151"/>
        <p:cNvGrpSpPr/>
        <p:nvPr/>
      </p:nvGrpSpPr>
      <p:grpSpPr>
        <a:xfrm>
          <a:off x="0" y="0"/>
          <a:ext cx="0" cy="0"/>
          <a:chOff x="0" y="0"/>
          <a:chExt cx="0" cy="0"/>
        </a:xfrm>
      </p:grpSpPr>
      <p:cxnSp>
        <p:nvCxnSpPr>
          <p:cNvPr id="152" name="Google Shape;152;p30"/>
          <p:cNvCxnSpPr/>
          <p:nvPr/>
        </p:nvCxnSpPr>
        <p:spPr>
          <a:xfrm>
            <a:off x="687388" y="1487424"/>
            <a:ext cx="8456612" cy="0"/>
          </a:xfrm>
          <a:prstGeom prst="straightConnector1">
            <a:avLst/>
          </a:prstGeom>
          <a:noFill/>
          <a:ln w="9525" cap="flat" cmpd="sng">
            <a:solidFill>
              <a:srgbClr val="46739E"/>
            </a:solidFill>
            <a:prstDash val="solid"/>
            <a:round/>
            <a:headEnd type="none" w="sm" len="sm"/>
            <a:tailEnd type="none" w="sm" len="sm"/>
          </a:ln>
        </p:spPr>
      </p:cxnSp>
      <p:sp>
        <p:nvSpPr>
          <p:cNvPr id="153" name="Google Shape;153;p30"/>
          <p:cNvSpPr txBox="1">
            <a:spLocks noGrp="1"/>
          </p:cNvSpPr>
          <p:nvPr>
            <p:ph type="title"/>
          </p:nvPr>
        </p:nvSpPr>
        <p:spPr>
          <a:xfrm>
            <a:off x="687388" y="882532"/>
            <a:ext cx="8224837" cy="49244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0"/>
          <p:cNvSpPr txBox="1">
            <a:spLocks noGrp="1"/>
          </p:cNvSpPr>
          <p:nvPr>
            <p:ph type="body" idx="1"/>
          </p:nvPr>
        </p:nvSpPr>
        <p:spPr>
          <a:xfrm>
            <a:off x="687526" y="1607853"/>
            <a:ext cx="8224699" cy="4726300"/>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55" name="Google Shape;155;p3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a:solidFill>
                  <a:srgbClr val="BFBFBF"/>
                </a:solidFill>
                <a:latin typeface="Arial"/>
                <a:ea typeface="Arial"/>
                <a:cs typeface="Arial"/>
                <a:sym typeface="Arial"/>
              </a:defRPr>
            </a:lvl1pPr>
            <a:lvl2pPr marL="0" marR="0" lvl="1" indent="0" algn="r">
              <a:spcBef>
                <a:spcPts val="0"/>
              </a:spcBef>
              <a:spcAft>
                <a:spcPts val="0"/>
              </a:spcAft>
              <a:buNone/>
              <a:defRPr sz="1000">
                <a:solidFill>
                  <a:srgbClr val="BFBFBF"/>
                </a:solidFill>
                <a:latin typeface="Arial"/>
                <a:ea typeface="Arial"/>
                <a:cs typeface="Arial"/>
                <a:sym typeface="Arial"/>
              </a:defRPr>
            </a:lvl2pPr>
            <a:lvl3pPr marL="0" marR="0" lvl="2" indent="0" algn="r">
              <a:spcBef>
                <a:spcPts val="0"/>
              </a:spcBef>
              <a:spcAft>
                <a:spcPts val="0"/>
              </a:spcAft>
              <a:buNone/>
              <a:defRPr sz="1000">
                <a:solidFill>
                  <a:srgbClr val="BFBFBF"/>
                </a:solidFill>
                <a:latin typeface="Arial"/>
                <a:ea typeface="Arial"/>
                <a:cs typeface="Arial"/>
                <a:sym typeface="Arial"/>
              </a:defRPr>
            </a:lvl3pPr>
            <a:lvl4pPr marL="0" marR="0" lvl="3" indent="0" algn="r">
              <a:spcBef>
                <a:spcPts val="0"/>
              </a:spcBef>
              <a:spcAft>
                <a:spcPts val="0"/>
              </a:spcAft>
              <a:buNone/>
              <a:defRPr sz="1000">
                <a:solidFill>
                  <a:srgbClr val="BFBFBF"/>
                </a:solidFill>
                <a:latin typeface="Arial"/>
                <a:ea typeface="Arial"/>
                <a:cs typeface="Arial"/>
                <a:sym typeface="Arial"/>
              </a:defRPr>
            </a:lvl4pPr>
            <a:lvl5pPr marL="0" marR="0" lvl="4" indent="0" algn="r">
              <a:spcBef>
                <a:spcPts val="0"/>
              </a:spcBef>
              <a:spcAft>
                <a:spcPts val="0"/>
              </a:spcAft>
              <a:buNone/>
              <a:defRPr sz="1000">
                <a:solidFill>
                  <a:srgbClr val="BFBFBF"/>
                </a:solidFill>
                <a:latin typeface="Arial"/>
                <a:ea typeface="Arial"/>
                <a:cs typeface="Arial"/>
                <a:sym typeface="Arial"/>
              </a:defRPr>
            </a:lvl5pPr>
            <a:lvl6pPr marL="0" marR="0" lvl="5" indent="0" algn="r">
              <a:spcBef>
                <a:spcPts val="0"/>
              </a:spcBef>
              <a:spcAft>
                <a:spcPts val="0"/>
              </a:spcAft>
              <a:buNone/>
              <a:defRPr sz="1000">
                <a:solidFill>
                  <a:srgbClr val="BFBFBF"/>
                </a:solidFill>
                <a:latin typeface="Arial"/>
                <a:ea typeface="Arial"/>
                <a:cs typeface="Arial"/>
                <a:sym typeface="Arial"/>
              </a:defRPr>
            </a:lvl6pPr>
            <a:lvl7pPr marL="0" marR="0" lvl="6" indent="0" algn="r">
              <a:spcBef>
                <a:spcPts val="0"/>
              </a:spcBef>
              <a:spcAft>
                <a:spcPts val="0"/>
              </a:spcAft>
              <a:buNone/>
              <a:defRPr sz="1000">
                <a:solidFill>
                  <a:srgbClr val="BFBFBF"/>
                </a:solidFill>
                <a:latin typeface="Arial"/>
                <a:ea typeface="Arial"/>
                <a:cs typeface="Arial"/>
                <a:sym typeface="Arial"/>
              </a:defRPr>
            </a:lvl7pPr>
            <a:lvl8pPr marL="0" marR="0" lvl="7" indent="0" algn="r">
              <a:spcBef>
                <a:spcPts val="0"/>
              </a:spcBef>
              <a:spcAft>
                <a:spcPts val="0"/>
              </a:spcAft>
              <a:buNone/>
              <a:defRPr sz="1000">
                <a:solidFill>
                  <a:srgbClr val="BFBFBF"/>
                </a:solidFill>
                <a:latin typeface="Arial"/>
                <a:ea typeface="Arial"/>
                <a:cs typeface="Arial"/>
                <a:sym typeface="Arial"/>
              </a:defRPr>
            </a:lvl8pPr>
            <a:lvl9pPr marL="0" marR="0" lvl="8" indent="0" algn="r">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56"/>
        <p:cNvGrpSpPr/>
        <p:nvPr/>
      </p:nvGrpSpPr>
      <p:grpSpPr>
        <a:xfrm>
          <a:off x="0" y="0"/>
          <a:ext cx="0" cy="0"/>
          <a:chOff x="0" y="0"/>
          <a:chExt cx="0" cy="0"/>
        </a:xfrm>
      </p:grpSpPr>
      <p:cxnSp>
        <p:nvCxnSpPr>
          <p:cNvPr id="157" name="Google Shape;157;p31"/>
          <p:cNvCxnSpPr/>
          <p:nvPr/>
        </p:nvCxnSpPr>
        <p:spPr>
          <a:xfrm>
            <a:off x="687388" y="1487424"/>
            <a:ext cx="8456612" cy="0"/>
          </a:xfrm>
          <a:prstGeom prst="straightConnector1">
            <a:avLst/>
          </a:prstGeom>
          <a:noFill/>
          <a:ln w="9525" cap="flat" cmpd="sng">
            <a:solidFill>
              <a:srgbClr val="46739E"/>
            </a:solidFill>
            <a:prstDash val="solid"/>
            <a:round/>
            <a:headEnd type="none" w="sm" len="sm"/>
            <a:tailEnd type="none" w="sm" len="sm"/>
          </a:ln>
        </p:spPr>
      </p:cxnSp>
      <p:sp>
        <p:nvSpPr>
          <p:cNvPr id="158" name="Google Shape;158;p31"/>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31"/>
          <p:cNvSpPr txBox="1">
            <a:spLocks noGrp="1"/>
          </p:cNvSpPr>
          <p:nvPr>
            <p:ph type="body" idx="1"/>
          </p:nvPr>
        </p:nvSpPr>
        <p:spPr>
          <a:xfrm>
            <a:off x="687387" y="1599874"/>
            <a:ext cx="3994151" cy="4723139"/>
          </a:xfrm>
          <a:prstGeom prst="rect">
            <a:avLst/>
          </a:prstGeom>
          <a:noFill/>
          <a:ln>
            <a:noFill/>
          </a:ln>
        </p:spPr>
        <p:txBody>
          <a:bodyPr spcFirstLastPara="1" wrap="square" lIns="0" tIns="0" rIns="0" bIns="0" anchor="t" anchorCtr="0">
            <a:noAutofit/>
          </a:bodyPr>
          <a:lstStyle>
            <a:lvl1pPr marL="457200" lvl="0" indent="-342900" algn="l">
              <a:spcBef>
                <a:spcPts val="60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14325" algn="l">
              <a:spcBef>
                <a:spcPts val="600"/>
              </a:spcBef>
              <a:spcAft>
                <a:spcPts val="0"/>
              </a:spcAft>
              <a:buSzPts val="1350"/>
              <a:buChar char="o"/>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160" name="Google Shape;160;p31"/>
          <p:cNvSpPr txBox="1">
            <a:spLocks noGrp="1"/>
          </p:cNvSpPr>
          <p:nvPr>
            <p:ph type="body" idx="2"/>
          </p:nvPr>
        </p:nvSpPr>
        <p:spPr>
          <a:xfrm>
            <a:off x="4913314" y="1599874"/>
            <a:ext cx="3998912" cy="4723139"/>
          </a:xfrm>
          <a:prstGeom prst="rect">
            <a:avLst/>
          </a:prstGeom>
          <a:noFill/>
          <a:ln>
            <a:noFill/>
          </a:ln>
        </p:spPr>
        <p:txBody>
          <a:bodyPr spcFirstLastPara="1" wrap="square" lIns="0" tIns="0" rIns="0" bIns="0" anchor="t" anchorCtr="0">
            <a:noAutofit/>
          </a:bodyPr>
          <a:lstStyle>
            <a:lvl1pPr marL="457200" lvl="0" indent="-342900" algn="l">
              <a:spcBef>
                <a:spcPts val="60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14325" algn="l">
              <a:spcBef>
                <a:spcPts val="600"/>
              </a:spcBef>
              <a:spcAft>
                <a:spcPts val="0"/>
              </a:spcAft>
              <a:buSzPts val="1350"/>
              <a:buChar char="o"/>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161" name="Google Shape;161;p31"/>
          <p:cNvSpPr txBox="1">
            <a:spLocks noGrp="1"/>
          </p:cNvSpPr>
          <p:nvPr>
            <p:ph type="sldNum" idx="12"/>
          </p:nvPr>
        </p:nvSpPr>
        <p:spPr>
          <a:xfrm>
            <a:off x="8759953" y="6601968"/>
            <a:ext cx="157094" cy="153888"/>
          </a:xfrm>
          <a:prstGeom prst="rect">
            <a:avLst/>
          </a:prstGeom>
          <a:noFill/>
          <a:ln>
            <a:noFill/>
          </a:ln>
        </p:spPr>
        <p:txBody>
          <a:bodyPr spcFirstLastPara="1" wrap="square" lIns="0" tIns="0" rIns="0" bIns="0" anchor="b"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3"/>
        <p:cNvGrpSpPr/>
        <p:nvPr/>
      </p:nvGrpSpPr>
      <p:grpSpPr>
        <a:xfrm>
          <a:off x="0" y="0"/>
          <a:ext cx="0" cy="0"/>
          <a:chOff x="0" y="0"/>
          <a:chExt cx="0" cy="0"/>
        </a:xfrm>
      </p:grpSpPr>
      <p:sp>
        <p:nvSpPr>
          <p:cNvPr id="34" name="Google Shape;34;p5"/>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5" name="Google Shape;35;p5"/>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5"/>
          <p:cNvSpPr txBox="1">
            <a:spLocks noGrp="1"/>
          </p:cNvSpPr>
          <p:nvPr>
            <p:ph type="body" idx="2"/>
          </p:nvPr>
        </p:nvSpPr>
        <p:spPr>
          <a:xfrm>
            <a:off x="687388" y="5734975"/>
            <a:ext cx="8224837" cy="153888"/>
          </a:xfrm>
          <a:prstGeom prst="rect">
            <a:avLst/>
          </a:prstGeom>
          <a:noFill/>
          <a:ln>
            <a:noFill/>
          </a:ln>
        </p:spPr>
        <p:txBody>
          <a:bodyPr spcFirstLastPara="1" wrap="square" lIns="0" tIns="0" rIns="0" bIns="0" anchor="b" anchorCtr="0">
            <a:noAutofit/>
          </a:bodyPr>
          <a:lstStyle>
            <a:lvl1pPr marL="457200" lvl="0" indent="-228600" algn="r">
              <a:spcBef>
                <a:spcPts val="0"/>
              </a:spcBef>
              <a:spcAft>
                <a:spcPts val="0"/>
              </a:spcAft>
              <a:buSzPts val="1000"/>
              <a:buNone/>
              <a:defRPr sz="1000"/>
            </a:lvl1pPr>
            <a:lvl2pPr marL="914400" lvl="1" indent="-228600" algn="r">
              <a:spcBef>
                <a:spcPts val="0"/>
              </a:spcBef>
              <a:spcAft>
                <a:spcPts val="0"/>
              </a:spcAft>
              <a:buSzPts val="1400"/>
              <a:buNone/>
              <a:defRPr sz="1400"/>
            </a:lvl2pPr>
            <a:lvl3pPr marL="1371600" lvl="2" indent="-228600" algn="r">
              <a:spcBef>
                <a:spcPts val="0"/>
              </a:spcBef>
              <a:spcAft>
                <a:spcPts val="0"/>
              </a:spcAft>
              <a:buSzPts val="1400"/>
              <a:buNone/>
              <a:defRPr sz="1400"/>
            </a:lvl3pPr>
            <a:lvl4pPr marL="1828800" lvl="3" indent="-228600" algn="r">
              <a:spcBef>
                <a:spcPts val="0"/>
              </a:spcBef>
              <a:spcAft>
                <a:spcPts val="0"/>
              </a:spcAft>
              <a:buSzPts val="1050"/>
              <a:buNone/>
              <a:defRPr sz="1400"/>
            </a:lvl4pPr>
            <a:lvl5pPr marL="2286000" lvl="4" indent="-228600" algn="r">
              <a:spcBef>
                <a:spcPts val="0"/>
              </a:spcBef>
              <a:spcAft>
                <a:spcPts val="0"/>
              </a:spcAft>
              <a:buSzPts val="1400"/>
              <a:buNone/>
              <a:defRPr sz="1400"/>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9_Bulleted Text">
  <p:cSld name="19_Bulleted Text">
    <p:spTree>
      <p:nvGrpSpPr>
        <p:cNvPr id="1" name="Shape 162"/>
        <p:cNvGrpSpPr/>
        <p:nvPr/>
      </p:nvGrpSpPr>
      <p:grpSpPr>
        <a:xfrm>
          <a:off x="0" y="0"/>
          <a:ext cx="0" cy="0"/>
          <a:chOff x="0" y="0"/>
          <a:chExt cx="0" cy="0"/>
        </a:xfrm>
      </p:grpSpPr>
      <p:cxnSp>
        <p:nvCxnSpPr>
          <p:cNvPr id="163" name="Google Shape;163;p32"/>
          <p:cNvCxnSpPr/>
          <p:nvPr/>
        </p:nvCxnSpPr>
        <p:spPr>
          <a:xfrm>
            <a:off x="687388" y="1487424"/>
            <a:ext cx="8456612" cy="0"/>
          </a:xfrm>
          <a:prstGeom prst="straightConnector1">
            <a:avLst/>
          </a:prstGeom>
          <a:noFill/>
          <a:ln w="9525" cap="flat" cmpd="sng">
            <a:solidFill>
              <a:srgbClr val="46739E"/>
            </a:solidFill>
            <a:prstDash val="solid"/>
            <a:round/>
            <a:headEnd type="none" w="sm" len="sm"/>
            <a:tailEnd type="none" w="sm" len="sm"/>
          </a:ln>
        </p:spPr>
      </p:cxnSp>
      <p:sp>
        <p:nvSpPr>
          <p:cNvPr id="164" name="Google Shape;164;p32"/>
          <p:cNvSpPr txBox="1">
            <a:spLocks noGrp="1"/>
          </p:cNvSpPr>
          <p:nvPr>
            <p:ph type="title"/>
          </p:nvPr>
        </p:nvSpPr>
        <p:spPr>
          <a:xfrm>
            <a:off x="687388" y="882532"/>
            <a:ext cx="8224837" cy="49244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32"/>
          <p:cNvSpPr txBox="1">
            <a:spLocks noGrp="1"/>
          </p:cNvSpPr>
          <p:nvPr>
            <p:ph type="body" idx="1"/>
          </p:nvPr>
        </p:nvSpPr>
        <p:spPr>
          <a:xfrm>
            <a:off x="687526" y="1607853"/>
            <a:ext cx="8224699" cy="4726300"/>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66" name="Google Shape;166;p3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a:solidFill>
                  <a:srgbClr val="BFBFBF"/>
                </a:solidFill>
                <a:latin typeface="Arial"/>
                <a:ea typeface="Arial"/>
                <a:cs typeface="Arial"/>
                <a:sym typeface="Arial"/>
              </a:defRPr>
            </a:lvl1pPr>
            <a:lvl2pPr marL="0" marR="0" lvl="1" indent="0" algn="r">
              <a:spcBef>
                <a:spcPts val="0"/>
              </a:spcBef>
              <a:spcAft>
                <a:spcPts val="0"/>
              </a:spcAft>
              <a:buNone/>
              <a:defRPr sz="1000">
                <a:solidFill>
                  <a:srgbClr val="BFBFBF"/>
                </a:solidFill>
                <a:latin typeface="Arial"/>
                <a:ea typeface="Arial"/>
                <a:cs typeface="Arial"/>
                <a:sym typeface="Arial"/>
              </a:defRPr>
            </a:lvl2pPr>
            <a:lvl3pPr marL="0" marR="0" lvl="2" indent="0" algn="r">
              <a:spcBef>
                <a:spcPts val="0"/>
              </a:spcBef>
              <a:spcAft>
                <a:spcPts val="0"/>
              </a:spcAft>
              <a:buNone/>
              <a:defRPr sz="1000">
                <a:solidFill>
                  <a:srgbClr val="BFBFBF"/>
                </a:solidFill>
                <a:latin typeface="Arial"/>
                <a:ea typeface="Arial"/>
                <a:cs typeface="Arial"/>
                <a:sym typeface="Arial"/>
              </a:defRPr>
            </a:lvl3pPr>
            <a:lvl4pPr marL="0" marR="0" lvl="3" indent="0" algn="r">
              <a:spcBef>
                <a:spcPts val="0"/>
              </a:spcBef>
              <a:spcAft>
                <a:spcPts val="0"/>
              </a:spcAft>
              <a:buNone/>
              <a:defRPr sz="1000">
                <a:solidFill>
                  <a:srgbClr val="BFBFBF"/>
                </a:solidFill>
                <a:latin typeface="Arial"/>
                <a:ea typeface="Arial"/>
                <a:cs typeface="Arial"/>
                <a:sym typeface="Arial"/>
              </a:defRPr>
            </a:lvl4pPr>
            <a:lvl5pPr marL="0" marR="0" lvl="4" indent="0" algn="r">
              <a:spcBef>
                <a:spcPts val="0"/>
              </a:spcBef>
              <a:spcAft>
                <a:spcPts val="0"/>
              </a:spcAft>
              <a:buNone/>
              <a:defRPr sz="1000">
                <a:solidFill>
                  <a:srgbClr val="BFBFBF"/>
                </a:solidFill>
                <a:latin typeface="Arial"/>
                <a:ea typeface="Arial"/>
                <a:cs typeface="Arial"/>
                <a:sym typeface="Arial"/>
              </a:defRPr>
            </a:lvl5pPr>
            <a:lvl6pPr marL="0" marR="0" lvl="5" indent="0" algn="r">
              <a:spcBef>
                <a:spcPts val="0"/>
              </a:spcBef>
              <a:spcAft>
                <a:spcPts val="0"/>
              </a:spcAft>
              <a:buNone/>
              <a:defRPr sz="1000">
                <a:solidFill>
                  <a:srgbClr val="BFBFBF"/>
                </a:solidFill>
                <a:latin typeface="Arial"/>
                <a:ea typeface="Arial"/>
                <a:cs typeface="Arial"/>
                <a:sym typeface="Arial"/>
              </a:defRPr>
            </a:lvl6pPr>
            <a:lvl7pPr marL="0" marR="0" lvl="6" indent="0" algn="r">
              <a:spcBef>
                <a:spcPts val="0"/>
              </a:spcBef>
              <a:spcAft>
                <a:spcPts val="0"/>
              </a:spcAft>
              <a:buNone/>
              <a:defRPr sz="1000">
                <a:solidFill>
                  <a:srgbClr val="BFBFBF"/>
                </a:solidFill>
                <a:latin typeface="Arial"/>
                <a:ea typeface="Arial"/>
                <a:cs typeface="Arial"/>
                <a:sym typeface="Arial"/>
              </a:defRPr>
            </a:lvl7pPr>
            <a:lvl8pPr marL="0" marR="0" lvl="7" indent="0" algn="r">
              <a:spcBef>
                <a:spcPts val="0"/>
              </a:spcBef>
              <a:spcAft>
                <a:spcPts val="0"/>
              </a:spcAft>
              <a:buNone/>
              <a:defRPr sz="1000">
                <a:solidFill>
                  <a:srgbClr val="BFBFBF"/>
                </a:solidFill>
                <a:latin typeface="Arial"/>
                <a:ea typeface="Arial"/>
                <a:cs typeface="Arial"/>
                <a:sym typeface="Arial"/>
              </a:defRPr>
            </a:lvl8pPr>
            <a:lvl9pPr marL="0" marR="0" lvl="8" indent="0" algn="r">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Bulleted Text">
  <p:cSld name="20_Bulleted Text">
    <p:spTree>
      <p:nvGrpSpPr>
        <p:cNvPr id="1" name="Shape 167"/>
        <p:cNvGrpSpPr/>
        <p:nvPr/>
      </p:nvGrpSpPr>
      <p:grpSpPr>
        <a:xfrm>
          <a:off x="0" y="0"/>
          <a:ext cx="0" cy="0"/>
          <a:chOff x="0" y="0"/>
          <a:chExt cx="0" cy="0"/>
        </a:xfrm>
      </p:grpSpPr>
      <p:cxnSp>
        <p:nvCxnSpPr>
          <p:cNvPr id="168" name="Google Shape;168;p33"/>
          <p:cNvCxnSpPr/>
          <p:nvPr/>
        </p:nvCxnSpPr>
        <p:spPr>
          <a:xfrm>
            <a:off x="687388" y="1487424"/>
            <a:ext cx="8456612" cy="0"/>
          </a:xfrm>
          <a:prstGeom prst="straightConnector1">
            <a:avLst/>
          </a:prstGeom>
          <a:noFill/>
          <a:ln w="9525" cap="flat" cmpd="sng">
            <a:solidFill>
              <a:srgbClr val="46739E"/>
            </a:solidFill>
            <a:prstDash val="solid"/>
            <a:round/>
            <a:headEnd type="none" w="sm" len="sm"/>
            <a:tailEnd type="none" w="sm" len="sm"/>
          </a:ln>
        </p:spPr>
      </p:cxnSp>
      <p:sp>
        <p:nvSpPr>
          <p:cNvPr id="169" name="Google Shape;169;p33"/>
          <p:cNvSpPr txBox="1">
            <a:spLocks noGrp="1"/>
          </p:cNvSpPr>
          <p:nvPr>
            <p:ph type="title"/>
          </p:nvPr>
        </p:nvSpPr>
        <p:spPr>
          <a:xfrm>
            <a:off x="687388" y="882532"/>
            <a:ext cx="8224837" cy="49244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33"/>
          <p:cNvSpPr txBox="1">
            <a:spLocks noGrp="1"/>
          </p:cNvSpPr>
          <p:nvPr>
            <p:ph type="body" idx="1"/>
          </p:nvPr>
        </p:nvSpPr>
        <p:spPr>
          <a:xfrm>
            <a:off x="687526" y="1607853"/>
            <a:ext cx="8224699" cy="4726300"/>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71" name="Google Shape;171;p3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a:solidFill>
                  <a:srgbClr val="BFBFBF"/>
                </a:solidFill>
                <a:latin typeface="Arial"/>
                <a:ea typeface="Arial"/>
                <a:cs typeface="Arial"/>
                <a:sym typeface="Arial"/>
              </a:defRPr>
            </a:lvl1pPr>
            <a:lvl2pPr marL="0" marR="0" lvl="1" indent="0" algn="r">
              <a:spcBef>
                <a:spcPts val="0"/>
              </a:spcBef>
              <a:spcAft>
                <a:spcPts val="0"/>
              </a:spcAft>
              <a:buNone/>
              <a:defRPr sz="1000">
                <a:solidFill>
                  <a:srgbClr val="BFBFBF"/>
                </a:solidFill>
                <a:latin typeface="Arial"/>
                <a:ea typeface="Arial"/>
                <a:cs typeface="Arial"/>
                <a:sym typeface="Arial"/>
              </a:defRPr>
            </a:lvl2pPr>
            <a:lvl3pPr marL="0" marR="0" lvl="2" indent="0" algn="r">
              <a:spcBef>
                <a:spcPts val="0"/>
              </a:spcBef>
              <a:spcAft>
                <a:spcPts val="0"/>
              </a:spcAft>
              <a:buNone/>
              <a:defRPr sz="1000">
                <a:solidFill>
                  <a:srgbClr val="BFBFBF"/>
                </a:solidFill>
                <a:latin typeface="Arial"/>
                <a:ea typeface="Arial"/>
                <a:cs typeface="Arial"/>
                <a:sym typeface="Arial"/>
              </a:defRPr>
            </a:lvl3pPr>
            <a:lvl4pPr marL="0" marR="0" lvl="3" indent="0" algn="r">
              <a:spcBef>
                <a:spcPts val="0"/>
              </a:spcBef>
              <a:spcAft>
                <a:spcPts val="0"/>
              </a:spcAft>
              <a:buNone/>
              <a:defRPr sz="1000">
                <a:solidFill>
                  <a:srgbClr val="BFBFBF"/>
                </a:solidFill>
                <a:latin typeface="Arial"/>
                <a:ea typeface="Arial"/>
                <a:cs typeface="Arial"/>
                <a:sym typeface="Arial"/>
              </a:defRPr>
            </a:lvl4pPr>
            <a:lvl5pPr marL="0" marR="0" lvl="4" indent="0" algn="r">
              <a:spcBef>
                <a:spcPts val="0"/>
              </a:spcBef>
              <a:spcAft>
                <a:spcPts val="0"/>
              </a:spcAft>
              <a:buNone/>
              <a:defRPr sz="1000">
                <a:solidFill>
                  <a:srgbClr val="BFBFBF"/>
                </a:solidFill>
                <a:latin typeface="Arial"/>
                <a:ea typeface="Arial"/>
                <a:cs typeface="Arial"/>
                <a:sym typeface="Arial"/>
              </a:defRPr>
            </a:lvl5pPr>
            <a:lvl6pPr marL="0" marR="0" lvl="5" indent="0" algn="r">
              <a:spcBef>
                <a:spcPts val="0"/>
              </a:spcBef>
              <a:spcAft>
                <a:spcPts val="0"/>
              </a:spcAft>
              <a:buNone/>
              <a:defRPr sz="1000">
                <a:solidFill>
                  <a:srgbClr val="BFBFBF"/>
                </a:solidFill>
                <a:latin typeface="Arial"/>
                <a:ea typeface="Arial"/>
                <a:cs typeface="Arial"/>
                <a:sym typeface="Arial"/>
              </a:defRPr>
            </a:lvl6pPr>
            <a:lvl7pPr marL="0" marR="0" lvl="6" indent="0" algn="r">
              <a:spcBef>
                <a:spcPts val="0"/>
              </a:spcBef>
              <a:spcAft>
                <a:spcPts val="0"/>
              </a:spcAft>
              <a:buNone/>
              <a:defRPr sz="1000">
                <a:solidFill>
                  <a:srgbClr val="BFBFBF"/>
                </a:solidFill>
                <a:latin typeface="Arial"/>
                <a:ea typeface="Arial"/>
                <a:cs typeface="Arial"/>
                <a:sym typeface="Arial"/>
              </a:defRPr>
            </a:lvl7pPr>
            <a:lvl8pPr marL="0" marR="0" lvl="7" indent="0" algn="r">
              <a:spcBef>
                <a:spcPts val="0"/>
              </a:spcBef>
              <a:spcAft>
                <a:spcPts val="0"/>
              </a:spcAft>
              <a:buNone/>
              <a:defRPr sz="1000">
                <a:solidFill>
                  <a:srgbClr val="BFBFBF"/>
                </a:solidFill>
                <a:latin typeface="Arial"/>
                <a:ea typeface="Arial"/>
                <a:cs typeface="Arial"/>
                <a:sym typeface="Arial"/>
              </a:defRPr>
            </a:lvl8pPr>
            <a:lvl9pPr marL="0" marR="0" lvl="8" indent="0" algn="r">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lumn, Source">
  <p:cSld name="Two Column, Source">
    <p:spTree>
      <p:nvGrpSpPr>
        <p:cNvPr id="1" name="Shape 172"/>
        <p:cNvGrpSpPr/>
        <p:nvPr/>
      </p:nvGrpSpPr>
      <p:grpSpPr>
        <a:xfrm>
          <a:off x="0" y="0"/>
          <a:ext cx="0" cy="0"/>
          <a:chOff x="0" y="0"/>
          <a:chExt cx="0" cy="0"/>
        </a:xfrm>
      </p:grpSpPr>
      <p:cxnSp>
        <p:nvCxnSpPr>
          <p:cNvPr id="173" name="Google Shape;173;p34"/>
          <p:cNvCxnSpPr/>
          <p:nvPr/>
        </p:nvCxnSpPr>
        <p:spPr>
          <a:xfrm>
            <a:off x="687388" y="1487424"/>
            <a:ext cx="8456612" cy="0"/>
          </a:xfrm>
          <a:prstGeom prst="straightConnector1">
            <a:avLst/>
          </a:prstGeom>
          <a:noFill/>
          <a:ln w="9525" cap="flat" cmpd="sng">
            <a:solidFill>
              <a:srgbClr val="46739E"/>
            </a:solidFill>
            <a:prstDash val="solid"/>
            <a:round/>
            <a:headEnd type="none" w="sm" len="sm"/>
            <a:tailEnd type="none" w="sm" len="sm"/>
          </a:ln>
        </p:spPr>
      </p:cxnSp>
      <p:sp>
        <p:nvSpPr>
          <p:cNvPr id="174" name="Google Shape;174;p34"/>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34"/>
          <p:cNvSpPr txBox="1">
            <a:spLocks noGrp="1"/>
          </p:cNvSpPr>
          <p:nvPr>
            <p:ph type="body" idx="1"/>
          </p:nvPr>
        </p:nvSpPr>
        <p:spPr>
          <a:xfrm>
            <a:off x="687388" y="1599874"/>
            <a:ext cx="3994151" cy="4723139"/>
          </a:xfrm>
          <a:prstGeom prst="rect">
            <a:avLst/>
          </a:prstGeom>
          <a:noFill/>
          <a:ln>
            <a:noFill/>
          </a:ln>
        </p:spPr>
        <p:txBody>
          <a:bodyPr spcFirstLastPara="1" wrap="square" lIns="0" tIns="0" rIns="0" bIns="0" anchor="t" anchorCtr="0">
            <a:noAutofit/>
          </a:bodyPr>
          <a:lstStyle>
            <a:lvl1pPr marL="457200" lvl="0" indent="-342900" algn="l">
              <a:spcBef>
                <a:spcPts val="60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14325" algn="l">
              <a:spcBef>
                <a:spcPts val="600"/>
              </a:spcBef>
              <a:spcAft>
                <a:spcPts val="0"/>
              </a:spcAft>
              <a:buSzPts val="1350"/>
              <a:buChar char="o"/>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176" name="Google Shape;176;p34"/>
          <p:cNvSpPr txBox="1">
            <a:spLocks noGrp="1"/>
          </p:cNvSpPr>
          <p:nvPr>
            <p:ph type="body" idx="2"/>
          </p:nvPr>
        </p:nvSpPr>
        <p:spPr>
          <a:xfrm>
            <a:off x="4913314" y="1599874"/>
            <a:ext cx="3998912" cy="4723139"/>
          </a:xfrm>
          <a:prstGeom prst="rect">
            <a:avLst/>
          </a:prstGeom>
          <a:noFill/>
          <a:ln>
            <a:noFill/>
          </a:ln>
        </p:spPr>
        <p:txBody>
          <a:bodyPr spcFirstLastPara="1" wrap="square" lIns="0" tIns="0" rIns="0" bIns="0" anchor="t" anchorCtr="0">
            <a:noAutofit/>
          </a:bodyPr>
          <a:lstStyle>
            <a:lvl1pPr marL="457200" lvl="0" indent="-342900" algn="l">
              <a:spcBef>
                <a:spcPts val="60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14325" algn="l">
              <a:spcBef>
                <a:spcPts val="600"/>
              </a:spcBef>
              <a:spcAft>
                <a:spcPts val="0"/>
              </a:spcAft>
              <a:buSzPts val="1350"/>
              <a:buChar char="o"/>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177" name="Google Shape;177;p34"/>
          <p:cNvSpPr txBox="1">
            <a:spLocks noGrp="1"/>
          </p:cNvSpPr>
          <p:nvPr>
            <p:ph type="body" idx="3"/>
          </p:nvPr>
        </p:nvSpPr>
        <p:spPr>
          <a:xfrm>
            <a:off x="687389" y="6092182"/>
            <a:ext cx="8224837" cy="230832"/>
          </a:xfrm>
          <a:prstGeom prst="rect">
            <a:avLst/>
          </a:prstGeom>
          <a:noFill/>
          <a:ln>
            <a:noFill/>
          </a:ln>
        </p:spPr>
        <p:txBody>
          <a:bodyPr spcFirstLastPara="1" wrap="square" lIns="0" tIns="0" rIns="0" bIns="0" anchor="b" anchorCtr="0">
            <a:noAutofit/>
          </a:bodyPr>
          <a:lstStyle>
            <a:lvl1pPr marL="457200" lvl="0" indent="-228600" algn="l">
              <a:spcBef>
                <a:spcPts val="600"/>
              </a:spcBef>
              <a:spcAft>
                <a:spcPts val="0"/>
              </a:spcAft>
              <a:buSzPts val="1800"/>
              <a:buNone/>
              <a:defRPr sz="1800"/>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14325" algn="l">
              <a:spcBef>
                <a:spcPts val="600"/>
              </a:spcBef>
              <a:spcAft>
                <a:spcPts val="0"/>
              </a:spcAft>
              <a:buSzPts val="1350"/>
              <a:buChar char="o"/>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178" name="Google Shape;178;p3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a:solidFill>
                  <a:srgbClr val="BFBFBF"/>
                </a:solidFill>
                <a:latin typeface="Arial"/>
                <a:ea typeface="Arial"/>
                <a:cs typeface="Arial"/>
                <a:sym typeface="Arial"/>
              </a:defRPr>
            </a:lvl1pPr>
            <a:lvl2pPr marL="0" marR="0" lvl="1" indent="0" algn="r">
              <a:spcBef>
                <a:spcPts val="0"/>
              </a:spcBef>
              <a:spcAft>
                <a:spcPts val="0"/>
              </a:spcAft>
              <a:buNone/>
              <a:defRPr sz="1000">
                <a:solidFill>
                  <a:srgbClr val="BFBFBF"/>
                </a:solidFill>
                <a:latin typeface="Arial"/>
                <a:ea typeface="Arial"/>
                <a:cs typeface="Arial"/>
                <a:sym typeface="Arial"/>
              </a:defRPr>
            </a:lvl2pPr>
            <a:lvl3pPr marL="0" marR="0" lvl="2" indent="0" algn="r">
              <a:spcBef>
                <a:spcPts val="0"/>
              </a:spcBef>
              <a:spcAft>
                <a:spcPts val="0"/>
              </a:spcAft>
              <a:buNone/>
              <a:defRPr sz="1000">
                <a:solidFill>
                  <a:srgbClr val="BFBFBF"/>
                </a:solidFill>
                <a:latin typeface="Arial"/>
                <a:ea typeface="Arial"/>
                <a:cs typeface="Arial"/>
                <a:sym typeface="Arial"/>
              </a:defRPr>
            </a:lvl3pPr>
            <a:lvl4pPr marL="0" marR="0" lvl="3" indent="0" algn="r">
              <a:spcBef>
                <a:spcPts val="0"/>
              </a:spcBef>
              <a:spcAft>
                <a:spcPts val="0"/>
              </a:spcAft>
              <a:buNone/>
              <a:defRPr sz="1000">
                <a:solidFill>
                  <a:srgbClr val="BFBFBF"/>
                </a:solidFill>
                <a:latin typeface="Arial"/>
                <a:ea typeface="Arial"/>
                <a:cs typeface="Arial"/>
                <a:sym typeface="Arial"/>
              </a:defRPr>
            </a:lvl4pPr>
            <a:lvl5pPr marL="0" marR="0" lvl="4" indent="0" algn="r">
              <a:spcBef>
                <a:spcPts val="0"/>
              </a:spcBef>
              <a:spcAft>
                <a:spcPts val="0"/>
              </a:spcAft>
              <a:buNone/>
              <a:defRPr sz="1000">
                <a:solidFill>
                  <a:srgbClr val="BFBFBF"/>
                </a:solidFill>
                <a:latin typeface="Arial"/>
                <a:ea typeface="Arial"/>
                <a:cs typeface="Arial"/>
                <a:sym typeface="Arial"/>
              </a:defRPr>
            </a:lvl5pPr>
            <a:lvl6pPr marL="0" marR="0" lvl="5" indent="0" algn="r">
              <a:spcBef>
                <a:spcPts val="0"/>
              </a:spcBef>
              <a:spcAft>
                <a:spcPts val="0"/>
              </a:spcAft>
              <a:buNone/>
              <a:defRPr sz="1000">
                <a:solidFill>
                  <a:srgbClr val="BFBFBF"/>
                </a:solidFill>
                <a:latin typeface="Arial"/>
                <a:ea typeface="Arial"/>
                <a:cs typeface="Arial"/>
                <a:sym typeface="Arial"/>
              </a:defRPr>
            </a:lvl6pPr>
            <a:lvl7pPr marL="0" marR="0" lvl="6" indent="0" algn="r">
              <a:spcBef>
                <a:spcPts val="0"/>
              </a:spcBef>
              <a:spcAft>
                <a:spcPts val="0"/>
              </a:spcAft>
              <a:buNone/>
              <a:defRPr sz="1000">
                <a:solidFill>
                  <a:srgbClr val="BFBFBF"/>
                </a:solidFill>
                <a:latin typeface="Arial"/>
                <a:ea typeface="Arial"/>
                <a:cs typeface="Arial"/>
                <a:sym typeface="Arial"/>
              </a:defRPr>
            </a:lvl7pPr>
            <a:lvl8pPr marL="0" marR="0" lvl="7" indent="0" algn="r">
              <a:spcBef>
                <a:spcPts val="0"/>
              </a:spcBef>
              <a:spcAft>
                <a:spcPts val="0"/>
              </a:spcAft>
              <a:buNone/>
              <a:defRPr sz="1000">
                <a:solidFill>
                  <a:srgbClr val="BFBFBF"/>
                </a:solidFill>
                <a:latin typeface="Arial"/>
                <a:ea typeface="Arial"/>
                <a:cs typeface="Arial"/>
                <a:sym typeface="Arial"/>
              </a:defRPr>
            </a:lvl8pPr>
            <a:lvl9pPr marL="0" marR="0" lvl="8" indent="0" algn="r">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179"/>
        <p:cNvGrpSpPr/>
        <p:nvPr/>
      </p:nvGrpSpPr>
      <p:grpSpPr>
        <a:xfrm>
          <a:off x="0" y="0"/>
          <a:ext cx="0" cy="0"/>
          <a:chOff x="0" y="0"/>
          <a:chExt cx="0" cy="0"/>
        </a:xfrm>
      </p:grpSpPr>
      <p:cxnSp>
        <p:nvCxnSpPr>
          <p:cNvPr id="180" name="Google Shape;180;p35"/>
          <p:cNvCxnSpPr/>
          <p:nvPr/>
        </p:nvCxnSpPr>
        <p:spPr>
          <a:xfrm>
            <a:off x="687388" y="1487424"/>
            <a:ext cx="8456612" cy="0"/>
          </a:xfrm>
          <a:prstGeom prst="straightConnector1">
            <a:avLst/>
          </a:prstGeom>
          <a:noFill/>
          <a:ln w="9525" cap="flat" cmpd="sng">
            <a:solidFill>
              <a:srgbClr val="46739E"/>
            </a:solidFill>
            <a:prstDash val="solid"/>
            <a:round/>
            <a:headEnd type="none" w="sm" len="sm"/>
            <a:tailEnd type="none" w="sm" len="sm"/>
          </a:ln>
        </p:spPr>
      </p:cxnSp>
      <p:sp>
        <p:nvSpPr>
          <p:cNvPr id="181" name="Google Shape;181;p35"/>
          <p:cNvSpPr txBox="1">
            <a:spLocks noGrp="1"/>
          </p:cNvSpPr>
          <p:nvPr>
            <p:ph type="title"/>
          </p:nvPr>
        </p:nvSpPr>
        <p:spPr>
          <a:xfrm>
            <a:off x="687389" y="1042578"/>
            <a:ext cx="8224837" cy="33239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5"/>
          <p:cNvSpPr txBox="1">
            <a:spLocks noGrp="1"/>
          </p:cNvSpPr>
          <p:nvPr>
            <p:ph type="body" idx="1"/>
          </p:nvPr>
        </p:nvSpPr>
        <p:spPr>
          <a:xfrm>
            <a:off x="687527" y="1607853"/>
            <a:ext cx="8224699" cy="4726300"/>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14325" algn="l">
              <a:spcBef>
                <a:spcPts val="600"/>
              </a:spcBef>
              <a:spcAft>
                <a:spcPts val="0"/>
              </a:spcAft>
              <a:buSzPts val="1350"/>
              <a:buChar char="•"/>
              <a:defRPr sz="1350">
                <a:solidFill>
                  <a:schemeClr val="dk2"/>
                </a:solidFill>
                <a:latin typeface="Arial"/>
                <a:ea typeface="Arial"/>
                <a:cs typeface="Arial"/>
                <a:sym typeface="Arial"/>
              </a:defRPr>
            </a:lvl2pPr>
            <a:lvl3pPr marL="1371600" lvl="2" indent="-295275" algn="l">
              <a:spcBef>
                <a:spcPts val="600"/>
              </a:spcBef>
              <a:spcAft>
                <a:spcPts val="0"/>
              </a:spcAft>
              <a:buSzPts val="1050"/>
              <a:buChar char="–"/>
              <a:defRPr sz="1050">
                <a:solidFill>
                  <a:schemeClr val="dk2"/>
                </a:solidFill>
                <a:latin typeface="Arial"/>
                <a:ea typeface="Arial"/>
                <a:cs typeface="Arial"/>
                <a:sym typeface="Arial"/>
              </a:defRPr>
            </a:lvl3pPr>
            <a:lvl4pPr marL="1828800" lvl="3" indent="-278606" algn="l">
              <a:spcBef>
                <a:spcPts val="600"/>
              </a:spcBef>
              <a:spcAft>
                <a:spcPts val="0"/>
              </a:spcAft>
              <a:buSzPts val="788"/>
              <a:buChar char="o"/>
              <a:defRPr sz="1050">
                <a:solidFill>
                  <a:schemeClr val="dk2"/>
                </a:solidFill>
                <a:latin typeface="Arial"/>
                <a:ea typeface="Arial"/>
                <a:cs typeface="Arial"/>
                <a:sym typeface="Arial"/>
              </a:defRPr>
            </a:lvl4pPr>
            <a:lvl5pPr marL="2286000" lvl="4" indent="-295275" algn="l">
              <a:spcBef>
                <a:spcPts val="600"/>
              </a:spcBef>
              <a:spcAft>
                <a:spcPts val="0"/>
              </a:spcAft>
              <a:buSzPts val="1050"/>
              <a:buChar char="»"/>
              <a:defRPr sz="1050">
                <a:solidFill>
                  <a:srgbClr val="25496F"/>
                </a:solidFill>
                <a:latin typeface="Arial"/>
                <a:ea typeface="Arial"/>
                <a:cs typeface="Arial"/>
                <a:sym typeface="Arial"/>
              </a:defRPr>
            </a:lvl5pPr>
            <a:lvl6pPr marL="2743200" lvl="5" indent="-295275" algn="l">
              <a:spcBef>
                <a:spcPts val="600"/>
              </a:spcBef>
              <a:spcAft>
                <a:spcPts val="0"/>
              </a:spcAft>
              <a:buSzPts val="1050"/>
              <a:buChar char="•"/>
              <a:defRPr sz="1050">
                <a:solidFill>
                  <a:srgbClr val="25496F"/>
                </a:solidFill>
                <a:latin typeface="Arial"/>
                <a:ea typeface="Arial"/>
                <a:cs typeface="Arial"/>
                <a:sym typeface="Arial"/>
              </a:defRPr>
            </a:lvl6pPr>
            <a:lvl7pPr marL="3200400" lvl="6" indent="-295275" algn="l">
              <a:spcBef>
                <a:spcPts val="600"/>
              </a:spcBef>
              <a:spcAft>
                <a:spcPts val="0"/>
              </a:spcAft>
              <a:buSzPts val="1050"/>
              <a:buChar char="•"/>
              <a:defRPr sz="1050">
                <a:solidFill>
                  <a:srgbClr val="25496F"/>
                </a:solidFill>
                <a:latin typeface="Arial"/>
                <a:ea typeface="Arial"/>
                <a:cs typeface="Arial"/>
                <a:sym typeface="Arial"/>
              </a:defRPr>
            </a:lvl7pPr>
            <a:lvl8pPr marL="3657600" lvl="7" indent="-295275" algn="l">
              <a:spcBef>
                <a:spcPts val="600"/>
              </a:spcBef>
              <a:spcAft>
                <a:spcPts val="0"/>
              </a:spcAft>
              <a:buSzPts val="1050"/>
              <a:buChar char="•"/>
              <a:defRPr sz="1050">
                <a:solidFill>
                  <a:srgbClr val="25496F"/>
                </a:solidFill>
                <a:latin typeface="Arial"/>
                <a:ea typeface="Arial"/>
                <a:cs typeface="Arial"/>
                <a:sym typeface="Arial"/>
              </a:defRPr>
            </a:lvl8pPr>
            <a:lvl9pPr marL="4114800" lvl="8" indent="-295275" algn="l">
              <a:spcBef>
                <a:spcPts val="600"/>
              </a:spcBef>
              <a:spcAft>
                <a:spcPts val="0"/>
              </a:spcAft>
              <a:buSzPts val="1050"/>
              <a:buChar char="•"/>
              <a:defRPr sz="1050">
                <a:solidFill>
                  <a:srgbClr val="25496F"/>
                </a:solidFill>
                <a:latin typeface="Arial"/>
                <a:ea typeface="Arial"/>
                <a:cs typeface="Arial"/>
                <a:sym typeface="Arial"/>
              </a:defRPr>
            </a:lvl9pPr>
          </a:lstStyle>
          <a:p>
            <a:endParaRPr/>
          </a:p>
        </p:txBody>
      </p:sp>
      <p:sp>
        <p:nvSpPr>
          <p:cNvPr id="183" name="Google Shape;183;p3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a:solidFill>
                  <a:srgbClr val="BFBFBF"/>
                </a:solidFill>
                <a:latin typeface="Arial"/>
                <a:ea typeface="Arial"/>
                <a:cs typeface="Arial"/>
                <a:sym typeface="Arial"/>
              </a:defRPr>
            </a:lvl1pPr>
            <a:lvl2pPr marL="0" marR="0" lvl="1" indent="0" algn="r">
              <a:spcBef>
                <a:spcPts val="0"/>
              </a:spcBef>
              <a:spcAft>
                <a:spcPts val="0"/>
              </a:spcAft>
              <a:buNone/>
              <a:defRPr sz="1000">
                <a:solidFill>
                  <a:srgbClr val="BFBFBF"/>
                </a:solidFill>
                <a:latin typeface="Arial"/>
                <a:ea typeface="Arial"/>
                <a:cs typeface="Arial"/>
                <a:sym typeface="Arial"/>
              </a:defRPr>
            </a:lvl2pPr>
            <a:lvl3pPr marL="0" marR="0" lvl="2" indent="0" algn="r">
              <a:spcBef>
                <a:spcPts val="0"/>
              </a:spcBef>
              <a:spcAft>
                <a:spcPts val="0"/>
              </a:spcAft>
              <a:buNone/>
              <a:defRPr sz="1000">
                <a:solidFill>
                  <a:srgbClr val="BFBFBF"/>
                </a:solidFill>
                <a:latin typeface="Arial"/>
                <a:ea typeface="Arial"/>
                <a:cs typeface="Arial"/>
                <a:sym typeface="Arial"/>
              </a:defRPr>
            </a:lvl3pPr>
            <a:lvl4pPr marL="0" marR="0" lvl="3" indent="0" algn="r">
              <a:spcBef>
                <a:spcPts val="0"/>
              </a:spcBef>
              <a:spcAft>
                <a:spcPts val="0"/>
              </a:spcAft>
              <a:buNone/>
              <a:defRPr sz="1000">
                <a:solidFill>
                  <a:srgbClr val="BFBFBF"/>
                </a:solidFill>
                <a:latin typeface="Arial"/>
                <a:ea typeface="Arial"/>
                <a:cs typeface="Arial"/>
                <a:sym typeface="Arial"/>
              </a:defRPr>
            </a:lvl4pPr>
            <a:lvl5pPr marL="0" marR="0" lvl="4" indent="0" algn="r">
              <a:spcBef>
                <a:spcPts val="0"/>
              </a:spcBef>
              <a:spcAft>
                <a:spcPts val="0"/>
              </a:spcAft>
              <a:buNone/>
              <a:defRPr sz="1000">
                <a:solidFill>
                  <a:srgbClr val="BFBFBF"/>
                </a:solidFill>
                <a:latin typeface="Arial"/>
                <a:ea typeface="Arial"/>
                <a:cs typeface="Arial"/>
                <a:sym typeface="Arial"/>
              </a:defRPr>
            </a:lvl5pPr>
            <a:lvl6pPr marL="0" marR="0" lvl="5" indent="0" algn="r">
              <a:spcBef>
                <a:spcPts val="0"/>
              </a:spcBef>
              <a:spcAft>
                <a:spcPts val="0"/>
              </a:spcAft>
              <a:buNone/>
              <a:defRPr sz="1000">
                <a:solidFill>
                  <a:srgbClr val="BFBFBF"/>
                </a:solidFill>
                <a:latin typeface="Arial"/>
                <a:ea typeface="Arial"/>
                <a:cs typeface="Arial"/>
                <a:sym typeface="Arial"/>
              </a:defRPr>
            </a:lvl6pPr>
            <a:lvl7pPr marL="0" marR="0" lvl="6" indent="0" algn="r">
              <a:spcBef>
                <a:spcPts val="0"/>
              </a:spcBef>
              <a:spcAft>
                <a:spcPts val="0"/>
              </a:spcAft>
              <a:buNone/>
              <a:defRPr sz="1000">
                <a:solidFill>
                  <a:srgbClr val="BFBFBF"/>
                </a:solidFill>
                <a:latin typeface="Arial"/>
                <a:ea typeface="Arial"/>
                <a:cs typeface="Arial"/>
                <a:sym typeface="Arial"/>
              </a:defRPr>
            </a:lvl7pPr>
            <a:lvl8pPr marL="0" marR="0" lvl="7" indent="0" algn="r">
              <a:spcBef>
                <a:spcPts val="0"/>
              </a:spcBef>
              <a:spcAft>
                <a:spcPts val="0"/>
              </a:spcAft>
              <a:buNone/>
              <a:defRPr sz="1000">
                <a:solidFill>
                  <a:srgbClr val="BFBFBF"/>
                </a:solidFill>
                <a:latin typeface="Arial"/>
                <a:ea typeface="Arial"/>
                <a:cs typeface="Arial"/>
                <a:sym typeface="Arial"/>
              </a:defRPr>
            </a:lvl8pPr>
            <a:lvl9pPr marL="0" marR="0" lvl="8" indent="0" algn="r">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190"/>
        <p:cNvGrpSpPr/>
        <p:nvPr/>
      </p:nvGrpSpPr>
      <p:grpSpPr>
        <a:xfrm>
          <a:off x="0" y="0"/>
          <a:ext cx="0" cy="0"/>
          <a:chOff x="0" y="0"/>
          <a:chExt cx="0" cy="0"/>
        </a:xfrm>
      </p:grpSpPr>
      <p:sp>
        <p:nvSpPr>
          <p:cNvPr id="191" name="Google Shape;191;p37"/>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l" rtl="0">
              <a:lnSpc>
                <a:spcPct val="100000"/>
              </a:lnSpc>
              <a:spcBef>
                <a:spcPts val="0"/>
              </a:spcBef>
              <a:spcAft>
                <a:spcPts val="0"/>
              </a:spcAft>
              <a:buClr>
                <a:schemeClr val="lt1"/>
              </a:buClr>
              <a:buSzPts val="4400"/>
              <a:buFont typeface="Arial"/>
              <a:buNone/>
              <a:defRPr>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p37"/>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360"/>
              </a:spcBef>
              <a:spcAft>
                <a:spcPts val="0"/>
              </a:spcAft>
              <a:buClr>
                <a:srgbClr val="BFBFBF"/>
              </a:buClr>
              <a:buSzPts val="1800"/>
              <a:buNone/>
              <a:defRPr/>
            </a:lvl1pPr>
            <a:lvl2pPr marL="914400" lvl="1" indent="-342900" algn="l" rtl="0">
              <a:lnSpc>
                <a:spcPct val="100000"/>
              </a:lnSpc>
              <a:spcBef>
                <a:spcPts val="360"/>
              </a:spcBef>
              <a:spcAft>
                <a:spcPts val="0"/>
              </a:spcAft>
              <a:buClr>
                <a:schemeClr val="lt1"/>
              </a:buClr>
              <a:buSzPts val="1800"/>
              <a:buChar char="–"/>
              <a:defRPr/>
            </a:lvl2pPr>
            <a:lvl3pPr marL="1371600" lvl="2" indent="-342900" algn="l" rtl="0">
              <a:lnSpc>
                <a:spcPct val="100000"/>
              </a:lnSpc>
              <a:spcBef>
                <a:spcPts val="360"/>
              </a:spcBef>
              <a:spcAft>
                <a:spcPts val="0"/>
              </a:spcAft>
              <a:buClr>
                <a:schemeClr val="lt1"/>
              </a:buClr>
              <a:buSzPts val="1800"/>
              <a:buChar char="•"/>
              <a:defRPr/>
            </a:lvl3pPr>
            <a:lvl4pPr marL="1828800" lvl="3" indent="-342900" algn="l" rtl="0">
              <a:lnSpc>
                <a:spcPct val="100000"/>
              </a:lnSpc>
              <a:spcBef>
                <a:spcPts val="360"/>
              </a:spcBef>
              <a:spcAft>
                <a:spcPts val="0"/>
              </a:spcAft>
              <a:buClr>
                <a:schemeClr val="lt1"/>
              </a:buClr>
              <a:buSzPts val="1800"/>
              <a:buChar char="–"/>
              <a:defRPr/>
            </a:lvl4pPr>
            <a:lvl5pPr marL="2286000" lvl="4" indent="-342900" algn="l" rtl="0">
              <a:lnSpc>
                <a:spcPct val="100000"/>
              </a:lnSpc>
              <a:spcBef>
                <a:spcPts val="360"/>
              </a:spcBef>
              <a:spcAft>
                <a:spcPts val="0"/>
              </a:spcAft>
              <a:buClr>
                <a:schemeClr val="lt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93" name="Google Shape;193;p3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4"/>
        <p:cNvGrpSpPr/>
        <p:nvPr/>
      </p:nvGrpSpPr>
      <p:grpSpPr>
        <a:xfrm>
          <a:off x="0" y="0"/>
          <a:ext cx="0" cy="0"/>
          <a:chOff x="0" y="0"/>
          <a:chExt cx="0" cy="0"/>
        </a:xfrm>
      </p:grpSpPr>
      <p:sp>
        <p:nvSpPr>
          <p:cNvPr id="195" name="Google Shape;195;p38"/>
          <p:cNvSpPr txBox="1">
            <a:spLocks noGrp="1"/>
          </p:cNvSpPr>
          <p:nvPr>
            <p:ph type="ctrTitle"/>
          </p:nvPr>
        </p:nvSpPr>
        <p:spPr>
          <a:xfrm>
            <a:off x="685800" y="2130425"/>
            <a:ext cx="7772400" cy="14700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p38"/>
          <p:cNvSpPr txBox="1">
            <a:spLocks noGrp="1"/>
          </p:cNvSpPr>
          <p:nvPr>
            <p:ph type="subTitle" idx="1"/>
          </p:nvPr>
        </p:nvSpPr>
        <p:spPr>
          <a:xfrm>
            <a:off x="1371600" y="3886200"/>
            <a:ext cx="6400800" cy="1752600"/>
          </a:xfrm>
          <a:prstGeom prst="rect">
            <a:avLst/>
          </a:prstGeom>
          <a:noFill/>
          <a:ln>
            <a:noFill/>
          </a:ln>
        </p:spPr>
        <p:txBody>
          <a:bodyPr spcFirstLastPara="1" wrap="square" lIns="0" tIns="45700" rIns="0" bIns="45700" anchor="t" anchorCtr="0">
            <a:no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360"/>
              </a:spcBef>
              <a:spcAft>
                <a:spcPts val="0"/>
              </a:spcAft>
              <a:buClr>
                <a:srgbClr val="888888"/>
              </a:buClr>
              <a:buSzPts val="18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60"/>
              </a:spcBef>
              <a:spcAft>
                <a:spcPts val="0"/>
              </a:spcAft>
              <a:buClr>
                <a:srgbClr val="888888"/>
              </a:buClr>
              <a:buSzPts val="1800"/>
              <a:buNone/>
              <a:defRPr>
                <a:solidFill>
                  <a:srgbClr val="888888"/>
                </a:solidFill>
              </a:defRPr>
            </a:lvl4pPr>
            <a:lvl5pPr lvl="4" algn="ctr" rtl="0">
              <a:lnSpc>
                <a:spcPct val="100000"/>
              </a:lnSpc>
              <a:spcBef>
                <a:spcPts val="360"/>
              </a:spcBef>
              <a:spcAft>
                <a:spcPts val="0"/>
              </a:spcAft>
              <a:buClr>
                <a:srgbClr val="888888"/>
              </a:buClr>
              <a:buSzPts val="18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7" name="Google Shape;197;p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98" name="Google Shape;198;p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99" name="Google Shape;199;p38"/>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00"/>
        <p:cNvGrpSpPr/>
        <p:nvPr/>
      </p:nvGrpSpPr>
      <p:grpSpPr>
        <a:xfrm>
          <a:off x="0" y="0"/>
          <a:ext cx="0" cy="0"/>
          <a:chOff x="0" y="0"/>
          <a:chExt cx="0" cy="0"/>
        </a:xfrm>
      </p:grpSpPr>
      <p:sp>
        <p:nvSpPr>
          <p:cNvPr id="201" name="Google Shape;201;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02" name="Google Shape;202;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03" name="Google Shape;203;p3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rg Chart">
  <p:cSld name="Org Chart">
    <p:spTree>
      <p:nvGrpSpPr>
        <p:cNvPr id="1" name="Shape 204"/>
        <p:cNvGrpSpPr/>
        <p:nvPr/>
      </p:nvGrpSpPr>
      <p:grpSpPr>
        <a:xfrm>
          <a:off x="0" y="0"/>
          <a:ext cx="0" cy="0"/>
          <a:chOff x="0" y="0"/>
          <a:chExt cx="0" cy="0"/>
        </a:xfrm>
      </p:grpSpPr>
      <p:sp>
        <p:nvSpPr>
          <p:cNvPr id="205" name="Google Shape;205;p40"/>
          <p:cNvSpPr>
            <a:spLocks noGrp="1"/>
          </p:cNvSpPr>
          <p:nvPr>
            <p:ph type="dgm" idx="2"/>
          </p:nvPr>
        </p:nvSpPr>
        <p:spPr>
          <a:xfrm>
            <a:off x="122785" y="747422"/>
            <a:ext cx="8905500" cy="5096700"/>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R="0" lvl="1"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R="0" lvl="2"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R="0" lvl="3"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R="0" lvl="4"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6" name="Google Shape;206;p4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7" name="Google Shape;207;p40"/>
          <p:cNvSpPr txBox="1">
            <a:spLocks noGrp="1"/>
          </p:cNvSpPr>
          <p:nvPr>
            <p:ph type="title"/>
          </p:nvPr>
        </p:nvSpPr>
        <p:spPr>
          <a:xfrm>
            <a:off x="122387" y="314394"/>
            <a:ext cx="8906400" cy="361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2200"/>
              <a:buFont typeface="Arial Narrow"/>
              <a:buNone/>
              <a:defRPr sz="22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8"/>
        <p:cNvGrpSpPr/>
        <p:nvPr/>
      </p:nvGrpSpPr>
      <p:grpSpPr>
        <a:xfrm>
          <a:off x="0" y="0"/>
          <a:ext cx="0" cy="0"/>
          <a:chOff x="0" y="0"/>
          <a:chExt cx="0" cy="0"/>
        </a:xfrm>
      </p:grpSpPr>
      <p:sp>
        <p:nvSpPr>
          <p:cNvPr id="209" name="Google Shape;209;p41"/>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0" name="Google Shape;210;p4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211"/>
        <p:cNvGrpSpPr/>
        <p:nvPr/>
      </p:nvGrpSpPr>
      <p:grpSpPr>
        <a:xfrm>
          <a:off x="0" y="0"/>
          <a:ext cx="0" cy="0"/>
          <a:chOff x="0" y="0"/>
          <a:chExt cx="0" cy="0"/>
        </a:xfrm>
      </p:grpSpPr>
      <p:sp>
        <p:nvSpPr>
          <p:cNvPr id="212" name="Google Shape;212;p42"/>
          <p:cNvSpPr txBox="1">
            <a:spLocks noGrp="1"/>
          </p:cNvSpPr>
          <p:nvPr>
            <p:ph type="body" idx="1"/>
          </p:nvPr>
        </p:nvSpPr>
        <p:spPr>
          <a:xfrm>
            <a:off x="687388" y="2055813"/>
            <a:ext cx="8224800" cy="37326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640"/>
              </a:spcBef>
              <a:spcAft>
                <a:spcPts val="0"/>
              </a:spcAft>
              <a:buClr>
                <a:srgbClr val="25496F"/>
              </a:buClr>
              <a:buSzPts val="3200"/>
              <a:buNone/>
              <a:defRPr>
                <a:solidFill>
                  <a:srgbClr val="25496F"/>
                </a:solidFill>
                <a:latin typeface="Arial"/>
                <a:ea typeface="Arial"/>
                <a:cs typeface="Arial"/>
                <a:sym typeface="Arial"/>
              </a:defRPr>
            </a:lvl1pPr>
            <a:lvl2pPr marL="914400" lvl="1" indent="-342900" algn="l" rtl="0">
              <a:lnSpc>
                <a:spcPct val="100000"/>
              </a:lnSpc>
              <a:spcBef>
                <a:spcPts val="360"/>
              </a:spcBef>
              <a:spcAft>
                <a:spcPts val="0"/>
              </a:spcAft>
              <a:buClr>
                <a:srgbClr val="25496F"/>
              </a:buClr>
              <a:buSzPts val="1800"/>
              <a:buFont typeface="Arial"/>
              <a:buChar char="•"/>
              <a:defRPr>
                <a:solidFill>
                  <a:srgbClr val="25496F"/>
                </a:solidFill>
                <a:latin typeface="Arial"/>
                <a:ea typeface="Arial"/>
                <a:cs typeface="Arial"/>
                <a:sym typeface="Arial"/>
              </a:defRPr>
            </a:lvl2pPr>
            <a:lvl3pPr marL="1371600" lvl="2"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3pPr>
            <a:lvl4pPr marL="1828800" lvl="3"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4pPr>
            <a:lvl5pPr marL="2286000" lvl="4"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5pPr>
            <a:lvl6pPr marL="2743200" lvl="5"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6pPr>
            <a:lvl7pPr marL="3200400" lvl="6"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7pPr>
            <a:lvl8pPr marL="3657600" lvl="7"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8pPr>
            <a:lvl9pPr marL="4114800" lvl="8"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9pPr>
          </a:lstStyle>
          <a:p>
            <a:endParaRPr/>
          </a:p>
        </p:txBody>
      </p:sp>
      <p:sp>
        <p:nvSpPr>
          <p:cNvPr id="213" name="Google Shape;213;p42"/>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4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38"/>
        <p:cNvGrpSpPr/>
        <p:nvPr/>
      </p:nvGrpSpPr>
      <p:grpSpPr>
        <a:xfrm>
          <a:off x="0" y="0"/>
          <a:ext cx="0" cy="0"/>
          <a:chOff x="0" y="0"/>
          <a:chExt cx="0" cy="0"/>
        </a:xfrm>
      </p:grpSpPr>
      <p:sp>
        <p:nvSpPr>
          <p:cNvPr id="39" name="Google Shape;39;p6"/>
          <p:cNvSpPr txBox="1">
            <a:spLocks noGrp="1"/>
          </p:cNvSpPr>
          <p:nvPr>
            <p:ph type="body" idx="1"/>
          </p:nvPr>
        </p:nvSpPr>
        <p:spPr>
          <a:xfrm>
            <a:off x="687526" y="2055813"/>
            <a:ext cx="3972629" cy="3509835"/>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0" name="Google Shape;40;p6"/>
          <p:cNvSpPr txBox="1">
            <a:spLocks noGrp="1"/>
          </p:cNvSpPr>
          <p:nvPr>
            <p:ph type="body" idx="2"/>
          </p:nvPr>
        </p:nvSpPr>
        <p:spPr>
          <a:xfrm>
            <a:off x="4939596" y="2055813"/>
            <a:ext cx="3972629" cy="3509835"/>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1" name="Google Shape;41;p6"/>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body" idx="3"/>
          </p:nvPr>
        </p:nvSpPr>
        <p:spPr>
          <a:xfrm>
            <a:off x="687388" y="5734975"/>
            <a:ext cx="8224837" cy="153888"/>
          </a:xfrm>
          <a:prstGeom prst="rect">
            <a:avLst/>
          </a:prstGeom>
          <a:noFill/>
          <a:ln>
            <a:noFill/>
          </a:ln>
        </p:spPr>
        <p:txBody>
          <a:bodyPr spcFirstLastPara="1" wrap="square" lIns="0" tIns="0" rIns="0" bIns="0" anchor="b" anchorCtr="0">
            <a:noAutofit/>
          </a:bodyPr>
          <a:lstStyle>
            <a:lvl1pPr marL="457200" lvl="0" indent="-228600" algn="r">
              <a:spcBef>
                <a:spcPts val="0"/>
              </a:spcBef>
              <a:spcAft>
                <a:spcPts val="0"/>
              </a:spcAft>
              <a:buSzPts val="1000"/>
              <a:buNone/>
              <a:defRPr sz="1000"/>
            </a:lvl1pPr>
            <a:lvl2pPr marL="914400" lvl="1" indent="-228600" algn="r">
              <a:spcBef>
                <a:spcPts val="0"/>
              </a:spcBef>
              <a:spcAft>
                <a:spcPts val="0"/>
              </a:spcAft>
              <a:buSzPts val="1400"/>
              <a:buNone/>
              <a:defRPr sz="1400"/>
            </a:lvl2pPr>
            <a:lvl3pPr marL="1371600" lvl="2" indent="-228600" algn="r">
              <a:spcBef>
                <a:spcPts val="0"/>
              </a:spcBef>
              <a:spcAft>
                <a:spcPts val="0"/>
              </a:spcAft>
              <a:buSzPts val="1400"/>
              <a:buNone/>
              <a:defRPr sz="1400"/>
            </a:lvl3pPr>
            <a:lvl4pPr marL="1828800" lvl="3" indent="-228600" algn="r">
              <a:spcBef>
                <a:spcPts val="0"/>
              </a:spcBef>
              <a:spcAft>
                <a:spcPts val="0"/>
              </a:spcAft>
              <a:buSzPts val="1050"/>
              <a:buNone/>
              <a:defRPr sz="1400"/>
            </a:lvl4pPr>
            <a:lvl5pPr marL="2286000" lvl="4" indent="-228600" algn="r">
              <a:spcBef>
                <a:spcPts val="0"/>
              </a:spcBef>
              <a:spcAft>
                <a:spcPts val="0"/>
              </a:spcAft>
              <a:buSzPts val="1400"/>
              <a:buNone/>
              <a:defRPr sz="1400"/>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215"/>
        <p:cNvGrpSpPr/>
        <p:nvPr/>
      </p:nvGrpSpPr>
      <p:grpSpPr>
        <a:xfrm>
          <a:off x="0" y="0"/>
          <a:ext cx="0" cy="0"/>
          <a:chOff x="0" y="0"/>
          <a:chExt cx="0" cy="0"/>
        </a:xfrm>
      </p:grpSpPr>
      <p:sp>
        <p:nvSpPr>
          <p:cNvPr id="216" name="Google Shape;216;p43"/>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217" name="Google Shape;217;p43"/>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218" name="Google Shape;218;p4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9" name="Google Shape;219;p4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0" name="Google Shape;220;p43"/>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221"/>
        <p:cNvGrpSpPr/>
        <p:nvPr/>
      </p:nvGrpSpPr>
      <p:grpSpPr>
        <a:xfrm>
          <a:off x="0" y="0"/>
          <a:ext cx="0" cy="0"/>
          <a:chOff x="0" y="0"/>
          <a:chExt cx="0" cy="0"/>
        </a:xfrm>
      </p:grpSpPr>
      <p:sp>
        <p:nvSpPr>
          <p:cNvPr id="222" name="Google Shape;222;p44"/>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223" name="Google Shape;223;p4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4" name="Google Shape;224;p4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5" name="Google Shape;225;p44"/>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26"/>
        <p:cNvGrpSpPr/>
        <p:nvPr/>
      </p:nvGrpSpPr>
      <p:grpSpPr>
        <a:xfrm>
          <a:off x="0" y="0"/>
          <a:ext cx="0" cy="0"/>
          <a:chOff x="0" y="0"/>
          <a:chExt cx="0" cy="0"/>
        </a:xfrm>
      </p:grpSpPr>
      <p:sp>
        <p:nvSpPr>
          <p:cNvPr id="227" name="Google Shape;227;p4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p4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p45"/>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0"/>
        <p:cNvGrpSpPr/>
        <p:nvPr/>
      </p:nvGrpSpPr>
      <p:grpSpPr>
        <a:xfrm>
          <a:off x="0" y="0"/>
          <a:ext cx="0" cy="0"/>
          <a:chOff x="0" y="0"/>
          <a:chExt cx="0" cy="0"/>
        </a:xfrm>
      </p:grpSpPr>
      <p:sp>
        <p:nvSpPr>
          <p:cNvPr id="231" name="Google Shape;231;p46"/>
          <p:cNvSpPr txBox="1">
            <a:spLocks noGrp="1"/>
          </p:cNvSpPr>
          <p:nvPr>
            <p:ph type="body" idx="1"/>
          </p:nvPr>
        </p:nvSpPr>
        <p:spPr>
          <a:xfrm>
            <a:off x="457200" y="1371600"/>
            <a:ext cx="8229600" cy="46635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640"/>
              </a:spcBef>
              <a:spcAft>
                <a:spcPts val="0"/>
              </a:spcAft>
              <a:buSzPts val="3200"/>
              <a:buNone/>
              <a:defRPr/>
            </a:lvl1pPr>
            <a:lvl2pPr marL="914400" lvl="1" indent="-342900" algn="l" rtl="0">
              <a:lnSpc>
                <a:spcPct val="100000"/>
              </a:lnSpc>
              <a:spcBef>
                <a:spcPts val="360"/>
              </a:spcBef>
              <a:spcAft>
                <a:spcPts val="0"/>
              </a:spcAft>
              <a:buSzPts val="1800"/>
              <a:buChar char="–"/>
              <a:defRPr/>
            </a:lvl2pPr>
            <a:lvl3pPr marL="1371600" lvl="2" indent="-342900" algn="l" rtl="0">
              <a:lnSpc>
                <a:spcPct val="100000"/>
              </a:lnSpc>
              <a:spcBef>
                <a:spcPts val="360"/>
              </a:spcBef>
              <a:spcAft>
                <a:spcPts val="0"/>
              </a:spcAft>
              <a:buSzPts val="180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232" name="Google Shape;232;p46"/>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3" name="Google Shape;233;p4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4" name="Google Shape;234;p46"/>
          <p:cNvSpPr txBox="1">
            <a:spLocks noGrp="1"/>
          </p:cNvSpPr>
          <p:nvPr>
            <p:ph type="body" idx="2"/>
          </p:nvPr>
        </p:nvSpPr>
        <p:spPr>
          <a:xfrm>
            <a:off x="457200" y="6135624"/>
            <a:ext cx="8229600" cy="192000"/>
          </a:xfrm>
          <a:prstGeom prst="rect">
            <a:avLst/>
          </a:prstGeom>
          <a:noFill/>
          <a:ln>
            <a:noFill/>
          </a:ln>
        </p:spPr>
        <p:txBody>
          <a:bodyPr spcFirstLastPara="1" wrap="square" lIns="0" tIns="45700" rIns="0" bIns="45700" anchor="b" anchorCtr="0">
            <a:noAutofit/>
          </a:bodyPr>
          <a:lstStyle>
            <a:lvl1pPr marL="457200" marR="0" lvl="0" indent="-228600" algn="l" rtl="0">
              <a:lnSpc>
                <a:spcPct val="125000"/>
              </a:lnSpc>
              <a:spcBef>
                <a:spcPts val="0"/>
              </a:spcBef>
              <a:spcAft>
                <a:spcPts val="0"/>
              </a:spcAft>
              <a:buClr>
                <a:srgbClr val="BFBFBF"/>
              </a:buClr>
              <a:buSzPts val="1000"/>
              <a:buFont typeface="Arial"/>
              <a:buNone/>
              <a:defRPr sz="1000" i="0"/>
            </a:lvl1pPr>
            <a:lvl2pPr marL="914400" lvl="1" indent="-228600" algn="l" rtl="0">
              <a:lnSpc>
                <a:spcPct val="100000"/>
              </a:lnSpc>
              <a:spcBef>
                <a:spcPts val="360"/>
              </a:spcBef>
              <a:spcAft>
                <a:spcPts val="0"/>
              </a:spcAft>
              <a:buSzPts val="1800"/>
              <a:buNone/>
              <a:defRPr sz="563"/>
            </a:lvl2pPr>
            <a:lvl3pPr marL="1371600" lvl="2" indent="-228600" algn="l" rtl="0">
              <a:lnSpc>
                <a:spcPct val="100000"/>
              </a:lnSpc>
              <a:spcBef>
                <a:spcPts val="360"/>
              </a:spcBef>
              <a:spcAft>
                <a:spcPts val="0"/>
              </a:spcAft>
              <a:buSzPts val="1800"/>
              <a:buNone/>
              <a:defRPr sz="563"/>
            </a:lvl3pPr>
            <a:lvl4pPr marL="1828800" lvl="3" indent="-228600" algn="l" rtl="0">
              <a:lnSpc>
                <a:spcPct val="100000"/>
              </a:lnSpc>
              <a:spcBef>
                <a:spcPts val="360"/>
              </a:spcBef>
              <a:spcAft>
                <a:spcPts val="0"/>
              </a:spcAft>
              <a:buSzPts val="1800"/>
              <a:buNone/>
              <a:defRPr sz="563"/>
            </a:lvl4pPr>
            <a:lvl5pPr marL="2286000" lvl="4" indent="-228600" algn="l" rtl="0">
              <a:lnSpc>
                <a:spcPct val="100000"/>
              </a:lnSpc>
              <a:spcBef>
                <a:spcPts val="360"/>
              </a:spcBef>
              <a:spcAft>
                <a:spcPts val="0"/>
              </a:spcAft>
              <a:buSzPts val="1800"/>
              <a:buNone/>
              <a:defRPr sz="563"/>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41"/>
        <p:cNvGrpSpPr/>
        <p:nvPr/>
      </p:nvGrpSpPr>
      <p:grpSpPr>
        <a:xfrm>
          <a:off x="0" y="0"/>
          <a:ext cx="0" cy="0"/>
          <a:chOff x="0" y="0"/>
          <a:chExt cx="0" cy="0"/>
        </a:xfrm>
      </p:grpSpPr>
      <p:sp>
        <p:nvSpPr>
          <p:cNvPr id="242" name="Google Shape;242;p48"/>
          <p:cNvSpPr txBox="1">
            <a:spLocks noGrp="1"/>
          </p:cNvSpPr>
          <p:nvPr>
            <p:ph type="title"/>
          </p:nvPr>
        </p:nvSpPr>
        <p:spPr>
          <a:xfrm>
            <a:off x="683811" y="905710"/>
            <a:ext cx="8228400" cy="1785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3" name="Google Shape;243;p48"/>
          <p:cNvSpPr txBox="1">
            <a:spLocks noGrp="1"/>
          </p:cNvSpPr>
          <p:nvPr>
            <p:ph type="ftr" idx="11"/>
          </p:nvPr>
        </p:nvSpPr>
        <p:spPr>
          <a:xfrm>
            <a:off x="5328340" y="6567844"/>
            <a:ext cx="3583800" cy="12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44" name="Google Shape;244;p48"/>
          <p:cNvSpPr txBox="1">
            <a:spLocks noGrp="1"/>
          </p:cNvSpPr>
          <p:nvPr>
            <p:ph type="body" idx="1"/>
          </p:nvPr>
        </p:nvSpPr>
        <p:spPr>
          <a:xfrm>
            <a:off x="687388" y="2938998"/>
            <a:ext cx="8224800" cy="2486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BFBFBF"/>
                </a:solidFill>
              </a:defRPr>
            </a:lvl1pPr>
            <a:lvl2pPr marL="914400" lvl="1" indent="-381000" algn="l" rtl="0">
              <a:lnSpc>
                <a:spcPct val="100000"/>
              </a:lnSpc>
              <a:spcBef>
                <a:spcPts val="600"/>
              </a:spcBef>
              <a:spcAft>
                <a:spcPts val="0"/>
              </a:spcAft>
              <a:buSzPts val="2400"/>
              <a:buChar char="•"/>
              <a:defRPr sz="2400">
                <a:solidFill>
                  <a:schemeClr val="lt1"/>
                </a:solidFill>
              </a:defRPr>
            </a:lvl2pPr>
            <a:lvl3pPr marL="1371600" lvl="2" indent="-355600" algn="l" rtl="0">
              <a:lnSpc>
                <a:spcPct val="100000"/>
              </a:lnSpc>
              <a:spcBef>
                <a:spcPts val="600"/>
              </a:spcBef>
              <a:spcAft>
                <a:spcPts val="0"/>
              </a:spcAft>
              <a:buSzPts val="2000"/>
              <a:buChar char="–"/>
              <a:defRPr sz="2000">
                <a:solidFill>
                  <a:schemeClr val="lt1"/>
                </a:solidFill>
              </a:defRPr>
            </a:lvl3pPr>
            <a:lvl4pPr marL="1828800" lvl="3" indent="-304800" algn="l" rtl="0">
              <a:lnSpc>
                <a:spcPct val="100000"/>
              </a:lnSpc>
              <a:spcBef>
                <a:spcPts val="600"/>
              </a:spcBef>
              <a:spcAft>
                <a:spcPts val="0"/>
              </a:spcAft>
              <a:buSzPts val="1200"/>
              <a:buChar char="o"/>
              <a:defRPr sz="1600">
                <a:solidFill>
                  <a:schemeClr val="lt1"/>
                </a:solidFill>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245" name="Google Shape;245;p48"/>
          <p:cNvSpPr txBox="1">
            <a:spLocks noGrp="1"/>
          </p:cNvSpPr>
          <p:nvPr>
            <p:ph type="sldNum" idx="12"/>
          </p:nvPr>
        </p:nvSpPr>
        <p:spPr>
          <a:xfrm>
            <a:off x="8556784" y="6333134"/>
            <a:ext cx="548700" cy="525000"/>
          </a:xfrm>
          <a:prstGeom prst="rect">
            <a:avLst/>
          </a:prstGeom>
        </p:spPr>
        <p:txBody>
          <a:bodyPr spcFirstLastPara="1" wrap="square" lIns="0" tIns="0" rIns="0" bIns="0"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246"/>
        <p:cNvGrpSpPr/>
        <p:nvPr/>
      </p:nvGrpSpPr>
      <p:grpSpPr>
        <a:xfrm>
          <a:off x="0" y="0"/>
          <a:ext cx="0" cy="0"/>
          <a:chOff x="0" y="0"/>
          <a:chExt cx="0" cy="0"/>
        </a:xfrm>
      </p:grpSpPr>
      <p:sp>
        <p:nvSpPr>
          <p:cNvPr id="247" name="Google Shape;247;p4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48" name="Google Shape;248;p49"/>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9" name="Google Shape;249;p4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Layout">
  <p:cSld name="Divider Layout">
    <p:spTree>
      <p:nvGrpSpPr>
        <p:cNvPr id="1" name="Shape 250"/>
        <p:cNvGrpSpPr/>
        <p:nvPr/>
      </p:nvGrpSpPr>
      <p:grpSpPr>
        <a:xfrm>
          <a:off x="0" y="0"/>
          <a:ext cx="0" cy="0"/>
          <a:chOff x="0" y="0"/>
          <a:chExt cx="0" cy="0"/>
        </a:xfrm>
      </p:grpSpPr>
      <p:sp>
        <p:nvSpPr>
          <p:cNvPr id="251" name="Google Shape;251;p50"/>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252" name="Google Shape;252;p5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3" name="Google Shape;253;p5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54"/>
        <p:cNvGrpSpPr/>
        <p:nvPr/>
      </p:nvGrpSpPr>
      <p:grpSpPr>
        <a:xfrm>
          <a:off x="0" y="0"/>
          <a:ext cx="0" cy="0"/>
          <a:chOff x="0" y="0"/>
          <a:chExt cx="0" cy="0"/>
        </a:xfrm>
      </p:grpSpPr>
      <p:sp>
        <p:nvSpPr>
          <p:cNvPr id="255" name="Google Shape;255;p5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6" name="Google Shape;256;p5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p51"/>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8"/>
        <p:cNvGrpSpPr/>
        <p:nvPr/>
      </p:nvGrpSpPr>
      <p:grpSpPr>
        <a:xfrm>
          <a:off x="0" y="0"/>
          <a:ext cx="0" cy="0"/>
          <a:chOff x="0" y="0"/>
          <a:chExt cx="0" cy="0"/>
        </a:xfrm>
      </p:grpSpPr>
      <p:sp>
        <p:nvSpPr>
          <p:cNvPr id="259" name="Google Shape;259;p52"/>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0" name="Google Shape;260;p52"/>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261" name="Google Shape;261;p5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62" name="Google Shape;262;p52" descr="RTI Arkansas Logo.png"/>
          <p:cNvPicPr preferRelativeResize="0"/>
          <p:nvPr/>
        </p:nvPicPr>
        <p:blipFill rotWithShape="1">
          <a:blip r:embed="rId2">
            <a:alphaModFix/>
          </a:blip>
          <a:srcRect/>
          <a:stretch/>
        </p:blipFill>
        <p:spPr>
          <a:xfrm>
            <a:off x="6915748" y="466587"/>
            <a:ext cx="2025052" cy="37394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263"/>
        <p:cNvGrpSpPr/>
        <p:nvPr/>
      </p:nvGrpSpPr>
      <p:grpSpPr>
        <a:xfrm>
          <a:off x="0" y="0"/>
          <a:ext cx="0" cy="0"/>
          <a:chOff x="0" y="0"/>
          <a:chExt cx="0" cy="0"/>
        </a:xfrm>
      </p:grpSpPr>
      <p:sp>
        <p:nvSpPr>
          <p:cNvPr id="264" name="Google Shape;264;p5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65" name="Google Shape;265;p5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6" name="Google Shape;266;p5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7"/>
          <p:cNvSpPr txBox="1">
            <a:spLocks noGrp="1"/>
          </p:cNvSpPr>
          <p:nvPr>
            <p:ph type="body" idx="1"/>
          </p:nvPr>
        </p:nvSpPr>
        <p:spPr>
          <a:xfrm>
            <a:off x="687388" y="5734975"/>
            <a:ext cx="8224837" cy="153888"/>
          </a:xfrm>
          <a:prstGeom prst="rect">
            <a:avLst/>
          </a:prstGeom>
          <a:noFill/>
          <a:ln>
            <a:noFill/>
          </a:ln>
        </p:spPr>
        <p:txBody>
          <a:bodyPr spcFirstLastPara="1" wrap="square" lIns="0" tIns="0" rIns="0" bIns="0" anchor="b" anchorCtr="0">
            <a:noAutofit/>
          </a:bodyPr>
          <a:lstStyle>
            <a:lvl1pPr marL="457200" lvl="0" indent="-228600" algn="r">
              <a:spcBef>
                <a:spcPts val="0"/>
              </a:spcBef>
              <a:spcAft>
                <a:spcPts val="0"/>
              </a:spcAft>
              <a:buSzPts val="1000"/>
              <a:buNone/>
              <a:defRPr sz="1000"/>
            </a:lvl1pPr>
            <a:lvl2pPr marL="914400" lvl="1" indent="-228600" algn="r">
              <a:spcBef>
                <a:spcPts val="0"/>
              </a:spcBef>
              <a:spcAft>
                <a:spcPts val="0"/>
              </a:spcAft>
              <a:buSzPts val="1400"/>
              <a:buNone/>
              <a:defRPr sz="1400"/>
            </a:lvl2pPr>
            <a:lvl3pPr marL="1371600" lvl="2" indent="-228600" algn="r">
              <a:spcBef>
                <a:spcPts val="0"/>
              </a:spcBef>
              <a:spcAft>
                <a:spcPts val="0"/>
              </a:spcAft>
              <a:buSzPts val="1400"/>
              <a:buNone/>
              <a:defRPr sz="1400"/>
            </a:lvl3pPr>
            <a:lvl4pPr marL="1828800" lvl="3" indent="-228600" algn="r">
              <a:spcBef>
                <a:spcPts val="0"/>
              </a:spcBef>
              <a:spcAft>
                <a:spcPts val="0"/>
              </a:spcAft>
              <a:buSzPts val="1050"/>
              <a:buNone/>
              <a:defRPr sz="1400"/>
            </a:lvl4pPr>
            <a:lvl5pPr marL="2286000" lvl="4" indent="-228600" algn="r">
              <a:spcBef>
                <a:spcPts val="0"/>
              </a:spcBef>
              <a:spcAft>
                <a:spcPts val="0"/>
              </a:spcAft>
              <a:buSzPts val="1400"/>
              <a:buNone/>
              <a:defRPr sz="1400"/>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_Bulleted Text">
  <p:cSld name="4_Bulleted Text">
    <p:spTree>
      <p:nvGrpSpPr>
        <p:cNvPr id="1" name="Shape 267"/>
        <p:cNvGrpSpPr/>
        <p:nvPr/>
      </p:nvGrpSpPr>
      <p:grpSpPr>
        <a:xfrm>
          <a:off x="0" y="0"/>
          <a:ext cx="0" cy="0"/>
          <a:chOff x="0" y="0"/>
          <a:chExt cx="0" cy="0"/>
        </a:xfrm>
      </p:grpSpPr>
      <p:sp>
        <p:nvSpPr>
          <p:cNvPr id="268" name="Google Shape;268;p54"/>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69" name="Google Shape;269;p5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0" name="Google Shape;270;p5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9_Bulleted Text">
  <p:cSld name="9_Bulleted Text">
    <p:spTree>
      <p:nvGrpSpPr>
        <p:cNvPr id="1" name="Shape 271"/>
        <p:cNvGrpSpPr/>
        <p:nvPr/>
      </p:nvGrpSpPr>
      <p:grpSpPr>
        <a:xfrm>
          <a:off x="0" y="0"/>
          <a:ext cx="0" cy="0"/>
          <a:chOff x="0" y="0"/>
          <a:chExt cx="0" cy="0"/>
        </a:xfrm>
      </p:grpSpPr>
      <p:sp>
        <p:nvSpPr>
          <p:cNvPr id="272" name="Google Shape;272;p55"/>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73" name="Google Shape;273;p5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4" name="Google Shape;274;p5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275"/>
        <p:cNvGrpSpPr/>
        <p:nvPr/>
      </p:nvGrpSpPr>
      <p:grpSpPr>
        <a:xfrm>
          <a:off x="0" y="0"/>
          <a:ext cx="0" cy="0"/>
          <a:chOff x="0" y="0"/>
          <a:chExt cx="0" cy="0"/>
        </a:xfrm>
      </p:grpSpPr>
      <p:sp>
        <p:nvSpPr>
          <p:cNvPr id="276" name="Google Shape;276;p56"/>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9pPr>
          </a:lstStyle>
          <a:p>
            <a:endParaRPr/>
          </a:p>
        </p:txBody>
      </p:sp>
      <p:sp>
        <p:nvSpPr>
          <p:cNvPr id="277" name="Google Shape;277;p56"/>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8" name="Google Shape;278;p5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Bulleted Text">
  <p:cSld name="2_Bulleted Text">
    <p:spTree>
      <p:nvGrpSpPr>
        <p:cNvPr id="1" name="Shape 279"/>
        <p:cNvGrpSpPr/>
        <p:nvPr/>
      </p:nvGrpSpPr>
      <p:grpSpPr>
        <a:xfrm>
          <a:off x="0" y="0"/>
          <a:ext cx="0" cy="0"/>
          <a:chOff x="0" y="0"/>
          <a:chExt cx="0" cy="0"/>
        </a:xfrm>
      </p:grpSpPr>
      <p:sp>
        <p:nvSpPr>
          <p:cNvPr id="280" name="Google Shape;280;p57"/>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81" name="Google Shape;281;p5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2" name="Google Shape;282;p5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3" name="Google Shape;283;p57"/>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84"/>
        <p:cNvGrpSpPr/>
        <p:nvPr/>
      </p:nvGrpSpPr>
      <p:grpSpPr>
        <a:xfrm>
          <a:off x="0" y="0"/>
          <a:ext cx="0" cy="0"/>
          <a:chOff x="0" y="0"/>
          <a:chExt cx="0" cy="0"/>
        </a:xfrm>
      </p:grpSpPr>
      <p:sp>
        <p:nvSpPr>
          <p:cNvPr id="285" name="Google Shape;285;p58"/>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6" name="Google Shape;286;p5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87"/>
        <p:cNvGrpSpPr/>
        <p:nvPr/>
      </p:nvGrpSpPr>
      <p:grpSpPr>
        <a:xfrm>
          <a:off x="0" y="0"/>
          <a:ext cx="0" cy="0"/>
          <a:chOff x="0" y="0"/>
          <a:chExt cx="0" cy="0"/>
        </a:xfrm>
      </p:grpSpPr>
      <p:sp>
        <p:nvSpPr>
          <p:cNvPr id="288" name="Google Shape;288;p59"/>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9" name="Google Shape;289;p5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ext no bullets">
  <p:cSld name="1_Text no bullets">
    <p:spTree>
      <p:nvGrpSpPr>
        <p:cNvPr id="1" name="Shape 290"/>
        <p:cNvGrpSpPr/>
        <p:nvPr/>
      </p:nvGrpSpPr>
      <p:grpSpPr>
        <a:xfrm>
          <a:off x="0" y="0"/>
          <a:ext cx="0" cy="0"/>
          <a:chOff x="0" y="0"/>
          <a:chExt cx="0" cy="0"/>
        </a:xfrm>
      </p:grpSpPr>
      <p:sp>
        <p:nvSpPr>
          <p:cNvPr id="291" name="Google Shape;291;p60"/>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Font typeface="Noto Sans Symbols"/>
              <a:buChar char="▪"/>
              <a:defRPr sz="1800">
                <a:solidFill>
                  <a:srgbClr val="17365D"/>
                </a:solidFill>
                <a:latin typeface="Arial"/>
                <a:ea typeface="Arial"/>
                <a:cs typeface="Arial"/>
                <a:sym typeface="Arial"/>
              </a:defRPr>
            </a:lvl2pPr>
            <a:lvl3pPr marL="1371600" lvl="2" indent="-330835" algn="l" rtl="0">
              <a:lnSpc>
                <a:spcPct val="100000"/>
              </a:lnSpc>
              <a:spcBef>
                <a:spcPts val="600"/>
              </a:spcBef>
              <a:spcAft>
                <a:spcPts val="0"/>
              </a:spcAft>
              <a:buSzPts val="1610"/>
              <a:buFont typeface="Arial"/>
              <a:buChar char="•"/>
              <a:defRPr sz="1400">
                <a:solidFill>
                  <a:srgbClr val="17365D"/>
                </a:solidFill>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solidFill>
                  <a:srgbClr val="17365D"/>
                </a:solidFill>
                <a:latin typeface="Arial"/>
                <a:ea typeface="Arial"/>
                <a:cs typeface="Arial"/>
                <a:sym typeface="Arial"/>
              </a:defRPr>
            </a:lvl4pPr>
            <a:lvl5pPr marL="2286000" lvl="4" indent="-295275" algn="l" rtl="0">
              <a:lnSpc>
                <a:spcPct val="100000"/>
              </a:lnSpc>
              <a:spcBef>
                <a:spcPts val="600"/>
              </a:spcBef>
              <a:spcAft>
                <a:spcPts val="0"/>
              </a:spcAft>
              <a:buSzPts val="1050"/>
              <a:buFont typeface="Courier New"/>
              <a:buChar char="o"/>
              <a:defRPr>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9pPr>
          </a:lstStyle>
          <a:p>
            <a:endParaRPr/>
          </a:p>
        </p:txBody>
      </p:sp>
      <p:sp>
        <p:nvSpPr>
          <p:cNvPr id="292" name="Google Shape;292;p6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3" name="Google Shape;293;p6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4" name="Google Shape;294;p60"/>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Bulleted Text">
  <p:cSld name="3_Bulleted Text">
    <p:spTree>
      <p:nvGrpSpPr>
        <p:cNvPr id="1" name="Shape 295"/>
        <p:cNvGrpSpPr/>
        <p:nvPr/>
      </p:nvGrpSpPr>
      <p:grpSpPr>
        <a:xfrm>
          <a:off x="0" y="0"/>
          <a:ext cx="0" cy="0"/>
          <a:chOff x="0" y="0"/>
          <a:chExt cx="0" cy="0"/>
        </a:xfrm>
      </p:grpSpPr>
      <p:sp>
        <p:nvSpPr>
          <p:cNvPr id="296" name="Google Shape;296;p61"/>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97" name="Google Shape;297;p6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8" name="Google Shape;298;p6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9" name="Google Shape;299;p61"/>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3_Bulleted Text">
  <p:cSld name="13_Bulleted Text">
    <p:spTree>
      <p:nvGrpSpPr>
        <p:cNvPr id="1" name="Shape 300"/>
        <p:cNvGrpSpPr/>
        <p:nvPr/>
      </p:nvGrpSpPr>
      <p:grpSpPr>
        <a:xfrm>
          <a:off x="0" y="0"/>
          <a:ext cx="0" cy="0"/>
          <a:chOff x="0" y="0"/>
          <a:chExt cx="0" cy="0"/>
        </a:xfrm>
      </p:grpSpPr>
      <p:sp>
        <p:nvSpPr>
          <p:cNvPr id="301" name="Google Shape;301;p6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302" name="Google Shape;302;p62"/>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3" name="Google Shape;303;p6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4"/>
        <p:cNvGrpSpPr/>
        <p:nvPr/>
      </p:nvGrpSpPr>
      <p:grpSpPr>
        <a:xfrm>
          <a:off x="0" y="0"/>
          <a:ext cx="0" cy="0"/>
          <a:chOff x="0" y="0"/>
          <a:chExt cx="0" cy="0"/>
        </a:xfrm>
      </p:grpSpPr>
      <p:sp>
        <p:nvSpPr>
          <p:cNvPr id="305" name="Google Shape;305;p63"/>
          <p:cNvSpPr txBox="1">
            <a:spLocks noGrp="1"/>
          </p:cNvSpPr>
          <p:nvPr>
            <p:ph type="title"/>
          </p:nvPr>
        </p:nvSpPr>
        <p:spPr>
          <a:xfrm>
            <a:off x="914400" y="4900550"/>
            <a:ext cx="7315200" cy="522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rgbClr val="A5A5A5"/>
              </a:buClr>
              <a:buSzPts val="2800"/>
              <a:buFont typeface="Arial Narrow"/>
              <a:buNone/>
              <a:defRPr sz="28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6" name="Google Shape;306;p63"/>
          <p:cNvSpPr txBox="1">
            <a:spLocks noGrp="1"/>
          </p:cNvSpPr>
          <p:nvPr>
            <p:ph type="body" idx="1"/>
          </p:nvPr>
        </p:nvSpPr>
        <p:spPr>
          <a:xfrm>
            <a:off x="914400" y="5445825"/>
            <a:ext cx="7315200" cy="685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1600"/>
              <a:buFont typeface="Arial"/>
              <a:buNone/>
              <a:defRPr sz="1600"/>
            </a:lvl1pPr>
            <a:lvl2pPr marL="914400" lvl="1" indent="-304800" algn="l" rtl="0">
              <a:lnSpc>
                <a:spcPct val="100000"/>
              </a:lnSpc>
              <a:spcBef>
                <a:spcPts val="600"/>
              </a:spcBef>
              <a:spcAft>
                <a:spcPts val="0"/>
              </a:spcAft>
              <a:buSzPts val="1200"/>
              <a:buChar char="•"/>
              <a:defRPr sz="1200"/>
            </a:lvl2pPr>
            <a:lvl3pPr marL="1371600" lvl="2" indent="-292100" algn="l" rtl="0">
              <a:lnSpc>
                <a:spcPct val="100000"/>
              </a:lnSpc>
              <a:spcBef>
                <a:spcPts val="600"/>
              </a:spcBef>
              <a:spcAft>
                <a:spcPts val="0"/>
              </a:spcAft>
              <a:buSzPts val="1000"/>
              <a:buChar char="–"/>
              <a:defRPr sz="1000"/>
            </a:lvl3pPr>
            <a:lvl4pPr marL="1828800" lvl="3" indent="-271462" algn="l" rtl="0">
              <a:lnSpc>
                <a:spcPct val="100000"/>
              </a:lnSpc>
              <a:spcBef>
                <a:spcPts val="600"/>
              </a:spcBef>
              <a:spcAft>
                <a:spcPts val="0"/>
              </a:spcAft>
              <a:buSzPts val="675"/>
              <a:buChar char="o"/>
              <a:defRPr sz="900"/>
            </a:lvl4pPr>
            <a:lvl5pPr marL="2286000" lvl="4" indent="-285750" algn="l" rtl="0">
              <a:lnSpc>
                <a:spcPct val="100000"/>
              </a:lnSpc>
              <a:spcBef>
                <a:spcPts val="600"/>
              </a:spcBef>
              <a:spcAft>
                <a:spcPts val="0"/>
              </a:spcAft>
              <a:buSzPts val="900"/>
              <a:buChar char="»"/>
              <a:defRPr sz="9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307" name="Google Shape;307;p63"/>
          <p:cNvSpPr txBox="1">
            <a:spLocks noGrp="1"/>
          </p:cNvSpPr>
          <p:nvPr>
            <p:ph type="dt" idx="10"/>
          </p:nvPr>
        </p:nvSpPr>
        <p:spPr>
          <a:xfrm>
            <a:off x="6172200" y="6191250"/>
            <a:ext cx="2476500" cy="47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308" name="Google Shape;308;p63"/>
          <p:cNvSpPr txBox="1">
            <a:spLocks noGrp="1"/>
          </p:cNvSpPr>
          <p:nvPr>
            <p:ph type="ftr" idx="11"/>
          </p:nvPr>
        </p:nvSpPr>
        <p:spPr>
          <a:xfrm>
            <a:off x="914400" y="6172200"/>
            <a:ext cx="38862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309" name="Google Shape;309;p63"/>
          <p:cNvSpPr txBox="1">
            <a:spLocks noGrp="1"/>
          </p:cNvSpPr>
          <p:nvPr>
            <p:ph type="sldNum" idx="12"/>
          </p:nvPr>
        </p:nvSpPr>
        <p:spPr>
          <a:xfrm>
            <a:off x="146304" y="6208776"/>
            <a:ext cx="457200" cy="4572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0" name="Google Shape;310;p63"/>
          <p:cNvSpPr/>
          <p:nvPr/>
        </p:nvSpPr>
        <p:spPr>
          <a:xfrm rot="10800000" flipH="1">
            <a:off x="68307" y="4683495"/>
            <a:ext cx="9006900" cy="9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11" name="Google Shape;311;p63"/>
          <p:cNvSpPr/>
          <p:nvPr/>
        </p:nvSpPr>
        <p:spPr>
          <a:xfrm>
            <a:off x="68508" y="4650474"/>
            <a:ext cx="9006600" cy="45600"/>
          </a:xfrm>
          <a:prstGeom prst="rect">
            <a:avLst/>
          </a:prstGeom>
          <a:solidFill>
            <a:srgbClr val="B1C0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12" name="Google Shape;312;p63"/>
          <p:cNvSpPr/>
          <p:nvPr/>
        </p:nvSpPr>
        <p:spPr>
          <a:xfrm>
            <a:off x="68510" y="4773224"/>
            <a:ext cx="9006600" cy="48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13" name="Google Shape;313;p63"/>
          <p:cNvSpPr>
            <a:spLocks noGrp="1"/>
          </p:cNvSpPr>
          <p:nvPr>
            <p:ph type="pic" idx="2"/>
          </p:nvPr>
        </p:nvSpPr>
        <p:spPr>
          <a:xfrm>
            <a:off x="68308" y="66675"/>
            <a:ext cx="9001800" cy="4581600"/>
          </a:xfrm>
          <a:prstGeom prst="round2SameRect">
            <a:avLst>
              <a:gd name="adj1" fmla="val 7101"/>
              <a:gd name="adj2" fmla="val 0"/>
            </a:avLst>
          </a:prstGeom>
          <a:solidFill>
            <a:schemeClr val="lt2"/>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lvl1pPr marR="0" lvl="0" algn="l" rtl="0">
              <a:lnSpc>
                <a:spcPct val="100000"/>
              </a:lnSpc>
              <a:spcBef>
                <a:spcPts val="600"/>
              </a:spcBef>
              <a:spcAft>
                <a:spcPts val="0"/>
              </a:spcAft>
              <a:buClr>
                <a:srgbClr val="A5A5A5"/>
              </a:buClr>
              <a:buSzPts val="3200"/>
              <a:buFont typeface="Noto Sans Symbols"/>
              <a:buNone/>
              <a:defRPr sz="3200" b="0" i="0" u="none" strike="noStrike" cap="none">
                <a:solidFill>
                  <a:srgbClr val="17365D"/>
                </a:solidFill>
                <a:latin typeface="Arial"/>
                <a:ea typeface="Arial"/>
                <a:cs typeface="Arial"/>
                <a:sym typeface="Arial"/>
              </a:defRPr>
            </a:lvl1pPr>
            <a:lvl2pPr marR="0" lvl="1"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R="0" lvl="2" algn="l" rtl="0">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R="0" lvl="3"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R="0" lvl="4"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R="0" lvl="5"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R="0" lvl="6"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R="0" lvl="7"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R="0" lvl="8"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Bulleted Text">
  <p:cSld name="4_Bulleted Text">
    <p:spTree>
      <p:nvGrpSpPr>
        <p:cNvPr id="1" name="Shape 48"/>
        <p:cNvGrpSpPr/>
        <p:nvPr/>
      </p:nvGrpSpPr>
      <p:grpSpPr>
        <a:xfrm>
          <a:off x="0" y="0"/>
          <a:ext cx="0" cy="0"/>
          <a:chOff x="0" y="0"/>
          <a:chExt cx="0" cy="0"/>
        </a:xfrm>
      </p:grpSpPr>
      <p:sp>
        <p:nvSpPr>
          <p:cNvPr id="49" name="Google Shape;49;p8"/>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0" name="Google Shape;50;p8"/>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314"/>
        <p:cNvGrpSpPr/>
        <p:nvPr/>
      </p:nvGrpSpPr>
      <p:grpSpPr>
        <a:xfrm>
          <a:off x="0" y="0"/>
          <a:ext cx="0" cy="0"/>
          <a:chOff x="0" y="0"/>
          <a:chExt cx="0" cy="0"/>
        </a:xfrm>
      </p:grpSpPr>
      <p:sp>
        <p:nvSpPr>
          <p:cNvPr id="315" name="Google Shape;315;p64"/>
          <p:cNvSpPr/>
          <p:nvPr/>
        </p:nvSpPr>
        <p:spPr>
          <a:xfrm>
            <a:off x="0" y="1663700"/>
            <a:ext cx="9144000" cy="48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6" name="Google Shape;316;p6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7" name="Google Shape;317;p6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318"/>
        <p:cNvGrpSpPr/>
        <p:nvPr/>
      </p:nvGrpSpPr>
      <p:grpSpPr>
        <a:xfrm>
          <a:off x="0" y="0"/>
          <a:ext cx="0" cy="0"/>
          <a:chOff x="0" y="0"/>
          <a:chExt cx="0" cy="0"/>
        </a:xfrm>
      </p:grpSpPr>
      <p:sp>
        <p:nvSpPr>
          <p:cNvPr id="319" name="Google Shape;319;p6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20" name="Google Shape;320;p65"/>
          <p:cNvSpPr txBox="1">
            <a:spLocks noGrp="1"/>
          </p:cNvSpPr>
          <p:nvPr>
            <p:ph type="title"/>
          </p:nvPr>
        </p:nvSpPr>
        <p:spPr>
          <a:xfrm>
            <a:off x="457200" y="579438"/>
            <a:ext cx="8229600" cy="868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sz="4000" b="1">
                <a:solidFill>
                  <a:srgbClr val="2E005C"/>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21"/>
        <p:cNvGrpSpPr/>
        <p:nvPr/>
      </p:nvGrpSpPr>
      <p:grpSpPr>
        <a:xfrm>
          <a:off x="0" y="0"/>
          <a:ext cx="0" cy="0"/>
          <a:chOff x="0" y="0"/>
          <a:chExt cx="0" cy="0"/>
        </a:xfrm>
      </p:grpSpPr>
      <p:sp>
        <p:nvSpPr>
          <p:cNvPr id="322" name="Google Shape;322;p6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23" name="Google Shape;323;p66"/>
          <p:cNvSpPr txBox="1">
            <a:spLocks noGrp="1"/>
          </p:cNvSpPr>
          <p:nvPr>
            <p:ph type="title"/>
          </p:nvPr>
        </p:nvSpPr>
        <p:spPr>
          <a:xfrm>
            <a:off x="457200" y="579438"/>
            <a:ext cx="8229600" cy="8685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sz="4000" b="1">
                <a:solidFill>
                  <a:srgbClr val="2E005C"/>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324"/>
        <p:cNvGrpSpPr/>
        <p:nvPr/>
      </p:nvGrpSpPr>
      <p:grpSpPr>
        <a:xfrm>
          <a:off x="0" y="0"/>
          <a:ext cx="0" cy="0"/>
          <a:chOff x="0" y="0"/>
          <a:chExt cx="0" cy="0"/>
        </a:xfrm>
      </p:grpSpPr>
      <p:sp>
        <p:nvSpPr>
          <p:cNvPr id="325" name="Google Shape;325;p67"/>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326" name="Google Shape;326;p67"/>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327" name="Google Shape;327;p6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8" name="Google Shape;328;p6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335"/>
        <p:cNvGrpSpPr/>
        <p:nvPr/>
      </p:nvGrpSpPr>
      <p:grpSpPr>
        <a:xfrm>
          <a:off x="0" y="0"/>
          <a:ext cx="0" cy="0"/>
          <a:chOff x="0" y="0"/>
          <a:chExt cx="0" cy="0"/>
        </a:xfrm>
      </p:grpSpPr>
      <p:sp>
        <p:nvSpPr>
          <p:cNvPr id="336" name="Google Shape;336;p6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7" name="Google Shape;337;p69"/>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338" name="Google Shape;338;p6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lvl1pPr marL="0" lvl="0" indent="0" algn="l" rtl="0">
              <a:spcBef>
                <a:spcPts val="0"/>
              </a:spcBef>
              <a:spcAft>
                <a:spcPts val="0"/>
              </a:spcAft>
              <a:buNone/>
              <a:defRPr sz="1000" b="0" i="0" u="none" strike="noStrike" cap="none">
                <a:solidFill>
                  <a:srgbClr val="25496F"/>
                </a:solidFill>
                <a:latin typeface="Arial"/>
                <a:ea typeface="Arial"/>
                <a:cs typeface="Arial"/>
                <a:sym typeface="Arial"/>
              </a:defRPr>
            </a:lvl1pPr>
            <a:lvl2pPr marL="0" lvl="1" indent="0" algn="l" rtl="0">
              <a:spcBef>
                <a:spcPts val="0"/>
              </a:spcBef>
              <a:spcAft>
                <a:spcPts val="0"/>
              </a:spcAft>
              <a:buNone/>
              <a:defRPr sz="1000" b="0" i="0" u="none" strike="noStrike" cap="none">
                <a:solidFill>
                  <a:srgbClr val="25496F"/>
                </a:solidFill>
                <a:latin typeface="Arial"/>
                <a:ea typeface="Arial"/>
                <a:cs typeface="Arial"/>
                <a:sym typeface="Arial"/>
              </a:defRPr>
            </a:lvl2pPr>
            <a:lvl3pPr marL="0" lvl="2" indent="0" algn="l" rtl="0">
              <a:spcBef>
                <a:spcPts val="0"/>
              </a:spcBef>
              <a:spcAft>
                <a:spcPts val="0"/>
              </a:spcAft>
              <a:buNone/>
              <a:defRPr sz="1000" b="0" i="0" u="none" strike="noStrike" cap="none">
                <a:solidFill>
                  <a:srgbClr val="25496F"/>
                </a:solidFill>
                <a:latin typeface="Arial"/>
                <a:ea typeface="Arial"/>
                <a:cs typeface="Arial"/>
                <a:sym typeface="Arial"/>
              </a:defRPr>
            </a:lvl3pPr>
            <a:lvl4pPr marL="0" lvl="3" indent="0" algn="l" rtl="0">
              <a:spcBef>
                <a:spcPts val="0"/>
              </a:spcBef>
              <a:spcAft>
                <a:spcPts val="0"/>
              </a:spcAft>
              <a:buNone/>
              <a:defRPr sz="1000" b="0" i="0" u="none" strike="noStrike" cap="none">
                <a:solidFill>
                  <a:srgbClr val="25496F"/>
                </a:solidFill>
                <a:latin typeface="Arial"/>
                <a:ea typeface="Arial"/>
                <a:cs typeface="Arial"/>
                <a:sym typeface="Arial"/>
              </a:defRPr>
            </a:lvl4pPr>
            <a:lvl5pPr marL="0" lvl="4" indent="0" algn="l" rtl="0">
              <a:spcBef>
                <a:spcPts val="0"/>
              </a:spcBef>
              <a:spcAft>
                <a:spcPts val="0"/>
              </a:spcAft>
              <a:buNone/>
              <a:defRPr sz="1000" b="0" i="0" u="none" strike="noStrike" cap="none">
                <a:solidFill>
                  <a:srgbClr val="25496F"/>
                </a:solidFill>
                <a:latin typeface="Arial"/>
                <a:ea typeface="Arial"/>
                <a:cs typeface="Arial"/>
                <a:sym typeface="Arial"/>
              </a:defRPr>
            </a:lvl5pPr>
            <a:lvl6pPr marL="0" lvl="5" indent="0" algn="l" rtl="0">
              <a:spcBef>
                <a:spcPts val="0"/>
              </a:spcBef>
              <a:spcAft>
                <a:spcPts val="0"/>
              </a:spcAft>
              <a:buNone/>
              <a:defRPr sz="1000" b="0" i="0" u="none" strike="noStrike" cap="none">
                <a:solidFill>
                  <a:srgbClr val="25496F"/>
                </a:solidFill>
                <a:latin typeface="Arial"/>
                <a:ea typeface="Arial"/>
                <a:cs typeface="Arial"/>
                <a:sym typeface="Arial"/>
              </a:defRPr>
            </a:lvl6pPr>
            <a:lvl7pPr marL="0" lvl="6" indent="0" algn="l" rtl="0">
              <a:spcBef>
                <a:spcPts val="0"/>
              </a:spcBef>
              <a:spcAft>
                <a:spcPts val="0"/>
              </a:spcAft>
              <a:buNone/>
              <a:defRPr sz="1000" b="0" i="0" u="none" strike="noStrike" cap="none">
                <a:solidFill>
                  <a:srgbClr val="25496F"/>
                </a:solidFill>
                <a:latin typeface="Arial"/>
                <a:ea typeface="Arial"/>
                <a:cs typeface="Arial"/>
                <a:sym typeface="Arial"/>
              </a:defRPr>
            </a:lvl7pPr>
            <a:lvl8pPr marL="0" lvl="7" indent="0" algn="l" rtl="0">
              <a:spcBef>
                <a:spcPts val="0"/>
              </a:spcBef>
              <a:spcAft>
                <a:spcPts val="0"/>
              </a:spcAft>
              <a:buNone/>
              <a:defRPr sz="1000" b="0" i="0" u="none" strike="noStrike" cap="none">
                <a:solidFill>
                  <a:srgbClr val="25496F"/>
                </a:solidFill>
                <a:latin typeface="Arial"/>
                <a:ea typeface="Arial"/>
                <a:cs typeface="Arial"/>
                <a:sym typeface="Arial"/>
              </a:defRPr>
            </a:lvl8pPr>
            <a:lvl9pPr marL="0" lvl="8" indent="0" algn="l" rtl="0">
              <a:spcBef>
                <a:spcPts val="0"/>
              </a:spcBef>
              <a:spcAft>
                <a:spcPts val="0"/>
              </a:spcAft>
              <a:buNone/>
              <a:defRPr sz="1000" b="0" i="0" u="none" strike="noStrike" cap="none">
                <a:solidFill>
                  <a:srgbClr val="25496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39"/>
        <p:cNvGrpSpPr/>
        <p:nvPr/>
      </p:nvGrpSpPr>
      <p:grpSpPr>
        <a:xfrm>
          <a:off x="0" y="0"/>
          <a:ext cx="0" cy="0"/>
          <a:chOff x="0" y="0"/>
          <a:chExt cx="0" cy="0"/>
        </a:xfrm>
      </p:grpSpPr>
      <p:sp>
        <p:nvSpPr>
          <p:cNvPr id="340" name="Google Shape;340;p70"/>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41" name="Google Shape;341;p7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2" name="Google Shape;342;p7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43" name="Google Shape;343;p70"/>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344"/>
        <p:cNvGrpSpPr/>
        <p:nvPr/>
      </p:nvGrpSpPr>
      <p:grpSpPr>
        <a:xfrm>
          <a:off x="0" y="0"/>
          <a:ext cx="0" cy="0"/>
          <a:chOff x="0" y="0"/>
          <a:chExt cx="0" cy="0"/>
        </a:xfrm>
      </p:grpSpPr>
      <p:sp>
        <p:nvSpPr>
          <p:cNvPr id="345" name="Google Shape;345;p71"/>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46" name="Google Shape;346;p71"/>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47" name="Google Shape;347;p7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8" name="Google Shape;348;p7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49" name="Google Shape;349;p71"/>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0"/>
        <p:cNvGrpSpPr/>
        <p:nvPr/>
      </p:nvGrpSpPr>
      <p:grpSpPr>
        <a:xfrm>
          <a:off x="0" y="0"/>
          <a:ext cx="0" cy="0"/>
          <a:chOff x="0" y="0"/>
          <a:chExt cx="0" cy="0"/>
        </a:xfrm>
      </p:grpSpPr>
      <p:sp>
        <p:nvSpPr>
          <p:cNvPr id="351" name="Google Shape;351;p7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2" name="Google Shape;352;p7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53" name="Google Shape;353;p72"/>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_Bulleted Text">
  <p:cSld name="4_Bulleted Text">
    <p:spTree>
      <p:nvGrpSpPr>
        <p:cNvPr id="1" name="Shape 354"/>
        <p:cNvGrpSpPr/>
        <p:nvPr/>
      </p:nvGrpSpPr>
      <p:grpSpPr>
        <a:xfrm>
          <a:off x="0" y="0"/>
          <a:ext cx="0" cy="0"/>
          <a:chOff x="0" y="0"/>
          <a:chExt cx="0" cy="0"/>
        </a:xfrm>
      </p:grpSpPr>
      <p:sp>
        <p:nvSpPr>
          <p:cNvPr id="355" name="Google Shape;355;p7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56" name="Google Shape;356;p7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7" name="Google Shape;357;p7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_Bulleted Text">
  <p:cSld name="8_Bulleted Text">
    <p:spTree>
      <p:nvGrpSpPr>
        <p:cNvPr id="1" name="Shape 358"/>
        <p:cNvGrpSpPr/>
        <p:nvPr/>
      </p:nvGrpSpPr>
      <p:grpSpPr>
        <a:xfrm>
          <a:off x="0" y="0"/>
          <a:ext cx="0" cy="0"/>
          <a:chOff x="0" y="0"/>
          <a:chExt cx="0" cy="0"/>
        </a:xfrm>
      </p:grpSpPr>
      <p:sp>
        <p:nvSpPr>
          <p:cNvPr id="359" name="Google Shape;359;p74"/>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60" name="Google Shape;360;p7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1" name="Google Shape;361;p7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Bulleted Text">
  <p:cSld name="8_Bulleted Text">
    <p:spTree>
      <p:nvGrpSpPr>
        <p:cNvPr id="1" name="Shape 52"/>
        <p:cNvGrpSpPr/>
        <p:nvPr/>
      </p:nvGrpSpPr>
      <p:grpSpPr>
        <a:xfrm>
          <a:off x="0" y="0"/>
          <a:ext cx="0" cy="0"/>
          <a:chOff x="0" y="0"/>
          <a:chExt cx="0" cy="0"/>
        </a:xfrm>
      </p:grpSpPr>
      <p:sp>
        <p:nvSpPr>
          <p:cNvPr id="53" name="Google Shape;53;p9"/>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spcBef>
                <a:spcPts val="600"/>
              </a:spcBef>
              <a:spcAft>
                <a:spcPts val="0"/>
              </a:spcAft>
              <a:buSzPts val="2400"/>
              <a:buChar char="▪"/>
              <a:defRPr>
                <a:solidFill>
                  <a:srgbClr val="25496F"/>
                </a:solidFill>
                <a:latin typeface="Arial"/>
                <a:ea typeface="Arial"/>
                <a:cs typeface="Arial"/>
                <a:sym typeface="Arial"/>
              </a:defRPr>
            </a:lvl1pPr>
            <a:lvl2pPr marL="914400" lvl="1" indent="-342900" algn="l">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54" name="Google Shape;54;p9"/>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solidFill>
                  <a:srgbClr val="BFBFBF"/>
                </a:solidFill>
              </a:defRPr>
            </a:lvl1pPr>
            <a:lvl2pPr marL="0" lvl="1" indent="0" algn="r">
              <a:spcBef>
                <a:spcPts val="0"/>
              </a:spcBef>
              <a:spcAft>
                <a:spcPts val="0"/>
              </a:spcAft>
              <a:buNone/>
              <a:defRPr>
                <a:solidFill>
                  <a:srgbClr val="BFBFBF"/>
                </a:solidFill>
              </a:defRPr>
            </a:lvl2pPr>
            <a:lvl3pPr marL="0" lvl="2" indent="0" algn="r">
              <a:spcBef>
                <a:spcPts val="0"/>
              </a:spcBef>
              <a:spcAft>
                <a:spcPts val="0"/>
              </a:spcAft>
              <a:buNone/>
              <a:defRPr>
                <a:solidFill>
                  <a:srgbClr val="BFBFBF"/>
                </a:solidFill>
              </a:defRPr>
            </a:lvl3pPr>
            <a:lvl4pPr marL="0" lvl="3" indent="0" algn="r">
              <a:spcBef>
                <a:spcPts val="0"/>
              </a:spcBef>
              <a:spcAft>
                <a:spcPts val="0"/>
              </a:spcAft>
              <a:buNone/>
              <a:defRPr>
                <a:solidFill>
                  <a:srgbClr val="BFBFBF"/>
                </a:solidFill>
              </a:defRPr>
            </a:lvl4pPr>
            <a:lvl5pPr marL="0" lvl="4" indent="0" algn="r">
              <a:spcBef>
                <a:spcPts val="0"/>
              </a:spcBef>
              <a:spcAft>
                <a:spcPts val="0"/>
              </a:spcAft>
              <a:buNone/>
              <a:defRPr>
                <a:solidFill>
                  <a:srgbClr val="BFBFBF"/>
                </a:solidFill>
              </a:defRPr>
            </a:lvl5pPr>
            <a:lvl6pPr marL="0" lvl="5" indent="0" algn="r">
              <a:spcBef>
                <a:spcPts val="0"/>
              </a:spcBef>
              <a:spcAft>
                <a:spcPts val="0"/>
              </a:spcAft>
              <a:buNone/>
              <a:defRPr>
                <a:solidFill>
                  <a:srgbClr val="BFBFBF"/>
                </a:solidFill>
              </a:defRPr>
            </a:lvl6pPr>
            <a:lvl7pPr marL="0" lvl="6" indent="0" algn="r">
              <a:spcBef>
                <a:spcPts val="0"/>
              </a:spcBef>
              <a:spcAft>
                <a:spcPts val="0"/>
              </a:spcAft>
              <a:buNone/>
              <a:defRPr>
                <a:solidFill>
                  <a:srgbClr val="BFBFBF"/>
                </a:solidFill>
              </a:defRPr>
            </a:lvl7pPr>
            <a:lvl8pPr marL="0" lvl="7" indent="0" algn="r">
              <a:spcBef>
                <a:spcPts val="0"/>
              </a:spcBef>
              <a:spcAft>
                <a:spcPts val="0"/>
              </a:spcAft>
              <a:buNone/>
              <a:defRPr>
                <a:solidFill>
                  <a:srgbClr val="BFBFBF"/>
                </a:solidFill>
              </a:defRPr>
            </a:lvl8pPr>
            <a:lvl9pPr marL="0" lvl="8" indent="0" algn="r">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About AIR">
  <p:cSld name="About AIR">
    <p:spTree>
      <p:nvGrpSpPr>
        <p:cNvPr id="1" name="Shape 362"/>
        <p:cNvGrpSpPr/>
        <p:nvPr/>
      </p:nvGrpSpPr>
      <p:grpSpPr>
        <a:xfrm>
          <a:off x="0" y="0"/>
          <a:ext cx="0" cy="0"/>
          <a:chOff x="0" y="0"/>
          <a:chExt cx="0" cy="0"/>
        </a:xfrm>
      </p:grpSpPr>
      <p:sp>
        <p:nvSpPr>
          <p:cNvPr id="363" name="Google Shape;363;p75"/>
          <p:cNvSpPr/>
          <p:nvPr/>
        </p:nvSpPr>
        <p:spPr>
          <a:xfrm>
            <a:off x="7223760" y="318052"/>
            <a:ext cx="19203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64" name="Google Shape;364;p75"/>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365" name="Google Shape;365;p7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6" name="Google Shape;366;p7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367"/>
        <p:cNvGrpSpPr/>
        <p:nvPr/>
      </p:nvGrpSpPr>
      <p:grpSpPr>
        <a:xfrm>
          <a:off x="0" y="0"/>
          <a:ext cx="0" cy="0"/>
          <a:chOff x="0" y="0"/>
          <a:chExt cx="0" cy="0"/>
        </a:xfrm>
      </p:grpSpPr>
      <p:grpSp>
        <p:nvGrpSpPr>
          <p:cNvPr id="368" name="Google Shape;368;p76"/>
          <p:cNvGrpSpPr/>
          <p:nvPr/>
        </p:nvGrpSpPr>
        <p:grpSpPr>
          <a:xfrm>
            <a:off x="0" y="0"/>
            <a:ext cx="9144000" cy="6858000"/>
            <a:chOff x="0" y="0"/>
            <a:chExt cx="9144000" cy="6858000"/>
          </a:xfrm>
        </p:grpSpPr>
        <p:pic>
          <p:nvPicPr>
            <p:cNvPr id="369" name="Google Shape;369;p76"/>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370" name="Google Shape;370;p76" descr="RTI Arkansas Logo.png"/>
            <p:cNvPicPr preferRelativeResize="0"/>
            <p:nvPr/>
          </p:nvPicPr>
          <p:blipFill rotWithShape="1">
            <a:blip r:embed="rId3">
              <a:alphaModFix/>
            </a:blip>
            <a:srcRect/>
            <a:stretch/>
          </p:blipFill>
          <p:spPr>
            <a:xfrm>
              <a:off x="7522591" y="302814"/>
              <a:ext cx="1566545" cy="289276"/>
            </a:xfrm>
            <a:prstGeom prst="rect">
              <a:avLst/>
            </a:prstGeom>
            <a:noFill/>
            <a:ln>
              <a:noFill/>
            </a:ln>
          </p:spPr>
        </p:pic>
      </p:grpSp>
      <p:sp>
        <p:nvSpPr>
          <p:cNvPr id="371" name="Google Shape;371;p76"/>
          <p:cNvSpPr/>
          <p:nvPr/>
        </p:nvSpPr>
        <p:spPr>
          <a:xfrm>
            <a:off x="0" y="1682482"/>
            <a:ext cx="91440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72" name="Google Shape;372;p76"/>
          <p:cNvSpPr txBox="1">
            <a:spLocks noGrp="1"/>
          </p:cNvSpPr>
          <p:nvPr>
            <p:ph type="body" idx="1"/>
          </p:nvPr>
        </p:nvSpPr>
        <p:spPr>
          <a:xfrm>
            <a:off x="687388" y="1146048"/>
            <a:ext cx="8224800" cy="48279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373" name="Google Shape;373;p76"/>
          <p:cNvSpPr txBox="1">
            <a:spLocks noGrp="1"/>
          </p:cNvSpPr>
          <p:nvPr>
            <p:ph type="title"/>
          </p:nvPr>
        </p:nvSpPr>
        <p:spPr>
          <a:xfrm>
            <a:off x="687388" y="318053"/>
            <a:ext cx="8224800" cy="74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6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4" name="Google Shape;374;p7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75" name="Google Shape;375;p76"/>
          <p:cNvSpPr txBox="1">
            <a:spLocks noGrp="1"/>
          </p:cNvSpPr>
          <p:nvPr>
            <p:ph type="body" idx="2"/>
          </p:nvPr>
        </p:nvSpPr>
        <p:spPr>
          <a:xfrm>
            <a:off x="687388" y="6057936"/>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cxnSp>
        <p:nvCxnSpPr>
          <p:cNvPr id="376" name="Google Shape;376;p76"/>
          <p:cNvCxnSpPr/>
          <p:nvPr/>
        </p:nvCxnSpPr>
        <p:spPr>
          <a:xfrm>
            <a:off x="681038" y="1043797"/>
            <a:ext cx="8463000" cy="17400"/>
          </a:xfrm>
          <a:prstGeom prst="straightConnector1">
            <a:avLst/>
          </a:prstGeom>
          <a:noFill/>
          <a:ln w="9525" cap="flat" cmpd="sng">
            <a:solidFill>
              <a:srgbClr val="46739E"/>
            </a:solidFill>
            <a:prstDash val="solid"/>
            <a:round/>
            <a:headEnd type="none" w="sm" len="sm"/>
            <a:tailEnd type="none" w="sm" len="sm"/>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0_Bulleted Text">
  <p:cSld name="10_Bulleted Text">
    <p:spTree>
      <p:nvGrpSpPr>
        <p:cNvPr id="1" name="Shape 377"/>
        <p:cNvGrpSpPr/>
        <p:nvPr/>
      </p:nvGrpSpPr>
      <p:grpSpPr>
        <a:xfrm>
          <a:off x="0" y="0"/>
          <a:ext cx="0" cy="0"/>
          <a:chOff x="0" y="0"/>
          <a:chExt cx="0" cy="0"/>
        </a:xfrm>
      </p:grpSpPr>
      <p:sp>
        <p:nvSpPr>
          <p:cNvPr id="378" name="Google Shape;378;p7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79" name="Google Shape;379;p7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0" name="Google Shape;380;p7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5_Bulleted Text">
  <p:cSld name="15_Bulleted Text">
    <p:spTree>
      <p:nvGrpSpPr>
        <p:cNvPr id="1" name="Shape 381"/>
        <p:cNvGrpSpPr/>
        <p:nvPr/>
      </p:nvGrpSpPr>
      <p:grpSpPr>
        <a:xfrm>
          <a:off x="0" y="0"/>
          <a:ext cx="0" cy="0"/>
          <a:chOff x="0" y="0"/>
          <a:chExt cx="0" cy="0"/>
        </a:xfrm>
      </p:grpSpPr>
      <p:sp>
        <p:nvSpPr>
          <p:cNvPr id="382" name="Google Shape;382;p7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83" name="Google Shape;383;p7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4" name="Google Shape;384;p7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wo Column Bulleted Text">
  <p:cSld name="3_Two Column Bulleted Text">
    <p:spTree>
      <p:nvGrpSpPr>
        <p:cNvPr id="1" name="Shape 385"/>
        <p:cNvGrpSpPr/>
        <p:nvPr/>
      </p:nvGrpSpPr>
      <p:grpSpPr>
        <a:xfrm>
          <a:off x="0" y="0"/>
          <a:ext cx="0" cy="0"/>
          <a:chOff x="0" y="0"/>
          <a:chExt cx="0" cy="0"/>
        </a:xfrm>
      </p:grpSpPr>
      <p:sp>
        <p:nvSpPr>
          <p:cNvPr id="386" name="Google Shape;386;p79"/>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87" name="Google Shape;387;p79"/>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88" name="Google Shape;388;p7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9" name="Google Shape;389;p7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1_Bulleted Text">
  <p:cSld name="11_Bulleted Text">
    <p:spTree>
      <p:nvGrpSpPr>
        <p:cNvPr id="1" name="Shape 390"/>
        <p:cNvGrpSpPr/>
        <p:nvPr/>
      </p:nvGrpSpPr>
      <p:grpSpPr>
        <a:xfrm>
          <a:off x="0" y="0"/>
          <a:ext cx="0" cy="0"/>
          <a:chOff x="0" y="0"/>
          <a:chExt cx="0" cy="0"/>
        </a:xfrm>
      </p:grpSpPr>
      <p:sp>
        <p:nvSpPr>
          <p:cNvPr id="391" name="Google Shape;391;p8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92" name="Google Shape;392;p8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3" name="Google Shape;393;p8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_Two Column Bulleted Text">
  <p:cSld name="4_Two Column Bulleted Text">
    <p:spTree>
      <p:nvGrpSpPr>
        <p:cNvPr id="1" name="Shape 394"/>
        <p:cNvGrpSpPr/>
        <p:nvPr/>
      </p:nvGrpSpPr>
      <p:grpSpPr>
        <a:xfrm>
          <a:off x="0" y="0"/>
          <a:ext cx="0" cy="0"/>
          <a:chOff x="0" y="0"/>
          <a:chExt cx="0" cy="0"/>
        </a:xfrm>
      </p:grpSpPr>
      <p:sp>
        <p:nvSpPr>
          <p:cNvPr id="395" name="Google Shape;395;p81"/>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96" name="Google Shape;396;p81"/>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397" name="Google Shape;397;p8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8" name="Google Shape;398;p8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2_Bulleted Text">
  <p:cSld name="12_Bulleted Text">
    <p:spTree>
      <p:nvGrpSpPr>
        <p:cNvPr id="1" name="Shape 399"/>
        <p:cNvGrpSpPr/>
        <p:nvPr/>
      </p:nvGrpSpPr>
      <p:grpSpPr>
        <a:xfrm>
          <a:off x="0" y="0"/>
          <a:ext cx="0" cy="0"/>
          <a:chOff x="0" y="0"/>
          <a:chExt cx="0" cy="0"/>
        </a:xfrm>
      </p:grpSpPr>
      <p:sp>
        <p:nvSpPr>
          <p:cNvPr id="400" name="Google Shape;400;p8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01" name="Google Shape;401;p8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2" name="Google Shape;402;p8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3_Bulleted Text">
  <p:cSld name="13_Bulleted Text">
    <p:spTree>
      <p:nvGrpSpPr>
        <p:cNvPr id="1" name="Shape 403"/>
        <p:cNvGrpSpPr/>
        <p:nvPr/>
      </p:nvGrpSpPr>
      <p:grpSpPr>
        <a:xfrm>
          <a:off x="0" y="0"/>
          <a:ext cx="0" cy="0"/>
          <a:chOff x="0" y="0"/>
          <a:chExt cx="0" cy="0"/>
        </a:xfrm>
      </p:grpSpPr>
      <p:sp>
        <p:nvSpPr>
          <p:cNvPr id="404" name="Google Shape;404;p8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05" name="Google Shape;405;p8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6" name="Google Shape;406;p8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Bulleted Text">
  <p:cSld name="2_Bulleted Text">
    <p:spTree>
      <p:nvGrpSpPr>
        <p:cNvPr id="1" name="Shape 407"/>
        <p:cNvGrpSpPr/>
        <p:nvPr/>
      </p:nvGrpSpPr>
      <p:grpSpPr>
        <a:xfrm>
          <a:off x="0" y="0"/>
          <a:ext cx="0" cy="0"/>
          <a:chOff x="0" y="0"/>
          <a:chExt cx="0" cy="0"/>
        </a:xfrm>
      </p:grpSpPr>
      <p:sp>
        <p:nvSpPr>
          <p:cNvPr id="408" name="Google Shape;408;p84"/>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09" name="Google Shape;409;p8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0" name="Google Shape;410;p8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bout AIR">
  <p:cSld name="About AIR">
    <p:spTree>
      <p:nvGrpSpPr>
        <p:cNvPr id="1" name="Shape 56"/>
        <p:cNvGrpSpPr/>
        <p:nvPr/>
      </p:nvGrpSpPr>
      <p:grpSpPr>
        <a:xfrm>
          <a:off x="0" y="0"/>
          <a:ext cx="0" cy="0"/>
          <a:chOff x="0" y="0"/>
          <a:chExt cx="0" cy="0"/>
        </a:xfrm>
      </p:grpSpPr>
      <p:sp>
        <p:nvSpPr>
          <p:cNvPr id="57" name="Google Shape;57;p10"/>
          <p:cNvSpPr/>
          <p:nvPr/>
        </p:nvSpPr>
        <p:spPr>
          <a:xfrm>
            <a:off x="7223760" y="318052"/>
            <a:ext cx="1920240" cy="3768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58" name="Google Shape;58;p10"/>
          <p:cNvSpPr txBox="1">
            <a:spLocks noGrp="1"/>
          </p:cNvSpPr>
          <p:nvPr>
            <p:ph type="body" idx="1"/>
          </p:nvPr>
        </p:nvSpPr>
        <p:spPr>
          <a:xfrm>
            <a:off x="687388" y="2055813"/>
            <a:ext cx="8224837" cy="3509835"/>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SzPts val="2400"/>
              <a:buNone/>
              <a:defRPr>
                <a:solidFill>
                  <a:srgbClr val="25496F"/>
                </a:solidFill>
                <a:latin typeface="Arial"/>
                <a:ea typeface="Arial"/>
                <a:cs typeface="Arial"/>
                <a:sym typeface="Arial"/>
              </a:defRPr>
            </a:lvl1pPr>
            <a:lvl2pPr marL="914400" lvl="1" indent="-342900" algn="l">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a:spcBef>
                <a:spcPts val="600"/>
              </a:spcBef>
              <a:spcAft>
                <a:spcPts val="0"/>
              </a:spcAft>
              <a:buSzPts val="1400"/>
              <a:buChar char="•"/>
              <a:defRPr>
                <a:solidFill>
                  <a:srgbClr val="25496F"/>
                </a:solidFill>
                <a:latin typeface="Arial"/>
                <a:ea typeface="Arial"/>
                <a:cs typeface="Arial"/>
                <a:sym typeface="Arial"/>
              </a:defRPr>
            </a:lvl6pPr>
            <a:lvl7pPr marL="3200400" lvl="6" indent="-317500" algn="l">
              <a:spcBef>
                <a:spcPts val="600"/>
              </a:spcBef>
              <a:spcAft>
                <a:spcPts val="0"/>
              </a:spcAft>
              <a:buSzPts val="1400"/>
              <a:buChar char="•"/>
              <a:defRPr>
                <a:solidFill>
                  <a:srgbClr val="25496F"/>
                </a:solidFill>
                <a:latin typeface="Arial"/>
                <a:ea typeface="Arial"/>
                <a:cs typeface="Arial"/>
                <a:sym typeface="Arial"/>
              </a:defRPr>
            </a:lvl7pPr>
            <a:lvl8pPr marL="3657600" lvl="7" indent="-317500" algn="l">
              <a:spcBef>
                <a:spcPts val="600"/>
              </a:spcBef>
              <a:spcAft>
                <a:spcPts val="0"/>
              </a:spcAft>
              <a:buSzPts val="1400"/>
              <a:buChar char="•"/>
              <a:defRPr>
                <a:solidFill>
                  <a:srgbClr val="25496F"/>
                </a:solidFill>
                <a:latin typeface="Arial"/>
                <a:ea typeface="Arial"/>
                <a:cs typeface="Arial"/>
                <a:sym typeface="Arial"/>
              </a:defRPr>
            </a:lvl8pPr>
            <a:lvl9pPr marL="4114800" lvl="8" indent="-317500" algn="l">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59" name="Google Shape;59;p10"/>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411"/>
        <p:cNvGrpSpPr/>
        <p:nvPr/>
      </p:nvGrpSpPr>
      <p:grpSpPr>
        <a:xfrm>
          <a:off x="0" y="0"/>
          <a:ext cx="0" cy="0"/>
          <a:chOff x="0" y="0"/>
          <a:chExt cx="0" cy="0"/>
        </a:xfrm>
      </p:grpSpPr>
      <p:sp>
        <p:nvSpPr>
          <p:cNvPr id="412" name="Google Shape;412;p85"/>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spcBef>
                <a:spcPts val="600"/>
              </a:spcBef>
              <a:spcAft>
                <a:spcPts val="0"/>
              </a:spcAft>
              <a:buSzPts val="2400"/>
              <a:buNone/>
              <a:defRPr>
                <a:solidFill>
                  <a:srgbClr val="25496F"/>
                </a:solidFill>
                <a:latin typeface="Arial"/>
                <a:ea typeface="Arial"/>
                <a:cs typeface="Arial"/>
                <a:sym typeface="Arial"/>
              </a:defRPr>
            </a:lvl1pPr>
            <a:lvl2pPr marL="914400" lvl="1" indent="-342900" algn="l" rtl="0">
              <a:spcBef>
                <a:spcPts val="600"/>
              </a:spcBef>
              <a:spcAft>
                <a:spcPts val="0"/>
              </a:spcAft>
              <a:buSzPts val="1800"/>
              <a:buFont typeface="Noto Sans Symbols"/>
              <a:buChar char="▪"/>
              <a:defRPr sz="1800">
                <a:solidFill>
                  <a:srgbClr val="25496F"/>
                </a:solidFill>
                <a:latin typeface="Arial"/>
                <a:ea typeface="Arial"/>
                <a:cs typeface="Arial"/>
                <a:sym typeface="Arial"/>
              </a:defRPr>
            </a:lvl2pPr>
            <a:lvl3pPr marL="1371600" lvl="2" indent="-330835" algn="l" rtl="0">
              <a:spcBef>
                <a:spcPts val="600"/>
              </a:spcBef>
              <a:spcAft>
                <a:spcPts val="0"/>
              </a:spcAft>
              <a:buSzPts val="1610"/>
              <a:buFont typeface="Arial"/>
              <a:buChar char="•"/>
              <a:defRPr sz="1400">
                <a:solidFill>
                  <a:srgbClr val="25496F"/>
                </a:solidFill>
                <a:latin typeface="Arial"/>
                <a:ea typeface="Arial"/>
                <a:cs typeface="Arial"/>
                <a:sym typeface="Arial"/>
              </a:defRPr>
            </a:lvl3pPr>
            <a:lvl4pPr marL="1828800" lvl="3" indent="-317500" algn="l" rtl="0">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413" name="Google Shape;413;p8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4" name="Google Shape;414;p8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15" name="Google Shape;415;p85"/>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spcBef>
                <a:spcPts val="0"/>
              </a:spcBef>
              <a:spcAft>
                <a:spcPts val="0"/>
              </a:spcAft>
              <a:buSzPts val="1000"/>
              <a:buNone/>
              <a:defRPr sz="1000"/>
            </a:lvl1pPr>
            <a:lvl2pPr marL="914400" lvl="1" indent="-228600" algn="r" rtl="0">
              <a:spcBef>
                <a:spcPts val="0"/>
              </a:spcBef>
              <a:spcAft>
                <a:spcPts val="0"/>
              </a:spcAft>
              <a:buSzPts val="1400"/>
              <a:buNone/>
              <a:defRPr sz="1400"/>
            </a:lvl2pPr>
            <a:lvl3pPr marL="1371600" lvl="2" indent="-228600" algn="r" rtl="0">
              <a:spcBef>
                <a:spcPts val="0"/>
              </a:spcBef>
              <a:spcAft>
                <a:spcPts val="0"/>
              </a:spcAft>
              <a:buSzPts val="1400"/>
              <a:buNone/>
              <a:defRPr sz="1400"/>
            </a:lvl3pPr>
            <a:lvl4pPr marL="1828800" lvl="3" indent="-228600" algn="r" rtl="0">
              <a:spcBef>
                <a:spcPts val="0"/>
              </a:spcBef>
              <a:spcAft>
                <a:spcPts val="0"/>
              </a:spcAft>
              <a:buSzPts val="1050"/>
              <a:buNone/>
              <a:defRPr sz="1400"/>
            </a:lvl4pPr>
            <a:lvl5pPr marL="2286000" lvl="4" indent="-228600" algn="r" rtl="0">
              <a:spcBef>
                <a:spcPts val="0"/>
              </a:spcBef>
              <a:spcAft>
                <a:spcPts val="0"/>
              </a:spcAft>
              <a:buSzPts val="1400"/>
              <a:buNone/>
              <a:defRPr sz="14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rg Chart">
  <p:cSld name="Org Chart">
    <p:spTree>
      <p:nvGrpSpPr>
        <p:cNvPr id="1" name="Shape 416"/>
        <p:cNvGrpSpPr/>
        <p:nvPr/>
      </p:nvGrpSpPr>
      <p:grpSpPr>
        <a:xfrm>
          <a:off x="0" y="0"/>
          <a:ext cx="0" cy="0"/>
          <a:chOff x="0" y="0"/>
          <a:chExt cx="0" cy="0"/>
        </a:xfrm>
      </p:grpSpPr>
      <p:sp>
        <p:nvSpPr>
          <p:cNvPr id="417" name="Google Shape;417;p86"/>
          <p:cNvSpPr>
            <a:spLocks noGrp="1"/>
          </p:cNvSpPr>
          <p:nvPr>
            <p:ph type="dgm" idx="2"/>
          </p:nvPr>
        </p:nvSpPr>
        <p:spPr>
          <a:xfrm>
            <a:off x="122785" y="747422"/>
            <a:ext cx="8905500" cy="5096700"/>
          </a:xfrm>
          <a:prstGeom prst="rect">
            <a:avLst/>
          </a:prstGeom>
          <a:noFill/>
          <a:ln>
            <a:noFill/>
          </a:ln>
        </p:spPr>
        <p:txBody>
          <a:bodyPr spcFirstLastPara="1" wrap="square" lIns="0" tIns="0" rIns="0" bIns="0" anchor="t" anchorCtr="0">
            <a:noAutofit/>
          </a:bodyPr>
          <a:lstStyle>
            <a:lvl1pPr marR="0" lvl="0" algn="l" rtl="0">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R="0" lvl="1" algn="l" rtl="0">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R="0" lvl="2" algn="l" rtl="0">
              <a:spcBef>
                <a:spcPts val="600"/>
              </a:spcBef>
              <a:spcAft>
                <a:spcPts val="0"/>
              </a:spcAft>
              <a:buClr>
                <a:srgbClr val="A5A5A5"/>
              </a:buClr>
              <a:buSzPts val="1400"/>
              <a:buFont typeface="Libre Franklin"/>
              <a:buChar char="–"/>
              <a:defRPr sz="1400" b="0" i="0" u="none" strike="noStrike" cap="none">
                <a:solidFill>
                  <a:srgbClr val="25496F"/>
                </a:solidFill>
                <a:latin typeface="Arial"/>
                <a:ea typeface="Arial"/>
                <a:cs typeface="Arial"/>
                <a:sym typeface="Arial"/>
              </a:defRPr>
            </a:lvl3pPr>
            <a:lvl4pPr marR="0" lvl="3" algn="l" rtl="0">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R="0" lvl="4"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R="0" lvl="5"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R="0" lvl="6"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R="0" lvl="7"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R="0" lvl="8"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418" name="Google Shape;418;p8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19" name="Google Shape;419;p86"/>
          <p:cNvSpPr txBox="1">
            <a:spLocks noGrp="1"/>
          </p:cNvSpPr>
          <p:nvPr>
            <p:ph type="title"/>
          </p:nvPr>
        </p:nvSpPr>
        <p:spPr>
          <a:xfrm>
            <a:off x="122387" y="314394"/>
            <a:ext cx="8906400" cy="3615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1400"/>
              <a:buNone/>
              <a:defRPr sz="22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_Bulleted Text">
  <p:cSld name="5_Bulleted Text">
    <p:spTree>
      <p:nvGrpSpPr>
        <p:cNvPr id="1" name="Shape 420"/>
        <p:cNvGrpSpPr/>
        <p:nvPr/>
      </p:nvGrpSpPr>
      <p:grpSpPr>
        <a:xfrm>
          <a:off x="0" y="0"/>
          <a:ext cx="0" cy="0"/>
          <a:chOff x="0" y="0"/>
          <a:chExt cx="0" cy="0"/>
        </a:xfrm>
      </p:grpSpPr>
      <p:sp>
        <p:nvSpPr>
          <p:cNvPr id="421" name="Google Shape;421;p8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22" name="Google Shape;422;p8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3" name="Google Shape;423;p8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Bulleted Text">
  <p:cSld name="6_Bulleted Text">
    <p:spTree>
      <p:nvGrpSpPr>
        <p:cNvPr id="1" name="Shape 424"/>
        <p:cNvGrpSpPr/>
        <p:nvPr/>
      </p:nvGrpSpPr>
      <p:grpSpPr>
        <a:xfrm>
          <a:off x="0" y="0"/>
          <a:ext cx="0" cy="0"/>
          <a:chOff x="0" y="0"/>
          <a:chExt cx="0" cy="0"/>
        </a:xfrm>
      </p:grpSpPr>
      <p:sp>
        <p:nvSpPr>
          <p:cNvPr id="425" name="Google Shape;425;p8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26" name="Google Shape;426;p8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7" name="Google Shape;427;p8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Bulleted Text">
  <p:cSld name="3_Bulleted Text">
    <p:spTree>
      <p:nvGrpSpPr>
        <p:cNvPr id="1" name="Shape 428"/>
        <p:cNvGrpSpPr/>
        <p:nvPr/>
      </p:nvGrpSpPr>
      <p:grpSpPr>
        <a:xfrm>
          <a:off x="0" y="0"/>
          <a:ext cx="0" cy="0"/>
          <a:chOff x="0" y="0"/>
          <a:chExt cx="0" cy="0"/>
        </a:xfrm>
      </p:grpSpPr>
      <p:sp>
        <p:nvSpPr>
          <p:cNvPr id="429" name="Google Shape;429;p8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30" name="Google Shape;430;p8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1" name="Google Shape;431;p8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wo Column Bulleted Text">
  <p:cSld name="1_Two Column Bulleted Text">
    <p:spTree>
      <p:nvGrpSpPr>
        <p:cNvPr id="1" name="Shape 432"/>
        <p:cNvGrpSpPr/>
        <p:nvPr/>
      </p:nvGrpSpPr>
      <p:grpSpPr>
        <a:xfrm>
          <a:off x="0" y="0"/>
          <a:ext cx="0" cy="0"/>
          <a:chOff x="0" y="0"/>
          <a:chExt cx="0" cy="0"/>
        </a:xfrm>
      </p:grpSpPr>
      <p:sp>
        <p:nvSpPr>
          <p:cNvPr id="433" name="Google Shape;433;p90"/>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34" name="Google Shape;434;p90"/>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35" name="Google Shape;435;p9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6" name="Google Shape;436;p90"/>
          <p:cNvSpPr txBox="1">
            <a:spLocks noGrp="1"/>
          </p:cNvSpPr>
          <p:nvPr>
            <p:ph type="sldNum" idx="12"/>
          </p:nvPr>
        </p:nvSpPr>
        <p:spPr>
          <a:xfrm>
            <a:off x="8755063" y="6507163"/>
            <a:ext cx="157200" cy="153900"/>
          </a:xfrm>
          <a:prstGeom prst="rect">
            <a:avLst/>
          </a:prstGeom>
          <a:noFill/>
          <a:ln>
            <a:noFill/>
          </a:ln>
        </p:spPr>
        <p:txBody>
          <a:bodyPr spcFirstLastPara="1" wrap="square" lIns="0" tIns="0" rIns="0" bIns="0" anchor="b" anchorCtr="0">
            <a:noAutofit/>
          </a:bodyPr>
          <a:lstStyle>
            <a:lvl1pPr marL="0" marR="0" lvl="0" indent="0" algn="l" rtl="0">
              <a:spcBef>
                <a:spcPts val="0"/>
              </a:spcBef>
              <a:spcAft>
                <a:spcPts val="0"/>
              </a:spcAft>
              <a:buNone/>
              <a:defRPr sz="1000">
                <a:solidFill>
                  <a:srgbClr val="BFBFBF"/>
                </a:solidFill>
                <a:latin typeface="Arial"/>
                <a:ea typeface="Arial"/>
                <a:cs typeface="Arial"/>
                <a:sym typeface="Arial"/>
              </a:defRPr>
            </a:lvl1pPr>
            <a:lvl2pPr marL="0" marR="0" lvl="1" indent="0" algn="l" rtl="0">
              <a:spcBef>
                <a:spcPts val="0"/>
              </a:spcBef>
              <a:spcAft>
                <a:spcPts val="0"/>
              </a:spcAft>
              <a:buNone/>
              <a:defRPr sz="1000">
                <a:solidFill>
                  <a:srgbClr val="BFBFBF"/>
                </a:solidFill>
                <a:latin typeface="Arial"/>
                <a:ea typeface="Arial"/>
                <a:cs typeface="Arial"/>
                <a:sym typeface="Arial"/>
              </a:defRPr>
            </a:lvl2pPr>
            <a:lvl3pPr marL="0" marR="0" lvl="2" indent="0" algn="l" rtl="0">
              <a:spcBef>
                <a:spcPts val="0"/>
              </a:spcBef>
              <a:spcAft>
                <a:spcPts val="0"/>
              </a:spcAft>
              <a:buNone/>
              <a:defRPr sz="1000">
                <a:solidFill>
                  <a:srgbClr val="BFBFBF"/>
                </a:solidFill>
                <a:latin typeface="Arial"/>
                <a:ea typeface="Arial"/>
                <a:cs typeface="Arial"/>
                <a:sym typeface="Arial"/>
              </a:defRPr>
            </a:lvl3pPr>
            <a:lvl4pPr marL="0" marR="0" lvl="3" indent="0" algn="l" rtl="0">
              <a:spcBef>
                <a:spcPts val="0"/>
              </a:spcBef>
              <a:spcAft>
                <a:spcPts val="0"/>
              </a:spcAft>
              <a:buNone/>
              <a:defRPr sz="1000">
                <a:solidFill>
                  <a:srgbClr val="BFBFBF"/>
                </a:solidFill>
                <a:latin typeface="Arial"/>
                <a:ea typeface="Arial"/>
                <a:cs typeface="Arial"/>
                <a:sym typeface="Arial"/>
              </a:defRPr>
            </a:lvl4pPr>
            <a:lvl5pPr marL="0" marR="0" lvl="4" indent="0" algn="l" rtl="0">
              <a:spcBef>
                <a:spcPts val="0"/>
              </a:spcBef>
              <a:spcAft>
                <a:spcPts val="0"/>
              </a:spcAft>
              <a:buNone/>
              <a:defRPr sz="1000">
                <a:solidFill>
                  <a:srgbClr val="BFBFBF"/>
                </a:solidFill>
                <a:latin typeface="Arial"/>
                <a:ea typeface="Arial"/>
                <a:cs typeface="Arial"/>
                <a:sym typeface="Arial"/>
              </a:defRPr>
            </a:lvl5pPr>
            <a:lvl6pPr marL="0" marR="0" lvl="5" indent="0" algn="l" rtl="0">
              <a:spcBef>
                <a:spcPts val="0"/>
              </a:spcBef>
              <a:spcAft>
                <a:spcPts val="0"/>
              </a:spcAft>
              <a:buNone/>
              <a:defRPr sz="1000">
                <a:solidFill>
                  <a:srgbClr val="BFBFBF"/>
                </a:solidFill>
                <a:latin typeface="Arial"/>
                <a:ea typeface="Arial"/>
                <a:cs typeface="Arial"/>
                <a:sym typeface="Arial"/>
              </a:defRPr>
            </a:lvl6pPr>
            <a:lvl7pPr marL="0" marR="0" lvl="6" indent="0" algn="l" rtl="0">
              <a:spcBef>
                <a:spcPts val="0"/>
              </a:spcBef>
              <a:spcAft>
                <a:spcPts val="0"/>
              </a:spcAft>
              <a:buNone/>
              <a:defRPr sz="1000">
                <a:solidFill>
                  <a:srgbClr val="BFBFBF"/>
                </a:solidFill>
                <a:latin typeface="Arial"/>
                <a:ea typeface="Arial"/>
                <a:cs typeface="Arial"/>
                <a:sym typeface="Arial"/>
              </a:defRPr>
            </a:lvl7pPr>
            <a:lvl8pPr marL="0" marR="0" lvl="7" indent="0" algn="l" rtl="0">
              <a:spcBef>
                <a:spcPts val="0"/>
              </a:spcBef>
              <a:spcAft>
                <a:spcPts val="0"/>
              </a:spcAft>
              <a:buNone/>
              <a:defRPr sz="1000">
                <a:solidFill>
                  <a:srgbClr val="BFBFBF"/>
                </a:solidFill>
                <a:latin typeface="Arial"/>
                <a:ea typeface="Arial"/>
                <a:cs typeface="Arial"/>
                <a:sym typeface="Arial"/>
              </a:defRPr>
            </a:lvl8pPr>
            <a:lvl9pPr marL="0" marR="0" lvl="8" indent="0" algn="l" rtl="0">
              <a:spcBef>
                <a:spcPts val="0"/>
              </a:spcBef>
              <a:spcAft>
                <a:spcPts val="0"/>
              </a:spcAft>
              <a:buNone/>
              <a:defRPr sz="1000">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37"/>
        <p:cNvGrpSpPr/>
        <p:nvPr/>
      </p:nvGrpSpPr>
      <p:grpSpPr>
        <a:xfrm>
          <a:off x="0" y="0"/>
          <a:ext cx="0" cy="0"/>
          <a:chOff x="0" y="0"/>
          <a:chExt cx="0" cy="0"/>
        </a:xfrm>
      </p:grpSpPr>
      <p:sp>
        <p:nvSpPr>
          <p:cNvPr id="438" name="Google Shape;438;p91"/>
          <p:cNvSpPr txBox="1">
            <a:spLocks noGrp="1"/>
          </p:cNvSpPr>
          <p:nvPr>
            <p:ph type="ctrTitle"/>
          </p:nvPr>
        </p:nvSpPr>
        <p:spPr>
          <a:xfrm>
            <a:off x="1691680" y="332656"/>
            <a:ext cx="7313400" cy="1470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9" name="Google Shape;439;p91"/>
          <p:cNvSpPr txBox="1">
            <a:spLocks noGrp="1"/>
          </p:cNvSpPr>
          <p:nvPr>
            <p:ph type="body" idx="1"/>
          </p:nvPr>
        </p:nvSpPr>
        <p:spPr>
          <a:xfrm>
            <a:off x="1691680" y="2060848"/>
            <a:ext cx="7344900" cy="36291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440" name="Google Shape;440;p91"/>
          <p:cNvSpPr txBox="1">
            <a:spLocks noGrp="1"/>
          </p:cNvSpPr>
          <p:nvPr>
            <p:ph type="sldNum" idx="12"/>
          </p:nvPr>
        </p:nvSpPr>
        <p:spPr>
          <a:xfrm>
            <a:off x="6553200" y="6400799"/>
            <a:ext cx="1600200" cy="3207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367B3"/>
                </a:solidFill>
                <a:latin typeface="Arial Narrow"/>
                <a:ea typeface="Arial Narrow"/>
                <a:cs typeface="Arial Narrow"/>
                <a:sym typeface="Arial Narrow"/>
              </a:defRPr>
            </a:lvl1pPr>
            <a:lvl2pPr marL="0" marR="0" lvl="1" indent="0" algn="r" rtl="0">
              <a:spcBef>
                <a:spcPts val="0"/>
              </a:spcBef>
              <a:spcAft>
                <a:spcPts val="0"/>
              </a:spcAft>
              <a:buNone/>
              <a:defRPr sz="1400" b="1">
                <a:solidFill>
                  <a:srgbClr val="0367B3"/>
                </a:solidFill>
                <a:latin typeface="Arial Narrow"/>
                <a:ea typeface="Arial Narrow"/>
                <a:cs typeface="Arial Narrow"/>
                <a:sym typeface="Arial Narrow"/>
              </a:defRPr>
            </a:lvl2pPr>
            <a:lvl3pPr marL="0" marR="0" lvl="2" indent="0" algn="r" rtl="0">
              <a:spcBef>
                <a:spcPts val="0"/>
              </a:spcBef>
              <a:spcAft>
                <a:spcPts val="0"/>
              </a:spcAft>
              <a:buNone/>
              <a:defRPr sz="1400" b="1">
                <a:solidFill>
                  <a:srgbClr val="0367B3"/>
                </a:solidFill>
                <a:latin typeface="Arial Narrow"/>
                <a:ea typeface="Arial Narrow"/>
                <a:cs typeface="Arial Narrow"/>
                <a:sym typeface="Arial Narrow"/>
              </a:defRPr>
            </a:lvl3pPr>
            <a:lvl4pPr marL="0" marR="0" lvl="3" indent="0" algn="r" rtl="0">
              <a:spcBef>
                <a:spcPts val="0"/>
              </a:spcBef>
              <a:spcAft>
                <a:spcPts val="0"/>
              </a:spcAft>
              <a:buNone/>
              <a:defRPr sz="1400" b="1">
                <a:solidFill>
                  <a:srgbClr val="0367B3"/>
                </a:solidFill>
                <a:latin typeface="Arial Narrow"/>
                <a:ea typeface="Arial Narrow"/>
                <a:cs typeface="Arial Narrow"/>
                <a:sym typeface="Arial Narrow"/>
              </a:defRPr>
            </a:lvl4pPr>
            <a:lvl5pPr marL="0" marR="0" lvl="4" indent="0" algn="r" rtl="0">
              <a:spcBef>
                <a:spcPts val="0"/>
              </a:spcBef>
              <a:spcAft>
                <a:spcPts val="0"/>
              </a:spcAft>
              <a:buNone/>
              <a:defRPr sz="1400" b="1">
                <a:solidFill>
                  <a:srgbClr val="0367B3"/>
                </a:solidFill>
                <a:latin typeface="Arial Narrow"/>
                <a:ea typeface="Arial Narrow"/>
                <a:cs typeface="Arial Narrow"/>
                <a:sym typeface="Arial Narrow"/>
              </a:defRPr>
            </a:lvl5pPr>
            <a:lvl6pPr marL="0" marR="0" lvl="5" indent="0" algn="r" rtl="0">
              <a:spcBef>
                <a:spcPts val="0"/>
              </a:spcBef>
              <a:spcAft>
                <a:spcPts val="0"/>
              </a:spcAft>
              <a:buNone/>
              <a:defRPr sz="1400" b="1">
                <a:solidFill>
                  <a:srgbClr val="0367B3"/>
                </a:solidFill>
                <a:latin typeface="Arial Narrow"/>
                <a:ea typeface="Arial Narrow"/>
                <a:cs typeface="Arial Narrow"/>
                <a:sym typeface="Arial Narrow"/>
              </a:defRPr>
            </a:lvl6pPr>
            <a:lvl7pPr marL="0" marR="0" lvl="6" indent="0" algn="r" rtl="0">
              <a:spcBef>
                <a:spcPts val="0"/>
              </a:spcBef>
              <a:spcAft>
                <a:spcPts val="0"/>
              </a:spcAft>
              <a:buNone/>
              <a:defRPr sz="1400" b="1">
                <a:solidFill>
                  <a:srgbClr val="0367B3"/>
                </a:solidFill>
                <a:latin typeface="Arial Narrow"/>
                <a:ea typeface="Arial Narrow"/>
                <a:cs typeface="Arial Narrow"/>
                <a:sym typeface="Arial Narrow"/>
              </a:defRPr>
            </a:lvl7pPr>
            <a:lvl8pPr marL="0" marR="0" lvl="7" indent="0" algn="r" rtl="0">
              <a:spcBef>
                <a:spcPts val="0"/>
              </a:spcBef>
              <a:spcAft>
                <a:spcPts val="0"/>
              </a:spcAft>
              <a:buNone/>
              <a:defRPr sz="1400" b="1">
                <a:solidFill>
                  <a:srgbClr val="0367B3"/>
                </a:solidFill>
                <a:latin typeface="Arial Narrow"/>
                <a:ea typeface="Arial Narrow"/>
                <a:cs typeface="Arial Narrow"/>
                <a:sym typeface="Arial Narrow"/>
              </a:defRPr>
            </a:lvl8pPr>
            <a:lvl9pPr marL="0" marR="0" lvl="8" indent="0" algn="r" rtl="0">
              <a:spcBef>
                <a:spcPts val="0"/>
              </a:spcBef>
              <a:spcAft>
                <a:spcPts val="0"/>
              </a:spcAft>
              <a:buNone/>
              <a:defRPr sz="1400" b="1">
                <a:solidFill>
                  <a:srgbClr val="0367B3"/>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Two Column Bulleted Text">
  <p:cSld name="2_Two Column Bulleted Text">
    <p:spTree>
      <p:nvGrpSpPr>
        <p:cNvPr id="1" name="Shape 441"/>
        <p:cNvGrpSpPr/>
        <p:nvPr/>
      </p:nvGrpSpPr>
      <p:grpSpPr>
        <a:xfrm>
          <a:off x="0" y="0"/>
          <a:ext cx="0" cy="0"/>
          <a:chOff x="0" y="0"/>
          <a:chExt cx="0" cy="0"/>
        </a:xfrm>
      </p:grpSpPr>
      <p:sp>
        <p:nvSpPr>
          <p:cNvPr id="442" name="Google Shape;442;p92"/>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43" name="Google Shape;443;p92"/>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44" name="Google Shape;444;p9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5" name="Google Shape;445;p9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solidFill>
                  <a:srgbClr val="BFBFBF"/>
                </a:solidFill>
              </a:defRPr>
            </a:lvl1pPr>
            <a:lvl2pPr marL="0" lvl="1" indent="0" algn="r" rtl="0">
              <a:spcBef>
                <a:spcPts val="0"/>
              </a:spcBef>
              <a:spcAft>
                <a:spcPts val="0"/>
              </a:spcAft>
              <a:buNone/>
              <a:defRPr>
                <a:solidFill>
                  <a:srgbClr val="BFBFBF"/>
                </a:solidFill>
              </a:defRPr>
            </a:lvl2pPr>
            <a:lvl3pPr marL="0" lvl="2" indent="0" algn="r" rtl="0">
              <a:spcBef>
                <a:spcPts val="0"/>
              </a:spcBef>
              <a:spcAft>
                <a:spcPts val="0"/>
              </a:spcAft>
              <a:buNone/>
              <a:defRPr>
                <a:solidFill>
                  <a:srgbClr val="BFBFBF"/>
                </a:solidFill>
              </a:defRPr>
            </a:lvl3pPr>
            <a:lvl4pPr marL="0" lvl="3" indent="0" algn="r" rtl="0">
              <a:spcBef>
                <a:spcPts val="0"/>
              </a:spcBef>
              <a:spcAft>
                <a:spcPts val="0"/>
              </a:spcAft>
              <a:buNone/>
              <a:defRPr>
                <a:solidFill>
                  <a:srgbClr val="BFBFBF"/>
                </a:solidFill>
              </a:defRPr>
            </a:lvl4pPr>
            <a:lvl5pPr marL="0" lvl="4" indent="0" algn="r" rtl="0">
              <a:spcBef>
                <a:spcPts val="0"/>
              </a:spcBef>
              <a:spcAft>
                <a:spcPts val="0"/>
              </a:spcAft>
              <a:buNone/>
              <a:defRPr>
                <a:solidFill>
                  <a:srgbClr val="BFBFBF"/>
                </a:solidFill>
              </a:defRPr>
            </a:lvl5pPr>
            <a:lvl6pPr marL="0" lvl="5" indent="0" algn="r" rtl="0">
              <a:spcBef>
                <a:spcPts val="0"/>
              </a:spcBef>
              <a:spcAft>
                <a:spcPts val="0"/>
              </a:spcAft>
              <a:buNone/>
              <a:defRPr>
                <a:solidFill>
                  <a:srgbClr val="BFBFBF"/>
                </a:solidFill>
              </a:defRPr>
            </a:lvl6pPr>
            <a:lvl7pPr marL="0" lvl="6" indent="0" algn="r" rtl="0">
              <a:spcBef>
                <a:spcPts val="0"/>
              </a:spcBef>
              <a:spcAft>
                <a:spcPts val="0"/>
              </a:spcAft>
              <a:buNone/>
              <a:defRPr>
                <a:solidFill>
                  <a:srgbClr val="BFBFBF"/>
                </a:solidFill>
              </a:defRPr>
            </a:lvl7pPr>
            <a:lvl8pPr marL="0" lvl="7" indent="0" algn="r" rtl="0">
              <a:spcBef>
                <a:spcPts val="0"/>
              </a:spcBef>
              <a:spcAft>
                <a:spcPts val="0"/>
              </a:spcAft>
              <a:buNone/>
              <a:defRPr>
                <a:solidFill>
                  <a:srgbClr val="BFBFBF"/>
                </a:solidFill>
              </a:defRPr>
            </a:lvl8pPr>
            <a:lvl9pPr marL="0" lvl="8" indent="0" algn="r" rtl="0">
              <a:spcBef>
                <a:spcPts val="0"/>
              </a:spcBef>
              <a:spcAft>
                <a:spcPts val="0"/>
              </a:spcAft>
              <a:buNone/>
              <a:defRPr>
                <a:solidFill>
                  <a:srgbClr val="BFBFB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7_Bulleted Text">
  <p:cSld name="7_Bulleted Text">
    <p:spTree>
      <p:nvGrpSpPr>
        <p:cNvPr id="1" name="Shape 446"/>
        <p:cNvGrpSpPr/>
        <p:nvPr/>
      </p:nvGrpSpPr>
      <p:grpSpPr>
        <a:xfrm>
          <a:off x="0" y="0"/>
          <a:ext cx="0" cy="0"/>
          <a:chOff x="0" y="0"/>
          <a:chExt cx="0" cy="0"/>
        </a:xfrm>
      </p:grpSpPr>
      <p:sp>
        <p:nvSpPr>
          <p:cNvPr id="447" name="Google Shape;447;p9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48" name="Google Shape;448;p9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9" name="Google Shape;449;p9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0"/>
        <p:cNvGrpSpPr/>
        <p:nvPr/>
      </p:nvGrpSpPr>
      <p:grpSpPr>
        <a:xfrm>
          <a:off x="0" y="0"/>
          <a:ext cx="0" cy="0"/>
          <a:chOff x="0" y="0"/>
          <a:chExt cx="0" cy="0"/>
        </a:xfrm>
      </p:grpSpPr>
      <p:cxnSp>
        <p:nvCxnSpPr>
          <p:cNvPr id="451" name="Google Shape;451;p94"/>
          <p:cNvCxnSpPr/>
          <p:nvPr/>
        </p:nvCxnSpPr>
        <p:spPr>
          <a:xfrm>
            <a:off x="385763" y="1824038"/>
            <a:ext cx="8302500" cy="1500"/>
          </a:xfrm>
          <a:prstGeom prst="straightConnector1">
            <a:avLst/>
          </a:prstGeom>
          <a:noFill/>
          <a:ln w="9525" cap="flat" cmpd="sng">
            <a:solidFill>
              <a:srgbClr val="608F2D"/>
            </a:solidFill>
            <a:prstDash val="solid"/>
            <a:round/>
            <a:headEnd type="none" w="sm" len="sm"/>
            <a:tailEnd type="none" w="sm" len="sm"/>
          </a:ln>
        </p:spPr>
      </p:cxnSp>
      <p:cxnSp>
        <p:nvCxnSpPr>
          <p:cNvPr id="452" name="Google Shape;452;p94"/>
          <p:cNvCxnSpPr/>
          <p:nvPr/>
        </p:nvCxnSpPr>
        <p:spPr>
          <a:xfrm>
            <a:off x="385763" y="1824038"/>
            <a:ext cx="8302500" cy="1500"/>
          </a:xfrm>
          <a:prstGeom prst="straightConnector1">
            <a:avLst/>
          </a:prstGeom>
          <a:noFill/>
          <a:ln w="9525" cap="flat" cmpd="sng">
            <a:solidFill>
              <a:srgbClr val="608F2D"/>
            </a:solidFill>
            <a:prstDash val="solid"/>
            <a:round/>
            <a:headEnd type="none" w="sm" len="sm"/>
            <a:tailEnd type="none" w="sm" len="sm"/>
          </a:ln>
        </p:spPr>
      </p:cxnSp>
      <p:sp>
        <p:nvSpPr>
          <p:cNvPr id="453" name="Google Shape;453;p94"/>
          <p:cNvSpPr txBox="1">
            <a:spLocks noGrp="1"/>
          </p:cNvSpPr>
          <p:nvPr>
            <p:ph type="title"/>
          </p:nvPr>
        </p:nvSpPr>
        <p:spPr>
          <a:xfrm>
            <a:off x="381000" y="758952"/>
            <a:ext cx="8302800" cy="9876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b="1">
                <a:solidFill>
                  <a:srgbClr val="2E0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4" name="Google Shape;454;p94"/>
          <p:cNvSpPr txBox="1">
            <a:spLocks noGrp="1"/>
          </p:cNvSpPr>
          <p:nvPr>
            <p:ph type="body" idx="1"/>
          </p:nvPr>
        </p:nvSpPr>
        <p:spPr>
          <a:xfrm>
            <a:off x="457200" y="2072640"/>
            <a:ext cx="3886200" cy="3718500"/>
          </a:xfrm>
          <a:prstGeom prst="rect">
            <a:avLst/>
          </a:prstGeom>
          <a:noFill/>
          <a:ln>
            <a:noFill/>
          </a:ln>
        </p:spPr>
        <p:txBody>
          <a:bodyPr spcFirstLastPara="1" wrap="square" lIns="0" tIns="0" rIns="0" bIns="0" anchor="t" anchorCtr="0">
            <a:noAutofit/>
          </a:bodyPr>
          <a:lstStyle>
            <a:lvl1pPr marL="457200" lvl="0" indent="-406400" algn="l" rtl="0">
              <a:spcBef>
                <a:spcPts val="600"/>
              </a:spcBef>
              <a:spcAft>
                <a:spcPts val="0"/>
              </a:spcAft>
              <a:buClr>
                <a:schemeClr val="accent1"/>
              </a:buClr>
              <a:buSzPts val="2800"/>
              <a:buFont typeface="Noto Sans Symbols"/>
              <a:buChar char="▪"/>
              <a:defRPr sz="2800"/>
            </a:lvl1pPr>
            <a:lvl2pPr marL="914400" lvl="1" indent="-381000" algn="l" rtl="0">
              <a:spcBef>
                <a:spcPts val="600"/>
              </a:spcBef>
              <a:spcAft>
                <a:spcPts val="0"/>
              </a:spcAft>
              <a:buClr>
                <a:schemeClr val="accent2"/>
              </a:buClr>
              <a:buSzPts val="2400"/>
              <a:buFont typeface="Arial"/>
              <a:buChar char="•"/>
              <a:defRPr sz="2400"/>
            </a:lvl2pPr>
            <a:lvl3pPr marL="1371600" lvl="2" indent="-355600" algn="l" rtl="0">
              <a:spcBef>
                <a:spcPts val="600"/>
              </a:spcBef>
              <a:spcAft>
                <a:spcPts val="0"/>
              </a:spcAft>
              <a:buClr>
                <a:schemeClr val="accent1"/>
              </a:buClr>
              <a:buSzPts val="2000"/>
              <a:buFont typeface="Calibri"/>
              <a:buChar char="–"/>
              <a:defRPr sz="2000"/>
            </a:lvl3pPr>
            <a:lvl4pPr marL="1828800" lvl="3" indent="-314325" algn="l" rtl="0">
              <a:spcBef>
                <a:spcPts val="600"/>
              </a:spcBef>
              <a:spcAft>
                <a:spcPts val="0"/>
              </a:spcAft>
              <a:buClr>
                <a:schemeClr val="accent2"/>
              </a:buClr>
              <a:buSzPts val="1350"/>
              <a:buFont typeface="Noto Sans Symbols"/>
              <a:buChar char="▪"/>
              <a:defRPr sz="1800"/>
            </a:lvl4pPr>
            <a:lvl5pPr marL="2286000" lvl="4" indent="-342900" algn="l" rtl="0">
              <a:spcBef>
                <a:spcPts val="600"/>
              </a:spcBef>
              <a:spcAft>
                <a:spcPts val="0"/>
              </a:spcAft>
              <a:buClr>
                <a:schemeClr val="accent1"/>
              </a:buClr>
              <a:buSzPts val="1800"/>
              <a:buFont typeface="Arial"/>
              <a:buChar char="•"/>
              <a:defRPr sz="1800"/>
            </a:lvl5pPr>
            <a:lvl6pPr marL="2743200" lvl="5" indent="-342900" algn="l" rtl="0">
              <a:spcBef>
                <a:spcPts val="600"/>
              </a:spcBef>
              <a:spcAft>
                <a:spcPts val="0"/>
              </a:spcAft>
              <a:buSzPts val="1800"/>
              <a:buChar char="•"/>
              <a:defRPr sz="1800"/>
            </a:lvl6pPr>
            <a:lvl7pPr marL="3200400" lvl="6" indent="-342900" algn="l" rtl="0">
              <a:spcBef>
                <a:spcPts val="600"/>
              </a:spcBef>
              <a:spcAft>
                <a:spcPts val="0"/>
              </a:spcAft>
              <a:buSzPts val="1800"/>
              <a:buChar char="•"/>
              <a:defRPr sz="1800"/>
            </a:lvl7pPr>
            <a:lvl8pPr marL="3657600" lvl="7" indent="-342900" algn="l" rtl="0">
              <a:spcBef>
                <a:spcPts val="600"/>
              </a:spcBef>
              <a:spcAft>
                <a:spcPts val="0"/>
              </a:spcAft>
              <a:buSzPts val="1800"/>
              <a:buChar char="•"/>
              <a:defRPr sz="1800"/>
            </a:lvl8pPr>
            <a:lvl9pPr marL="4114800" lvl="8" indent="-342900" algn="l" rtl="0">
              <a:spcBef>
                <a:spcPts val="600"/>
              </a:spcBef>
              <a:spcAft>
                <a:spcPts val="0"/>
              </a:spcAft>
              <a:buSzPts val="1800"/>
              <a:buChar char="•"/>
              <a:defRPr sz="1800"/>
            </a:lvl9pPr>
          </a:lstStyle>
          <a:p>
            <a:endParaRPr/>
          </a:p>
        </p:txBody>
      </p:sp>
      <p:sp>
        <p:nvSpPr>
          <p:cNvPr id="455" name="Google Shape;455;p94"/>
          <p:cNvSpPr txBox="1">
            <a:spLocks noGrp="1"/>
          </p:cNvSpPr>
          <p:nvPr>
            <p:ph type="body" idx="2"/>
          </p:nvPr>
        </p:nvSpPr>
        <p:spPr>
          <a:xfrm>
            <a:off x="4800600" y="2072640"/>
            <a:ext cx="3886200" cy="3718500"/>
          </a:xfrm>
          <a:prstGeom prst="rect">
            <a:avLst/>
          </a:prstGeom>
          <a:noFill/>
          <a:ln>
            <a:noFill/>
          </a:ln>
        </p:spPr>
        <p:txBody>
          <a:bodyPr spcFirstLastPara="1" wrap="square" lIns="0" tIns="0" rIns="0" bIns="0" anchor="t" anchorCtr="0">
            <a:noAutofit/>
          </a:bodyPr>
          <a:lstStyle>
            <a:lvl1pPr marL="457200" lvl="0" indent="-406400" algn="l" rtl="0">
              <a:spcBef>
                <a:spcPts val="600"/>
              </a:spcBef>
              <a:spcAft>
                <a:spcPts val="0"/>
              </a:spcAft>
              <a:buClr>
                <a:schemeClr val="accent1"/>
              </a:buClr>
              <a:buSzPts val="2800"/>
              <a:buFont typeface="Noto Sans Symbols"/>
              <a:buChar char="▪"/>
              <a:defRPr sz="2800"/>
            </a:lvl1pPr>
            <a:lvl2pPr marL="914400" lvl="1" indent="-381000" algn="l" rtl="0">
              <a:spcBef>
                <a:spcPts val="600"/>
              </a:spcBef>
              <a:spcAft>
                <a:spcPts val="0"/>
              </a:spcAft>
              <a:buClr>
                <a:schemeClr val="accent2"/>
              </a:buClr>
              <a:buSzPts val="2400"/>
              <a:buFont typeface="Arial"/>
              <a:buChar char="•"/>
              <a:defRPr sz="2400"/>
            </a:lvl2pPr>
            <a:lvl3pPr marL="1371600" lvl="2" indent="-355600" algn="l" rtl="0">
              <a:spcBef>
                <a:spcPts val="600"/>
              </a:spcBef>
              <a:spcAft>
                <a:spcPts val="0"/>
              </a:spcAft>
              <a:buClr>
                <a:schemeClr val="accent1"/>
              </a:buClr>
              <a:buSzPts val="2000"/>
              <a:buFont typeface="Calibri"/>
              <a:buChar char="–"/>
              <a:defRPr sz="2000"/>
            </a:lvl3pPr>
            <a:lvl4pPr marL="1828800" lvl="3" indent="-314325" algn="l" rtl="0">
              <a:spcBef>
                <a:spcPts val="600"/>
              </a:spcBef>
              <a:spcAft>
                <a:spcPts val="0"/>
              </a:spcAft>
              <a:buClr>
                <a:schemeClr val="accent2"/>
              </a:buClr>
              <a:buSzPts val="1350"/>
              <a:buFont typeface="Noto Sans Symbols"/>
              <a:buChar char="▪"/>
              <a:defRPr sz="1800"/>
            </a:lvl4pPr>
            <a:lvl5pPr marL="2286000" lvl="4" indent="-342900" algn="l" rtl="0">
              <a:spcBef>
                <a:spcPts val="600"/>
              </a:spcBef>
              <a:spcAft>
                <a:spcPts val="0"/>
              </a:spcAft>
              <a:buClr>
                <a:schemeClr val="accent1"/>
              </a:buClr>
              <a:buSzPts val="1800"/>
              <a:buFont typeface="Arial"/>
              <a:buChar char="•"/>
              <a:defRPr sz="1800"/>
            </a:lvl5pPr>
            <a:lvl6pPr marL="2743200" lvl="5" indent="-342900" algn="l" rtl="0">
              <a:spcBef>
                <a:spcPts val="600"/>
              </a:spcBef>
              <a:spcAft>
                <a:spcPts val="0"/>
              </a:spcAft>
              <a:buSzPts val="1800"/>
              <a:buChar char="•"/>
              <a:defRPr sz="1800"/>
            </a:lvl6pPr>
            <a:lvl7pPr marL="3200400" lvl="6" indent="-342900" algn="l" rtl="0">
              <a:spcBef>
                <a:spcPts val="600"/>
              </a:spcBef>
              <a:spcAft>
                <a:spcPts val="0"/>
              </a:spcAft>
              <a:buSzPts val="1800"/>
              <a:buChar char="•"/>
              <a:defRPr sz="1800"/>
            </a:lvl7pPr>
            <a:lvl8pPr marL="3657600" lvl="7" indent="-342900" algn="l" rtl="0">
              <a:spcBef>
                <a:spcPts val="600"/>
              </a:spcBef>
              <a:spcAft>
                <a:spcPts val="0"/>
              </a:spcAft>
              <a:buSzPts val="1800"/>
              <a:buChar char="•"/>
              <a:defRPr sz="1800"/>
            </a:lvl8pPr>
            <a:lvl9pPr marL="4114800" lvl="8" indent="-342900" algn="l" rtl="0">
              <a:spcBef>
                <a:spcPts val="600"/>
              </a:spcBef>
              <a:spcAft>
                <a:spcPts val="0"/>
              </a:spcAft>
              <a:buSzPts val="1800"/>
              <a:buChar char="•"/>
              <a:defRPr sz="1800"/>
            </a:lvl9pPr>
          </a:lstStyle>
          <a:p>
            <a:endParaRPr/>
          </a:p>
        </p:txBody>
      </p:sp>
      <p:sp>
        <p:nvSpPr>
          <p:cNvPr id="456" name="Google Shape;456;p9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lvl="0" indent="0" algn="l" rtl="0">
              <a:spcBef>
                <a:spcPts val="0"/>
              </a:spcBef>
              <a:spcAft>
                <a:spcPts val="0"/>
              </a:spcAft>
              <a:buNone/>
              <a:defRPr sz="1000">
                <a:solidFill>
                  <a:srgbClr val="BFBFBF"/>
                </a:solidFill>
                <a:latin typeface="Arial"/>
                <a:ea typeface="Arial"/>
                <a:cs typeface="Arial"/>
                <a:sym typeface="Arial"/>
              </a:defRPr>
            </a:lvl1pPr>
            <a:lvl2pPr marL="0" lvl="1" indent="0" algn="l" rtl="0">
              <a:spcBef>
                <a:spcPts val="0"/>
              </a:spcBef>
              <a:spcAft>
                <a:spcPts val="0"/>
              </a:spcAft>
              <a:buNone/>
              <a:defRPr sz="1000">
                <a:solidFill>
                  <a:srgbClr val="BFBFBF"/>
                </a:solidFill>
                <a:latin typeface="Arial"/>
                <a:ea typeface="Arial"/>
                <a:cs typeface="Arial"/>
                <a:sym typeface="Arial"/>
              </a:defRPr>
            </a:lvl2pPr>
            <a:lvl3pPr marL="0" lvl="2" indent="0" algn="l" rtl="0">
              <a:spcBef>
                <a:spcPts val="0"/>
              </a:spcBef>
              <a:spcAft>
                <a:spcPts val="0"/>
              </a:spcAft>
              <a:buNone/>
              <a:defRPr sz="1000">
                <a:solidFill>
                  <a:srgbClr val="BFBFBF"/>
                </a:solidFill>
                <a:latin typeface="Arial"/>
                <a:ea typeface="Arial"/>
                <a:cs typeface="Arial"/>
                <a:sym typeface="Arial"/>
              </a:defRPr>
            </a:lvl3pPr>
            <a:lvl4pPr marL="0" lvl="3" indent="0" algn="l" rtl="0">
              <a:spcBef>
                <a:spcPts val="0"/>
              </a:spcBef>
              <a:spcAft>
                <a:spcPts val="0"/>
              </a:spcAft>
              <a:buNone/>
              <a:defRPr sz="1000">
                <a:solidFill>
                  <a:srgbClr val="BFBFBF"/>
                </a:solidFill>
                <a:latin typeface="Arial"/>
                <a:ea typeface="Arial"/>
                <a:cs typeface="Arial"/>
                <a:sym typeface="Arial"/>
              </a:defRPr>
            </a:lvl4pPr>
            <a:lvl5pPr marL="0" lvl="4" indent="0" algn="l" rtl="0">
              <a:spcBef>
                <a:spcPts val="0"/>
              </a:spcBef>
              <a:spcAft>
                <a:spcPts val="0"/>
              </a:spcAft>
              <a:buNone/>
              <a:defRPr sz="1000">
                <a:solidFill>
                  <a:srgbClr val="BFBFBF"/>
                </a:solidFill>
                <a:latin typeface="Arial"/>
                <a:ea typeface="Arial"/>
                <a:cs typeface="Arial"/>
                <a:sym typeface="Arial"/>
              </a:defRPr>
            </a:lvl5pPr>
            <a:lvl6pPr marL="0" lvl="5" indent="0" algn="l" rtl="0">
              <a:spcBef>
                <a:spcPts val="0"/>
              </a:spcBef>
              <a:spcAft>
                <a:spcPts val="0"/>
              </a:spcAft>
              <a:buNone/>
              <a:defRPr sz="1000">
                <a:solidFill>
                  <a:srgbClr val="BFBFBF"/>
                </a:solidFill>
                <a:latin typeface="Arial"/>
                <a:ea typeface="Arial"/>
                <a:cs typeface="Arial"/>
                <a:sym typeface="Arial"/>
              </a:defRPr>
            </a:lvl6pPr>
            <a:lvl7pPr marL="0" lvl="6" indent="0" algn="l" rtl="0">
              <a:spcBef>
                <a:spcPts val="0"/>
              </a:spcBef>
              <a:spcAft>
                <a:spcPts val="0"/>
              </a:spcAft>
              <a:buNone/>
              <a:defRPr sz="1000">
                <a:solidFill>
                  <a:srgbClr val="BFBFBF"/>
                </a:solidFill>
                <a:latin typeface="Arial"/>
                <a:ea typeface="Arial"/>
                <a:cs typeface="Arial"/>
                <a:sym typeface="Arial"/>
              </a:defRPr>
            </a:lvl7pPr>
            <a:lvl8pPr marL="0" lvl="7" indent="0" algn="l" rtl="0">
              <a:spcBef>
                <a:spcPts val="0"/>
              </a:spcBef>
              <a:spcAft>
                <a:spcPts val="0"/>
              </a:spcAft>
              <a:buNone/>
              <a:defRPr sz="1000">
                <a:solidFill>
                  <a:srgbClr val="BFBFBF"/>
                </a:solidFill>
                <a:latin typeface="Arial"/>
                <a:ea typeface="Arial"/>
                <a:cs typeface="Arial"/>
                <a:sym typeface="Arial"/>
              </a:defRPr>
            </a:lvl8pPr>
            <a:lvl9pPr marL="0" lvl="8" indent="0" algn="l" rtl="0">
              <a:spcBef>
                <a:spcPts val="0"/>
              </a:spcBef>
              <a:spcAft>
                <a:spcPts val="0"/>
              </a:spcAft>
              <a:buNone/>
              <a:defRPr sz="1000">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61"/>
        <p:cNvGrpSpPr/>
        <p:nvPr/>
      </p:nvGrpSpPr>
      <p:grpSpPr>
        <a:xfrm>
          <a:off x="0" y="0"/>
          <a:ext cx="0" cy="0"/>
          <a:chOff x="0" y="0"/>
          <a:chExt cx="0" cy="0"/>
        </a:xfrm>
      </p:grpSpPr>
      <p:grpSp>
        <p:nvGrpSpPr>
          <p:cNvPr id="62" name="Google Shape;62;p11"/>
          <p:cNvGrpSpPr/>
          <p:nvPr/>
        </p:nvGrpSpPr>
        <p:grpSpPr>
          <a:xfrm>
            <a:off x="0" y="0"/>
            <a:ext cx="9144000" cy="6858000"/>
            <a:chOff x="0" y="0"/>
            <a:chExt cx="9144000" cy="6858000"/>
          </a:xfrm>
        </p:grpSpPr>
        <p:pic>
          <p:nvPicPr>
            <p:cNvPr id="63" name="Google Shape;63;p11"/>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64" name="Google Shape;64;p11" descr="RTI Arkansas Logo.png"/>
            <p:cNvPicPr preferRelativeResize="0"/>
            <p:nvPr/>
          </p:nvPicPr>
          <p:blipFill rotWithShape="1">
            <a:blip r:embed="rId3">
              <a:alphaModFix/>
            </a:blip>
            <a:srcRect/>
            <a:stretch/>
          </p:blipFill>
          <p:spPr>
            <a:xfrm>
              <a:off x="7522591" y="302814"/>
              <a:ext cx="1566545" cy="289276"/>
            </a:xfrm>
            <a:prstGeom prst="rect">
              <a:avLst/>
            </a:prstGeom>
            <a:noFill/>
            <a:ln>
              <a:noFill/>
            </a:ln>
          </p:spPr>
        </p:pic>
      </p:grpSp>
      <p:sp>
        <p:nvSpPr>
          <p:cNvPr id="65" name="Google Shape;65;p11"/>
          <p:cNvSpPr/>
          <p:nvPr/>
        </p:nvSpPr>
        <p:spPr>
          <a:xfrm>
            <a:off x="0" y="1682482"/>
            <a:ext cx="9144000" cy="3768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6" name="Google Shape;66;p11"/>
          <p:cNvSpPr txBox="1">
            <a:spLocks noGrp="1"/>
          </p:cNvSpPr>
          <p:nvPr>
            <p:ph type="body" idx="1"/>
          </p:nvPr>
        </p:nvSpPr>
        <p:spPr>
          <a:xfrm>
            <a:off x="687388" y="1146048"/>
            <a:ext cx="8224837" cy="4828032"/>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SzPts val="2400"/>
              <a:buNone/>
              <a:defRPr>
                <a:solidFill>
                  <a:srgbClr val="25496F"/>
                </a:solidFill>
                <a:latin typeface="Arial"/>
                <a:ea typeface="Arial"/>
                <a:cs typeface="Arial"/>
                <a:sym typeface="Arial"/>
              </a:defRPr>
            </a:lvl1pPr>
            <a:lvl2pPr marL="914400" lvl="1" indent="-342900" algn="l">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a:spcBef>
                <a:spcPts val="600"/>
              </a:spcBef>
              <a:spcAft>
                <a:spcPts val="0"/>
              </a:spcAft>
              <a:buSzPts val="1400"/>
              <a:buChar char="•"/>
              <a:defRPr>
                <a:solidFill>
                  <a:srgbClr val="25496F"/>
                </a:solidFill>
                <a:latin typeface="Arial"/>
                <a:ea typeface="Arial"/>
                <a:cs typeface="Arial"/>
                <a:sym typeface="Arial"/>
              </a:defRPr>
            </a:lvl6pPr>
            <a:lvl7pPr marL="3200400" lvl="6" indent="-317500" algn="l">
              <a:spcBef>
                <a:spcPts val="600"/>
              </a:spcBef>
              <a:spcAft>
                <a:spcPts val="0"/>
              </a:spcAft>
              <a:buSzPts val="1400"/>
              <a:buChar char="•"/>
              <a:defRPr>
                <a:solidFill>
                  <a:srgbClr val="25496F"/>
                </a:solidFill>
                <a:latin typeface="Arial"/>
                <a:ea typeface="Arial"/>
                <a:cs typeface="Arial"/>
                <a:sym typeface="Arial"/>
              </a:defRPr>
            </a:lvl7pPr>
            <a:lvl8pPr marL="3657600" lvl="7" indent="-317500" algn="l">
              <a:spcBef>
                <a:spcPts val="600"/>
              </a:spcBef>
              <a:spcAft>
                <a:spcPts val="0"/>
              </a:spcAft>
              <a:buSzPts val="1400"/>
              <a:buChar char="•"/>
              <a:defRPr>
                <a:solidFill>
                  <a:srgbClr val="25496F"/>
                </a:solidFill>
                <a:latin typeface="Arial"/>
                <a:ea typeface="Arial"/>
                <a:cs typeface="Arial"/>
                <a:sym typeface="Arial"/>
              </a:defRPr>
            </a:lvl8pPr>
            <a:lvl9pPr marL="4114800" lvl="8" indent="-317500" algn="l">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67" name="Google Shape;67;p11"/>
          <p:cNvSpPr txBox="1">
            <a:spLocks noGrp="1"/>
          </p:cNvSpPr>
          <p:nvPr>
            <p:ph type="title"/>
          </p:nvPr>
        </p:nvSpPr>
        <p:spPr>
          <a:xfrm>
            <a:off x="687388" y="318053"/>
            <a:ext cx="8224837" cy="74597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1"/>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11"/>
          <p:cNvSpPr txBox="1">
            <a:spLocks noGrp="1"/>
          </p:cNvSpPr>
          <p:nvPr>
            <p:ph type="body" idx="2"/>
          </p:nvPr>
        </p:nvSpPr>
        <p:spPr>
          <a:xfrm>
            <a:off x="687388" y="6057936"/>
            <a:ext cx="8224837" cy="153888"/>
          </a:xfrm>
          <a:prstGeom prst="rect">
            <a:avLst/>
          </a:prstGeom>
          <a:noFill/>
          <a:ln>
            <a:noFill/>
          </a:ln>
        </p:spPr>
        <p:txBody>
          <a:bodyPr spcFirstLastPara="1" wrap="square" lIns="0" tIns="0" rIns="0" bIns="0" anchor="b" anchorCtr="0">
            <a:noAutofit/>
          </a:bodyPr>
          <a:lstStyle>
            <a:lvl1pPr marL="457200" lvl="0" indent="-228600" algn="r">
              <a:spcBef>
                <a:spcPts val="0"/>
              </a:spcBef>
              <a:spcAft>
                <a:spcPts val="0"/>
              </a:spcAft>
              <a:buSzPts val="1000"/>
              <a:buNone/>
              <a:defRPr sz="1000"/>
            </a:lvl1pPr>
            <a:lvl2pPr marL="914400" lvl="1" indent="-228600" algn="r">
              <a:spcBef>
                <a:spcPts val="0"/>
              </a:spcBef>
              <a:spcAft>
                <a:spcPts val="0"/>
              </a:spcAft>
              <a:buSzPts val="1400"/>
              <a:buNone/>
              <a:defRPr sz="1400"/>
            </a:lvl2pPr>
            <a:lvl3pPr marL="1371600" lvl="2" indent="-228600" algn="r">
              <a:spcBef>
                <a:spcPts val="0"/>
              </a:spcBef>
              <a:spcAft>
                <a:spcPts val="0"/>
              </a:spcAft>
              <a:buSzPts val="1400"/>
              <a:buNone/>
              <a:defRPr sz="1400"/>
            </a:lvl3pPr>
            <a:lvl4pPr marL="1828800" lvl="3" indent="-228600" algn="r">
              <a:spcBef>
                <a:spcPts val="0"/>
              </a:spcBef>
              <a:spcAft>
                <a:spcPts val="0"/>
              </a:spcAft>
              <a:buSzPts val="1050"/>
              <a:buNone/>
              <a:defRPr sz="1400"/>
            </a:lvl4pPr>
            <a:lvl5pPr marL="2286000" lvl="4" indent="-228600" algn="r">
              <a:spcBef>
                <a:spcPts val="0"/>
              </a:spcBef>
              <a:spcAft>
                <a:spcPts val="0"/>
              </a:spcAft>
              <a:buSzPts val="1400"/>
              <a:buNone/>
              <a:defRPr sz="1400"/>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cxnSp>
        <p:nvCxnSpPr>
          <p:cNvPr id="70" name="Google Shape;70;p11"/>
          <p:cNvCxnSpPr/>
          <p:nvPr/>
        </p:nvCxnSpPr>
        <p:spPr>
          <a:xfrm>
            <a:off x="681038" y="1043797"/>
            <a:ext cx="8462962" cy="17253"/>
          </a:xfrm>
          <a:prstGeom prst="straightConnector1">
            <a:avLst/>
          </a:prstGeom>
          <a:noFill/>
          <a:ln w="9525" cap="flat" cmpd="sng">
            <a:solidFill>
              <a:srgbClr val="46739E"/>
            </a:solidFill>
            <a:prstDash val="solid"/>
            <a:round/>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7_Bulleted Text">
  <p:cSld name="17_Bulleted Text">
    <p:spTree>
      <p:nvGrpSpPr>
        <p:cNvPr id="1" name="Shape 457"/>
        <p:cNvGrpSpPr/>
        <p:nvPr/>
      </p:nvGrpSpPr>
      <p:grpSpPr>
        <a:xfrm>
          <a:off x="0" y="0"/>
          <a:ext cx="0" cy="0"/>
          <a:chOff x="0" y="0"/>
          <a:chExt cx="0" cy="0"/>
        </a:xfrm>
      </p:grpSpPr>
      <p:cxnSp>
        <p:nvCxnSpPr>
          <p:cNvPr id="458" name="Google Shape;458;p95"/>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459" name="Google Shape;459;p95"/>
          <p:cNvSpPr txBox="1">
            <a:spLocks noGrp="1"/>
          </p:cNvSpPr>
          <p:nvPr>
            <p:ph type="title"/>
          </p:nvPr>
        </p:nvSpPr>
        <p:spPr>
          <a:xfrm>
            <a:off x="687388" y="882532"/>
            <a:ext cx="8224800" cy="492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0" name="Google Shape;460;p95"/>
          <p:cNvSpPr txBox="1">
            <a:spLocks noGrp="1"/>
          </p:cNvSpPr>
          <p:nvPr>
            <p:ph type="body" idx="1"/>
          </p:nvPr>
        </p:nvSpPr>
        <p:spPr>
          <a:xfrm>
            <a:off x="687526" y="1607853"/>
            <a:ext cx="8224800" cy="47262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rtl="0">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rtl="0">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rtl="0">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61" name="Google Shape;461;p9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BFBFBF"/>
                </a:solidFill>
                <a:latin typeface="Arial"/>
                <a:ea typeface="Arial"/>
                <a:cs typeface="Arial"/>
                <a:sym typeface="Arial"/>
              </a:defRPr>
            </a:lvl1pPr>
            <a:lvl2pPr marL="0" marR="0" lvl="1" indent="0" algn="r" rtl="0">
              <a:spcBef>
                <a:spcPts val="0"/>
              </a:spcBef>
              <a:spcAft>
                <a:spcPts val="0"/>
              </a:spcAft>
              <a:buNone/>
              <a:defRPr sz="1000">
                <a:solidFill>
                  <a:srgbClr val="BFBFBF"/>
                </a:solidFill>
                <a:latin typeface="Arial"/>
                <a:ea typeface="Arial"/>
                <a:cs typeface="Arial"/>
                <a:sym typeface="Arial"/>
              </a:defRPr>
            </a:lvl2pPr>
            <a:lvl3pPr marL="0" marR="0" lvl="2" indent="0" algn="r" rtl="0">
              <a:spcBef>
                <a:spcPts val="0"/>
              </a:spcBef>
              <a:spcAft>
                <a:spcPts val="0"/>
              </a:spcAft>
              <a:buNone/>
              <a:defRPr sz="1000">
                <a:solidFill>
                  <a:srgbClr val="BFBFBF"/>
                </a:solidFill>
                <a:latin typeface="Arial"/>
                <a:ea typeface="Arial"/>
                <a:cs typeface="Arial"/>
                <a:sym typeface="Arial"/>
              </a:defRPr>
            </a:lvl3pPr>
            <a:lvl4pPr marL="0" marR="0" lvl="3" indent="0" algn="r" rtl="0">
              <a:spcBef>
                <a:spcPts val="0"/>
              </a:spcBef>
              <a:spcAft>
                <a:spcPts val="0"/>
              </a:spcAft>
              <a:buNone/>
              <a:defRPr sz="1000">
                <a:solidFill>
                  <a:srgbClr val="BFBFBF"/>
                </a:solidFill>
                <a:latin typeface="Arial"/>
                <a:ea typeface="Arial"/>
                <a:cs typeface="Arial"/>
                <a:sym typeface="Arial"/>
              </a:defRPr>
            </a:lvl4pPr>
            <a:lvl5pPr marL="0" marR="0" lvl="4" indent="0" algn="r" rtl="0">
              <a:spcBef>
                <a:spcPts val="0"/>
              </a:spcBef>
              <a:spcAft>
                <a:spcPts val="0"/>
              </a:spcAft>
              <a:buNone/>
              <a:defRPr sz="1000">
                <a:solidFill>
                  <a:srgbClr val="BFBFBF"/>
                </a:solidFill>
                <a:latin typeface="Arial"/>
                <a:ea typeface="Arial"/>
                <a:cs typeface="Arial"/>
                <a:sym typeface="Arial"/>
              </a:defRPr>
            </a:lvl5pPr>
            <a:lvl6pPr marL="0" marR="0" lvl="5" indent="0" algn="r" rtl="0">
              <a:spcBef>
                <a:spcPts val="0"/>
              </a:spcBef>
              <a:spcAft>
                <a:spcPts val="0"/>
              </a:spcAft>
              <a:buNone/>
              <a:defRPr sz="1000">
                <a:solidFill>
                  <a:srgbClr val="BFBFBF"/>
                </a:solidFill>
                <a:latin typeface="Arial"/>
                <a:ea typeface="Arial"/>
                <a:cs typeface="Arial"/>
                <a:sym typeface="Arial"/>
              </a:defRPr>
            </a:lvl6pPr>
            <a:lvl7pPr marL="0" marR="0" lvl="6" indent="0" algn="r" rtl="0">
              <a:spcBef>
                <a:spcPts val="0"/>
              </a:spcBef>
              <a:spcAft>
                <a:spcPts val="0"/>
              </a:spcAft>
              <a:buNone/>
              <a:defRPr sz="1000">
                <a:solidFill>
                  <a:srgbClr val="BFBFBF"/>
                </a:solidFill>
                <a:latin typeface="Arial"/>
                <a:ea typeface="Arial"/>
                <a:cs typeface="Arial"/>
                <a:sym typeface="Arial"/>
              </a:defRPr>
            </a:lvl7pPr>
            <a:lvl8pPr marL="0" marR="0" lvl="7" indent="0" algn="r" rtl="0">
              <a:spcBef>
                <a:spcPts val="0"/>
              </a:spcBef>
              <a:spcAft>
                <a:spcPts val="0"/>
              </a:spcAft>
              <a:buNone/>
              <a:defRPr sz="1000">
                <a:solidFill>
                  <a:srgbClr val="BFBFBF"/>
                </a:solidFill>
                <a:latin typeface="Arial"/>
                <a:ea typeface="Arial"/>
                <a:cs typeface="Arial"/>
                <a:sym typeface="Arial"/>
              </a:defRPr>
            </a:lvl8pPr>
            <a:lvl9pPr marL="0" marR="0" lvl="8" indent="0" algn="r" rtl="0">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462"/>
        <p:cNvGrpSpPr/>
        <p:nvPr/>
      </p:nvGrpSpPr>
      <p:grpSpPr>
        <a:xfrm>
          <a:off x="0" y="0"/>
          <a:ext cx="0" cy="0"/>
          <a:chOff x="0" y="0"/>
          <a:chExt cx="0" cy="0"/>
        </a:xfrm>
      </p:grpSpPr>
      <p:cxnSp>
        <p:nvCxnSpPr>
          <p:cNvPr id="463" name="Google Shape;463;p96"/>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464" name="Google Shape;464;p9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5" name="Google Shape;465;p96"/>
          <p:cNvSpPr txBox="1">
            <a:spLocks noGrp="1"/>
          </p:cNvSpPr>
          <p:nvPr>
            <p:ph type="body" idx="1"/>
          </p:nvPr>
        </p:nvSpPr>
        <p:spPr>
          <a:xfrm>
            <a:off x="687387" y="1599874"/>
            <a:ext cx="3994200" cy="47232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466" name="Google Shape;466;p96"/>
          <p:cNvSpPr txBox="1">
            <a:spLocks noGrp="1"/>
          </p:cNvSpPr>
          <p:nvPr>
            <p:ph type="body" idx="2"/>
          </p:nvPr>
        </p:nvSpPr>
        <p:spPr>
          <a:xfrm>
            <a:off x="4913314" y="1599874"/>
            <a:ext cx="3999000" cy="47232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467" name="Google Shape;467;p96"/>
          <p:cNvSpPr txBox="1">
            <a:spLocks noGrp="1"/>
          </p:cNvSpPr>
          <p:nvPr>
            <p:ph type="sldNum" idx="12"/>
          </p:nvPr>
        </p:nvSpPr>
        <p:spPr>
          <a:xfrm>
            <a:off x="8759953" y="6601968"/>
            <a:ext cx="157200" cy="153900"/>
          </a:xfrm>
          <a:prstGeom prst="rect">
            <a:avLst/>
          </a:prstGeom>
          <a:noFill/>
          <a:ln>
            <a:noFill/>
          </a:ln>
        </p:spPr>
        <p:txBody>
          <a:bodyPr spcFirstLastPara="1" wrap="square" lIns="0" tIns="0" rIns="0" bIns="0" anchor="b"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9_Bulleted Text">
  <p:cSld name="19_Bulleted Text">
    <p:spTree>
      <p:nvGrpSpPr>
        <p:cNvPr id="1" name="Shape 468"/>
        <p:cNvGrpSpPr/>
        <p:nvPr/>
      </p:nvGrpSpPr>
      <p:grpSpPr>
        <a:xfrm>
          <a:off x="0" y="0"/>
          <a:ext cx="0" cy="0"/>
          <a:chOff x="0" y="0"/>
          <a:chExt cx="0" cy="0"/>
        </a:xfrm>
      </p:grpSpPr>
      <p:cxnSp>
        <p:nvCxnSpPr>
          <p:cNvPr id="469" name="Google Shape;469;p97"/>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470" name="Google Shape;470;p97"/>
          <p:cNvSpPr txBox="1">
            <a:spLocks noGrp="1"/>
          </p:cNvSpPr>
          <p:nvPr>
            <p:ph type="title"/>
          </p:nvPr>
        </p:nvSpPr>
        <p:spPr>
          <a:xfrm>
            <a:off x="687388" y="882532"/>
            <a:ext cx="8224800" cy="492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1" name="Google Shape;471;p97"/>
          <p:cNvSpPr txBox="1">
            <a:spLocks noGrp="1"/>
          </p:cNvSpPr>
          <p:nvPr>
            <p:ph type="body" idx="1"/>
          </p:nvPr>
        </p:nvSpPr>
        <p:spPr>
          <a:xfrm>
            <a:off x="687526" y="1607853"/>
            <a:ext cx="8224800" cy="47262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rtl="0">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rtl="0">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rtl="0">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72" name="Google Shape;472;p9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BFBFBF"/>
                </a:solidFill>
                <a:latin typeface="Arial"/>
                <a:ea typeface="Arial"/>
                <a:cs typeface="Arial"/>
                <a:sym typeface="Arial"/>
              </a:defRPr>
            </a:lvl1pPr>
            <a:lvl2pPr marL="0" marR="0" lvl="1" indent="0" algn="r" rtl="0">
              <a:spcBef>
                <a:spcPts val="0"/>
              </a:spcBef>
              <a:spcAft>
                <a:spcPts val="0"/>
              </a:spcAft>
              <a:buNone/>
              <a:defRPr sz="1000">
                <a:solidFill>
                  <a:srgbClr val="BFBFBF"/>
                </a:solidFill>
                <a:latin typeface="Arial"/>
                <a:ea typeface="Arial"/>
                <a:cs typeface="Arial"/>
                <a:sym typeface="Arial"/>
              </a:defRPr>
            </a:lvl2pPr>
            <a:lvl3pPr marL="0" marR="0" lvl="2" indent="0" algn="r" rtl="0">
              <a:spcBef>
                <a:spcPts val="0"/>
              </a:spcBef>
              <a:spcAft>
                <a:spcPts val="0"/>
              </a:spcAft>
              <a:buNone/>
              <a:defRPr sz="1000">
                <a:solidFill>
                  <a:srgbClr val="BFBFBF"/>
                </a:solidFill>
                <a:latin typeface="Arial"/>
                <a:ea typeface="Arial"/>
                <a:cs typeface="Arial"/>
                <a:sym typeface="Arial"/>
              </a:defRPr>
            </a:lvl3pPr>
            <a:lvl4pPr marL="0" marR="0" lvl="3" indent="0" algn="r" rtl="0">
              <a:spcBef>
                <a:spcPts val="0"/>
              </a:spcBef>
              <a:spcAft>
                <a:spcPts val="0"/>
              </a:spcAft>
              <a:buNone/>
              <a:defRPr sz="1000">
                <a:solidFill>
                  <a:srgbClr val="BFBFBF"/>
                </a:solidFill>
                <a:latin typeface="Arial"/>
                <a:ea typeface="Arial"/>
                <a:cs typeface="Arial"/>
                <a:sym typeface="Arial"/>
              </a:defRPr>
            </a:lvl4pPr>
            <a:lvl5pPr marL="0" marR="0" lvl="4" indent="0" algn="r" rtl="0">
              <a:spcBef>
                <a:spcPts val="0"/>
              </a:spcBef>
              <a:spcAft>
                <a:spcPts val="0"/>
              </a:spcAft>
              <a:buNone/>
              <a:defRPr sz="1000">
                <a:solidFill>
                  <a:srgbClr val="BFBFBF"/>
                </a:solidFill>
                <a:latin typeface="Arial"/>
                <a:ea typeface="Arial"/>
                <a:cs typeface="Arial"/>
                <a:sym typeface="Arial"/>
              </a:defRPr>
            </a:lvl5pPr>
            <a:lvl6pPr marL="0" marR="0" lvl="5" indent="0" algn="r" rtl="0">
              <a:spcBef>
                <a:spcPts val="0"/>
              </a:spcBef>
              <a:spcAft>
                <a:spcPts val="0"/>
              </a:spcAft>
              <a:buNone/>
              <a:defRPr sz="1000">
                <a:solidFill>
                  <a:srgbClr val="BFBFBF"/>
                </a:solidFill>
                <a:latin typeface="Arial"/>
                <a:ea typeface="Arial"/>
                <a:cs typeface="Arial"/>
                <a:sym typeface="Arial"/>
              </a:defRPr>
            </a:lvl6pPr>
            <a:lvl7pPr marL="0" marR="0" lvl="6" indent="0" algn="r" rtl="0">
              <a:spcBef>
                <a:spcPts val="0"/>
              </a:spcBef>
              <a:spcAft>
                <a:spcPts val="0"/>
              </a:spcAft>
              <a:buNone/>
              <a:defRPr sz="1000">
                <a:solidFill>
                  <a:srgbClr val="BFBFBF"/>
                </a:solidFill>
                <a:latin typeface="Arial"/>
                <a:ea typeface="Arial"/>
                <a:cs typeface="Arial"/>
                <a:sym typeface="Arial"/>
              </a:defRPr>
            </a:lvl7pPr>
            <a:lvl8pPr marL="0" marR="0" lvl="7" indent="0" algn="r" rtl="0">
              <a:spcBef>
                <a:spcPts val="0"/>
              </a:spcBef>
              <a:spcAft>
                <a:spcPts val="0"/>
              </a:spcAft>
              <a:buNone/>
              <a:defRPr sz="1000">
                <a:solidFill>
                  <a:srgbClr val="BFBFBF"/>
                </a:solidFill>
                <a:latin typeface="Arial"/>
                <a:ea typeface="Arial"/>
                <a:cs typeface="Arial"/>
                <a:sym typeface="Arial"/>
              </a:defRPr>
            </a:lvl8pPr>
            <a:lvl9pPr marL="0" marR="0" lvl="8" indent="0" algn="r" rtl="0">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0_Bulleted Text">
  <p:cSld name="20_Bulleted Text">
    <p:spTree>
      <p:nvGrpSpPr>
        <p:cNvPr id="1" name="Shape 473"/>
        <p:cNvGrpSpPr/>
        <p:nvPr/>
      </p:nvGrpSpPr>
      <p:grpSpPr>
        <a:xfrm>
          <a:off x="0" y="0"/>
          <a:ext cx="0" cy="0"/>
          <a:chOff x="0" y="0"/>
          <a:chExt cx="0" cy="0"/>
        </a:xfrm>
      </p:grpSpPr>
      <p:cxnSp>
        <p:nvCxnSpPr>
          <p:cNvPr id="474" name="Google Shape;474;p98"/>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475" name="Google Shape;475;p98"/>
          <p:cNvSpPr txBox="1">
            <a:spLocks noGrp="1"/>
          </p:cNvSpPr>
          <p:nvPr>
            <p:ph type="title"/>
          </p:nvPr>
        </p:nvSpPr>
        <p:spPr>
          <a:xfrm>
            <a:off x="687388" y="882532"/>
            <a:ext cx="8224800" cy="492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6" name="Google Shape;476;p98"/>
          <p:cNvSpPr txBox="1">
            <a:spLocks noGrp="1"/>
          </p:cNvSpPr>
          <p:nvPr>
            <p:ph type="body" idx="1"/>
          </p:nvPr>
        </p:nvSpPr>
        <p:spPr>
          <a:xfrm>
            <a:off x="687526" y="1607853"/>
            <a:ext cx="8224800" cy="47262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42900" algn="l" rtl="0">
              <a:spcBef>
                <a:spcPts val="600"/>
              </a:spcBef>
              <a:spcAft>
                <a:spcPts val="0"/>
              </a:spcAft>
              <a:buSzPts val="1800"/>
              <a:buChar char="•"/>
              <a:defRPr sz="1800">
                <a:solidFill>
                  <a:schemeClr val="dk2"/>
                </a:solidFill>
                <a:latin typeface="Arial"/>
                <a:ea typeface="Arial"/>
                <a:cs typeface="Arial"/>
                <a:sym typeface="Arial"/>
              </a:defRPr>
            </a:lvl2pPr>
            <a:lvl3pPr marL="1371600" lvl="2" indent="-317500" algn="l" rtl="0">
              <a:spcBef>
                <a:spcPts val="600"/>
              </a:spcBef>
              <a:spcAft>
                <a:spcPts val="0"/>
              </a:spcAft>
              <a:buSzPts val="1400"/>
              <a:buChar char="–"/>
              <a:defRPr sz="1400">
                <a:solidFill>
                  <a:schemeClr val="dk2"/>
                </a:solidFill>
                <a:latin typeface="Arial"/>
                <a:ea typeface="Arial"/>
                <a:cs typeface="Arial"/>
                <a:sym typeface="Arial"/>
              </a:defRPr>
            </a:lvl3pPr>
            <a:lvl4pPr marL="1828800" lvl="3" indent="-295275" algn="l" rtl="0">
              <a:spcBef>
                <a:spcPts val="600"/>
              </a:spcBef>
              <a:spcAft>
                <a:spcPts val="0"/>
              </a:spcAft>
              <a:buSzPts val="1050"/>
              <a:buChar char="o"/>
              <a:defRPr sz="1400">
                <a:solidFill>
                  <a:schemeClr val="dk2"/>
                </a:solidFill>
                <a:latin typeface="Arial"/>
                <a:ea typeface="Arial"/>
                <a:cs typeface="Arial"/>
                <a:sym typeface="Arial"/>
              </a:defRPr>
            </a:lvl4pPr>
            <a:lvl5pPr marL="2286000" lvl="4" indent="-317500" algn="l" rtl="0">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477" name="Google Shape;477;p9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BFBFBF"/>
                </a:solidFill>
                <a:latin typeface="Arial"/>
                <a:ea typeface="Arial"/>
                <a:cs typeface="Arial"/>
                <a:sym typeface="Arial"/>
              </a:defRPr>
            </a:lvl1pPr>
            <a:lvl2pPr marL="0" marR="0" lvl="1" indent="0" algn="r" rtl="0">
              <a:spcBef>
                <a:spcPts val="0"/>
              </a:spcBef>
              <a:spcAft>
                <a:spcPts val="0"/>
              </a:spcAft>
              <a:buNone/>
              <a:defRPr sz="1000">
                <a:solidFill>
                  <a:srgbClr val="BFBFBF"/>
                </a:solidFill>
                <a:latin typeface="Arial"/>
                <a:ea typeface="Arial"/>
                <a:cs typeface="Arial"/>
                <a:sym typeface="Arial"/>
              </a:defRPr>
            </a:lvl2pPr>
            <a:lvl3pPr marL="0" marR="0" lvl="2" indent="0" algn="r" rtl="0">
              <a:spcBef>
                <a:spcPts val="0"/>
              </a:spcBef>
              <a:spcAft>
                <a:spcPts val="0"/>
              </a:spcAft>
              <a:buNone/>
              <a:defRPr sz="1000">
                <a:solidFill>
                  <a:srgbClr val="BFBFBF"/>
                </a:solidFill>
                <a:latin typeface="Arial"/>
                <a:ea typeface="Arial"/>
                <a:cs typeface="Arial"/>
                <a:sym typeface="Arial"/>
              </a:defRPr>
            </a:lvl3pPr>
            <a:lvl4pPr marL="0" marR="0" lvl="3" indent="0" algn="r" rtl="0">
              <a:spcBef>
                <a:spcPts val="0"/>
              </a:spcBef>
              <a:spcAft>
                <a:spcPts val="0"/>
              </a:spcAft>
              <a:buNone/>
              <a:defRPr sz="1000">
                <a:solidFill>
                  <a:srgbClr val="BFBFBF"/>
                </a:solidFill>
                <a:latin typeface="Arial"/>
                <a:ea typeface="Arial"/>
                <a:cs typeface="Arial"/>
                <a:sym typeface="Arial"/>
              </a:defRPr>
            </a:lvl4pPr>
            <a:lvl5pPr marL="0" marR="0" lvl="4" indent="0" algn="r" rtl="0">
              <a:spcBef>
                <a:spcPts val="0"/>
              </a:spcBef>
              <a:spcAft>
                <a:spcPts val="0"/>
              </a:spcAft>
              <a:buNone/>
              <a:defRPr sz="1000">
                <a:solidFill>
                  <a:srgbClr val="BFBFBF"/>
                </a:solidFill>
                <a:latin typeface="Arial"/>
                <a:ea typeface="Arial"/>
                <a:cs typeface="Arial"/>
                <a:sym typeface="Arial"/>
              </a:defRPr>
            </a:lvl5pPr>
            <a:lvl6pPr marL="0" marR="0" lvl="5" indent="0" algn="r" rtl="0">
              <a:spcBef>
                <a:spcPts val="0"/>
              </a:spcBef>
              <a:spcAft>
                <a:spcPts val="0"/>
              </a:spcAft>
              <a:buNone/>
              <a:defRPr sz="1000">
                <a:solidFill>
                  <a:srgbClr val="BFBFBF"/>
                </a:solidFill>
                <a:latin typeface="Arial"/>
                <a:ea typeface="Arial"/>
                <a:cs typeface="Arial"/>
                <a:sym typeface="Arial"/>
              </a:defRPr>
            </a:lvl6pPr>
            <a:lvl7pPr marL="0" marR="0" lvl="6" indent="0" algn="r" rtl="0">
              <a:spcBef>
                <a:spcPts val="0"/>
              </a:spcBef>
              <a:spcAft>
                <a:spcPts val="0"/>
              </a:spcAft>
              <a:buNone/>
              <a:defRPr sz="1000">
                <a:solidFill>
                  <a:srgbClr val="BFBFBF"/>
                </a:solidFill>
                <a:latin typeface="Arial"/>
                <a:ea typeface="Arial"/>
                <a:cs typeface="Arial"/>
                <a:sym typeface="Arial"/>
              </a:defRPr>
            </a:lvl7pPr>
            <a:lvl8pPr marL="0" marR="0" lvl="7" indent="0" algn="r" rtl="0">
              <a:spcBef>
                <a:spcPts val="0"/>
              </a:spcBef>
              <a:spcAft>
                <a:spcPts val="0"/>
              </a:spcAft>
              <a:buNone/>
              <a:defRPr sz="1000">
                <a:solidFill>
                  <a:srgbClr val="BFBFBF"/>
                </a:solidFill>
                <a:latin typeface="Arial"/>
                <a:ea typeface="Arial"/>
                <a:cs typeface="Arial"/>
                <a:sym typeface="Arial"/>
              </a:defRPr>
            </a:lvl8pPr>
            <a:lvl9pPr marL="0" marR="0" lvl="8" indent="0" algn="r" rtl="0">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wo Column, Source">
  <p:cSld name="Two Column, Source">
    <p:spTree>
      <p:nvGrpSpPr>
        <p:cNvPr id="1" name="Shape 478"/>
        <p:cNvGrpSpPr/>
        <p:nvPr/>
      </p:nvGrpSpPr>
      <p:grpSpPr>
        <a:xfrm>
          <a:off x="0" y="0"/>
          <a:ext cx="0" cy="0"/>
          <a:chOff x="0" y="0"/>
          <a:chExt cx="0" cy="0"/>
        </a:xfrm>
      </p:grpSpPr>
      <p:cxnSp>
        <p:nvCxnSpPr>
          <p:cNvPr id="479" name="Google Shape;479;p99"/>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480" name="Google Shape;480;p9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1" name="Google Shape;481;p99"/>
          <p:cNvSpPr txBox="1">
            <a:spLocks noGrp="1"/>
          </p:cNvSpPr>
          <p:nvPr>
            <p:ph type="body" idx="1"/>
          </p:nvPr>
        </p:nvSpPr>
        <p:spPr>
          <a:xfrm>
            <a:off x="687388" y="1599874"/>
            <a:ext cx="3994200" cy="47232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482" name="Google Shape;482;p99"/>
          <p:cNvSpPr txBox="1">
            <a:spLocks noGrp="1"/>
          </p:cNvSpPr>
          <p:nvPr>
            <p:ph type="body" idx="2"/>
          </p:nvPr>
        </p:nvSpPr>
        <p:spPr>
          <a:xfrm>
            <a:off x="4913314" y="1599874"/>
            <a:ext cx="3999000" cy="4723200"/>
          </a:xfrm>
          <a:prstGeom prst="rect">
            <a:avLst/>
          </a:prstGeom>
          <a:noFill/>
          <a:ln>
            <a:noFill/>
          </a:ln>
        </p:spPr>
        <p:txBody>
          <a:bodyPr spcFirstLastPara="1" wrap="square" lIns="0" tIns="0" rIns="0" bIns="0" anchor="t" anchorCtr="0">
            <a:noAutofit/>
          </a:bodyPr>
          <a:lstStyle>
            <a:lvl1pPr marL="457200" lvl="0" indent="-342900" algn="l" rtl="0">
              <a:spcBef>
                <a:spcPts val="6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483" name="Google Shape;483;p99"/>
          <p:cNvSpPr txBox="1">
            <a:spLocks noGrp="1"/>
          </p:cNvSpPr>
          <p:nvPr>
            <p:ph type="body" idx="3"/>
          </p:nvPr>
        </p:nvSpPr>
        <p:spPr>
          <a:xfrm>
            <a:off x="687389" y="6092182"/>
            <a:ext cx="8224800" cy="230700"/>
          </a:xfrm>
          <a:prstGeom prst="rect">
            <a:avLst/>
          </a:prstGeom>
          <a:noFill/>
          <a:ln>
            <a:noFill/>
          </a:ln>
        </p:spPr>
        <p:txBody>
          <a:bodyPr spcFirstLastPara="1" wrap="square" lIns="0" tIns="0" rIns="0" bIns="0" anchor="b" anchorCtr="0">
            <a:noAutofit/>
          </a:bodyPr>
          <a:lstStyle>
            <a:lvl1pPr marL="457200" lvl="0" indent="-228600" algn="l" rtl="0">
              <a:spcBef>
                <a:spcPts val="600"/>
              </a:spcBef>
              <a:spcAft>
                <a:spcPts val="0"/>
              </a:spcAft>
              <a:buSzPts val="1800"/>
              <a:buNone/>
              <a:defRPr sz="1800"/>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14325" algn="l" rtl="0">
              <a:spcBef>
                <a:spcPts val="600"/>
              </a:spcBef>
              <a:spcAft>
                <a:spcPts val="0"/>
              </a:spcAft>
              <a:buSzPts val="1350"/>
              <a:buChar char="o"/>
              <a:defRPr/>
            </a:lvl4pPr>
            <a:lvl5pPr marL="2286000" lvl="4" indent="-342900" algn="l" rtl="0">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484" name="Google Shape;484;p9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BFBFBF"/>
                </a:solidFill>
                <a:latin typeface="Arial"/>
                <a:ea typeface="Arial"/>
                <a:cs typeface="Arial"/>
                <a:sym typeface="Arial"/>
              </a:defRPr>
            </a:lvl1pPr>
            <a:lvl2pPr marL="0" marR="0" lvl="1" indent="0" algn="r" rtl="0">
              <a:spcBef>
                <a:spcPts val="0"/>
              </a:spcBef>
              <a:spcAft>
                <a:spcPts val="0"/>
              </a:spcAft>
              <a:buNone/>
              <a:defRPr sz="1000">
                <a:solidFill>
                  <a:srgbClr val="BFBFBF"/>
                </a:solidFill>
                <a:latin typeface="Arial"/>
                <a:ea typeface="Arial"/>
                <a:cs typeface="Arial"/>
                <a:sym typeface="Arial"/>
              </a:defRPr>
            </a:lvl2pPr>
            <a:lvl3pPr marL="0" marR="0" lvl="2" indent="0" algn="r" rtl="0">
              <a:spcBef>
                <a:spcPts val="0"/>
              </a:spcBef>
              <a:spcAft>
                <a:spcPts val="0"/>
              </a:spcAft>
              <a:buNone/>
              <a:defRPr sz="1000">
                <a:solidFill>
                  <a:srgbClr val="BFBFBF"/>
                </a:solidFill>
                <a:latin typeface="Arial"/>
                <a:ea typeface="Arial"/>
                <a:cs typeface="Arial"/>
                <a:sym typeface="Arial"/>
              </a:defRPr>
            </a:lvl3pPr>
            <a:lvl4pPr marL="0" marR="0" lvl="3" indent="0" algn="r" rtl="0">
              <a:spcBef>
                <a:spcPts val="0"/>
              </a:spcBef>
              <a:spcAft>
                <a:spcPts val="0"/>
              </a:spcAft>
              <a:buNone/>
              <a:defRPr sz="1000">
                <a:solidFill>
                  <a:srgbClr val="BFBFBF"/>
                </a:solidFill>
                <a:latin typeface="Arial"/>
                <a:ea typeface="Arial"/>
                <a:cs typeface="Arial"/>
                <a:sym typeface="Arial"/>
              </a:defRPr>
            </a:lvl4pPr>
            <a:lvl5pPr marL="0" marR="0" lvl="4" indent="0" algn="r" rtl="0">
              <a:spcBef>
                <a:spcPts val="0"/>
              </a:spcBef>
              <a:spcAft>
                <a:spcPts val="0"/>
              </a:spcAft>
              <a:buNone/>
              <a:defRPr sz="1000">
                <a:solidFill>
                  <a:srgbClr val="BFBFBF"/>
                </a:solidFill>
                <a:latin typeface="Arial"/>
                <a:ea typeface="Arial"/>
                <a:cs typeface="Arial"/>
                <a:sym typeface="Arial"/>
              </a:defRPr>
            </a:lvl5pPr>
            <a:lvl6pPr marL="0" marR="0" lvl="5" indent="0" algn="r" rtl="0">
              <a:spcBef>
                <a:spcPts val="0"/>
              </a:spcBef>
              <a:spcAft>
                <a:spcPts val="0"/>
              </a:spcAft>
              <a:buNone/>
              <a:defRPr sz="1000">
                <a:solidFill>
                  <a:srgbClr val="BFBFBF"/>
                </a:solidFill>
                <a:latin typeface="Arial"/>
                <a:ea typeface="Arial"/>
                <a:cs typeface="Arial"/>
                <a:sym typeface="Arial"/>
              </a:defRPr>
            </a:lvl6pPr>
            <a:lvl7pPr marL="0" marR="0" lvl="6" indent="0" algn="r" rtl="0">
              <a:spcBef>
                <a:spcPts val="0"/>
              </a:spcBef>
              <a:spcAft>
                <a:spcPts val="0"/>
              </a:spcAft>
              <a:buNone/>
              <a:defRPr sz="1000">
                <a:solidFill>
                  <a:srgbClr val="BFBFBF"/>
                </a:solidFill>
                <a:latin typeface="Arial"/>
                <a:ea typeface="Arial"/>
                <a:cs typeface="Arial"/>
                <a:sym typeface="Arial"/>
              </a:defRPr>
            </a:lvl7pPr>
            <a:lvl8pPr marL="0" marR="0" lvl="7" indent="0" algn="r" rtl="0">
              <a:spcBef>
                <a:spcPts val="0"/>
              </a:spcBef>
              <a:spcAft>
                <a:spcPts val="0"/>
              </a:spcAft>
              <a:buNone/>
              <a:defRPr sz="1000">
                <a:solidFill>
                  <a:srgbClr val="BFBFBF"/>
                </a:solidFill>
                <a:latin typeface="Arial"/>
                <a:ea typeface="Arial"/>
                <a:cs typeface="Arial"/>
                <a:sym typeface="Arial"/>
              </a:defRPr>
            </a:lvl8pPr>
            <a:lvl9pPr marL="0" marR="0" lvl="8" indent="0" algn="r" rtl="0">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485"/>
        <p:cNvGrpSpPr/>
        <p:nvPr/>
      </p:nvGrpSpPr>
      <p:grpSpPr>
        <a:xfrm>
          <a:off x="0" y="0"/>
          <a:ext cx="0" cy="0"/>
          <a:chOff x="0" y="0"/>
          <a:chExt cx="0" cy="0"/>
        </a:xfrm>
      </p:grpSpPr>
      <p:cxnSp>
        <p:nvCxnSpPr>
          <p:cNvPr id="486" name="Google Shape;486;p100"/>
          <p:cNvCxnSpPr/>
          <p:nvPr/>
        </p:nvCxnSpPr>
        <p:spPr>
          <a:xfrm>
            <a:off x="687388" y="1487424"/>
            <a:ext cx="8456700" cy="0"/>
          </a:xfrm>
          <a:prstGeom prst="straightConnector1">
            <a:avLst/>
          </a:prstGeom>
          <a:noFill/>
          <a:ln w="9525" cap="flat" cmpd="sng">
            <a:solidFill>
              <a:srgbClr val="46739E"/>
            </a:solidFill>
            <a:prstDash val="solid"/>
            <a:round/>
            <a:headEnd type="none" w="sm" len="sm"/>
            <a:tailEnd type="none" w="sm" len="sm"/>
          </a:ln>
        </p:spPr>
      </p:cxnSp>
      <p:sp>
        <p:nvSpPr>
          <p:cNvPr id="487" name="Google Shape;487;p100"/>
          <p:cNvSpPr txBox="1">
            <a:spLocks noGrp="1"/>
          </p:cNvSpPr>
          <p:nvPr>
            <p:ph type="title"/>
          </p:nvPr>
        </p:nvSpPr>
        <p:spPr>
          <a:xfrm>
            <a:off x="687389" y="1042578"/>
            <a:ext cx="8224800" cy="332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24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8" name="Google Shape;488;p100"/>
          <p:cNvSpPr txBox="1">
            <a:spLocks noGrp="1"/>
          </p:cNvSpPr>
          <p:nvPr>
            <p:ph type="body" idx="1"/>
          </p:nvPr>
        </p:nvSpPr>
        <p:spPr>
          <a:xfrm>
            <a:off x="687527" y="1607853"/>
            <a:ext cx="8224800" cy="4726200"/>
          </a:xfrm>
          <a:prstGeom prst="rect">
            <a:avLst/>
          </a:prstGeom>
          <a:noFill/>
          <a:ln>
            <a:noFill/>
          </a:ln>
        </p:spPr>
        <p:txBody>
          <a:bodyPr spcFirstLastPara="1" wrap="square" lIns="0" tIns="0" rIns="0" bIns="0" anchor="t" anchorCtr="0">
            <a:noAutofit/>
          </a:bodyPr>
          <a:lstStyle>
            <a:lvl1pPr marL="457200" lvl="0" indent="-381000" algn="l" rtl="0">
              <a:spcBef>
                <a:spcPts val="600"/>
              </a:spcBef>
              <a:spcAft>
                <a:spcPts val="0"/>
              </a:spcAft>
              <a:buSzPts val="2400"/>
              <a:buFont typeface="Arial"/>
              <a:buChar char="•"/>
              <a:defRPr>
                <a:solidFill>
                  <a:schemeClr val="dk2"/>
                </a:solidFill>
                <a:latin typeface="Arial"/>
                <a:ea typeface="Arial"/>
                <a:cs typeface="Arial"/>
                <a:sym typeface="Arial"/>
              </a:defRPr>
            </a:lvl1pPr>
            <a:lvl2pPr marL="914400" lvl="1" indent="-314325" algn="l" rtl="0">
              <a:spcBef>
                <a:spcPts val="600"/>
              </a:spcBef>
              <a:spcAft>
                <a:spcPts val="0"/>
              </a:spcAft>
              <a:buSzPts val="1350"/>
              <a:buChar char="•"/>
              <a:defRPr sz="1350">
                <a:solidFill>
                  <a:schemeClr val="dk2"/>
                </a:solidFill>
                <a:latin typeface="Arial"/>
                <a:ea typeface="Arial"/>
                <a:cs typeface="Arial"/>
                <a:sym typeface="Arial"/>
              </a:defRPr>
            </a:lvl2pPr>
            <a:lvl3pPr marL="1371600" lvl="2" indent="-295275" algn="l" rtl="0">
              <a:spcBef>
                <a:spcPts val="600"/>
              </a:spcBef>
              <a:spcAft>
                <a:spcPts val="0"/>
              </a:spcAft>
              <a:buSzPts val="1050"/>
              <a:buChar char="–"/>
              <a:defRPr sz="1050">
                <a:solidFill>
                  <a:schemeClr val="dk2"/>
                </a:solidFill>
                <a:latin typeface="Arial"/>
                <a:ea typeface="Arial"/>
                <a:cs typeface="Arial"/>
                <a:sym typeface="Arial"/>
              </a:defRPr>
            </a:lvl3pPr>
            <a:lvl4pPr marL="1828800" lvl="3" indent="-278606" algn="l" rtl="0">
              <a:spcBef>
                <a:spcPts val="600"/>
              </a:spcBef>
              <a:spcAft>
                <a:spcPts val="0"/>
              </a:spcAft>
              <a:buSzPts val="788"/>
              <a:buChar char="o"/>
              <a:defRPr sz="1050">
                <a:solidFill>
                  <a:schemeClr val="dk2"/>
                </a:solidFill>
                <a:latin typeface="Arial"/>
                <a:ea typeface="Arial"/>
                <a:cs typeface="Arial"/>
                <a:sym typeface="Arial"/>
              </a:defRPr>
            </a:lvl4pPr>
            <a:lvl5pPr marL="2286000" lvl="4" indent="-295275" algn="l" rtl="0">
              <a:spcBef>
                <a:spcPts val="600"/>
              </a:spcBef>
              <a:spcAft>
                <a:spcPts val="0"/>
              </a:spcAft>
              <a:buSzPts val="1050"/>
              <a:buChar char="»"/>
              <a:defRPr sz="1050">
                <a:solidFill>
                  <a:srgbClr val="25496F"/>
                </a:solidFill>
                <a:latin typeface="Arial"/>
                <a:ea typeface="Arial"/>
                <a:cs typeface="Arial"/>
                <a:sym typeface="Arial"/>
              </a:defRPr>
            </a:lvl5pPr>
            <a:lvl6pPr marL="2743200" lvl="5" indent="-295275" algn="l" rtl="0">
              <a:spcBef>
                <a:spcPts val="600"/>
              </a:spcBef>
              <a:spcAft>
                <a:spcPts val="0"/>
              </a:spcAft>
              <a:buSzPts val="1050"/>
              <a:buChar char="•"/>
              <a:defRPr sz="1050">
                <a:solidFill>
                  <a:srgbClr val="25496F"/>
                </a:solidFill>
                <a:latin typeface="Arial"/>
                <a:ea typeface="Arial"/>
                <a:cs typeface="Arial"/>
                <a:sym typeface="Arial"/>
              </a:defRPr>
            </a:lvl6pPr>
            <a:lvl7pPr marL="3200400" lvl="6" indent="-295275" algn="l" rtl="0">
              <a:spcBef>
                <a:spcPts val="600"/>
              </a:spcBef>
              <a:spcAft>
                <a:spcPts val="0"/>
              </a:spcAft>
              <a:buSzPts val="1050"/>
              <a:buChar char="•"/>
              <a:defRPr sz="1050">
                <a:solidFill>
                  <a:srgbClr val="25496F"/>
                </a:solidFill>
                <a:latin typeface="Arial"/>
                <a:ea typeface="Arial"/>
                <a:cs typeface="Arial"/>
                <a:sym typeface="Arial"/>
              </a:defRPr>
            </a:lvl7pPr>
            <a:lvl8pPr marL="3657600" lvl="7" indent="-295275" algn="l" rtl="0">
              <a:spcBef>
                <a:spcPts val="600"/>
              </a:spcBef>
              <a:spcAft>
                <a:spcPts val="0"/>
              </a:spcAft>
              <a:buSzPts val="1050"/>
              <a:buChar char="•"/>
              <a:defRPr sz="1050">
                <a:solidFill>
                  <a:srgbClr val="25496F"/>
                </a:solidFill>
                <a:latin typeface="Arial"/>
                <a:ea typeface="Arial"/>
                <a:cs typeface="Arial"/>
                <a:sym typeface="Arial"/>
              </a:defRPr>
            </a:lvl8pPr>
            <a:lvl9pPr marL="4114800" lvl="8" indent="-295275" algn="l" rtl="0">
              <a:spcBef>
                <a:spcPts val="600"/>
              </a:spcBef>
              <a:spcAft>
                <a:spcPts val="0"/>
              </a:spcAft>
              <a:buSzPts val="1050"/>
              <a:buChar char="•"/>
              <a:defRPr sz="1050">
                <a:solidFill>
                  <a:srgbClr val="25496F"/>
                </a:solidFill>
                <a:latin typeface="Arial"/>
                <a:ea typeface="Arial"/>
                <a:cs typeface="Arial"/>
                <a:sym typeface="Arial"/>
              </a:defRPr>
            </a:lvl9pPr>
          </a:lstStyle>
          <a:p>
            <a:endParaRPr/>
          </a:p>
        </p:txBody>
      </p:sp>
      <p:sp>
        <p:nvSpPr>
          <p:cNvPr id="489" name="Google Shape;489;p10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BFBFBF"/>
                </a:solidFill>
                <a:latin typeface="Arial"/>
                <a:ea typeface="Arial"/>
                <a:cs typeface="Arial"/>
                <a:sym typeface="Arial"/>
              </a:defRPr>
            </a:lvl1pPr>
            <a:lvl2pPr marL="0" marR="0" lvl="1" indent="0" algn="r" rtl="0">
              <a:spcBef>
                <a:spcPts val="0"/>
              </a:spcBef>
              <a:spcAft>
                <a:spcPts val="0"/>
              </a:spcAft>
              <a:buNone/>
              <a:defRPr sz="1000">
                <a:solidFill>
                  <a:srgbClr val="BFBFBF"/>
                </a:solidFill>
                <a:latin typeface="Arial"/>
                <a:ea typeface="Arial"/>
                <a:cs typeface="Arial"/>
                <a:sym typeface="Arial"/>
              </a:defRPr>
            </a:lvl2pPr>
            <a:lvl3pPr marL="0" marR="0" lvl="2" indent="0" algn="r" rtl="0">
              <a:spcBef>
                <a:spcPts val="0"/>
              </a:spcBef>
              <a:spcAft>
                <a:spcPts val="0"/>
              </a:spcAft>
              <a:buNone/>
              <a:defRPr sz="1000">
                <a:solidFill>
                  <a:srgbClr val="BFBFBF"/>
                </a:solidFill>
                <a:latin typeface="Arial"/>
                <a:ea typeface="Arial"/>
                <a:cs typeface="Arial"/>
                <a:sym typeface="Arial"/>
              </a:defRPr>
            </a:lvl3pPr>
            <a:lvl4pPr marL="0" marR="0" lvl="3" indent="0" algn="r" rtl="0">
              <a:spcBef>
                <a:spcPts val="0"/>
              </a:spcBef>
              <a:spcAft>
                <a:spcPts val="0"/>
              </a:spcAft>
              <a:buNone/>
              <a:defRPr sz="1000">
                <a:solidFill>
                  <a:srgbClr val="BFBFBF"/>
                </a:solidFill>
                <a:latin typeface="Arial"/>
                <a:ea typeface="Arial"/>
                <a:cs typeface="Arial"/>
                <a:sym typeface="Arial"/>
              </a:defRPr>
            </a:lvl4pPr>
            <a:lvl5pPr marL="0" marR="0" lvl="4" indent="0" algn="r" rtl="0">
              <a:spcBef>
                <a:spcPts val="0"/>
              </a:spcBef>
              <a:spcAft>
                <a:spcPts val="0"/>
              </a:spcAft>
              <a:buNone/>
              <a:defRPr sz="1000">
                <a:solidFill>
                  <a:srgbClr val="BFBFBF"/>
                </a:solidFill>
                <a:latin typeface="Arial"/>
                <a:ea typeface="Arial"/>
                <a:cs typeface="Arial"/>
                <a:sym typeface="Arial"/>
              </a:defRPr>
            </a:lvl5pPr>
            <a:lvl6pPr marL="0" marR="0" lvl="5" indent="0" algn="r" rtl="0">
              <a:spcBef>
                <a:spcPts val="0"/>
              </a:spcBef>
              <a:spcAft>
                <a:spcPts val="0"/>
              </a:spcAft>
              <a:buNone/>
              <a:defRPr sz="1000">
                <a:solidFill>
                  <a:srgbClr val="BFBFBF"/>
                </a:solidFill>
                <a:latin typeface="Arial"/>
                <a:ea typeface="Arial"/>
                <a:cs typeface="Arial"/>
                <a:sym typeface="Arial"/>
              </a:defRPr>
            </a:lvl6pPr>
            <a:lvl7pPr marL="0" marR="0" lvl="6" indent="0" algn="r" rtl="0">
              <a:spcBef>
                <a:spcPts val="0"/>
              </a:spcBef>
              <a:spcAft>
                <a:spcPts val="0"/>
              </a:spcAft>
              <a:buNone/>
              <a:defRPr sz="1000">
                <a:solidFill>
                  <a:srgbClr val="BFBFBF"/>
                </a:solidFill>
                <a:latin typeface="Arial"/>
                <a:ea typeface="Arial"/>
                <a:cs typeface="Arial"/>
                <a:sym typeface="Arial"/>
              </a:defRPr>
            </a:lvl7pPr>
            <a:lvl8pPr marL="0" marR="0" lvl="7" indent="0" algn="r" rtl="0">
              <a:spcBef>
                <a:spcPts val="0"/>
              </a:spcBef>
              <a:spcAft>
                <a:spcPts val="0"/>
              </a:spcAft>
              <a:buNone/>
              <a:defRPr sz="1000">
                <a:solidFill>
                  <a:srgbClr val="BFBFBF"/>
                </a:solidFill>
                <a:latin typeface="Arial"/>
                <a:ea typeface="Arial"/>
                <a:cs typeface="Arial"/>
                <a:sym typeface="Arial"/>
              </a:defRPr>
            </a:lvl8pPr>
            <a:lvl9pPr marL="0" marR="0" lvl="8" indent="0" algn="r" rtl="0">
              <a:spcBef>
                <a:spcPts val="0"/>
              </a:spcBef>
              <a:spcAft>
                <a:spcPts val="0"/>
              </a:spcAft>
              <a:buNone/>
              <a:defRPr sz="1000">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495"/>
        <p:cNvGrpSpPr/>
        <p:nvPr/>
      </p:nvGrpSpPr>
      <p:grpSpPr>
        <a:xfrm>
          <a:off x="0" y="0"/>
          <a:ext cx="0" cy="0"/>
          <a:chOff x="0" y="0"/>
          <a:chExt cx="0" cy="0"/>
        </a:xfrm>
      </p:grpSpPr>
      <p:sp>
        <p:nvSpPr>
          <p:cNvPr id="496" name="Google Shape;496;p102"/>
          <p:cNvSpPr txBox="1">
            <a:spLocks noGrp="1"/>
          </p:cNvSpPr>
          <p:nvPr>
            <p:ph type="title"/>
          </p:nvPr>
        </p:nvSpPr>
        <p:spPr>
          <a:xfrm>
            <a:off x="683811" y="905710"/>
            <a:ext cx="8228400" cy="1785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7" name="Google Shape;497;p102"/>
          <p:cNvSpPr txBox="1">
            <a:spLocks noGrp="1"/>
          </p:cNvSpPr>
          <p:nvPr>
            <p:ph type="ftr" idx="11"/>
          </p:nvPr>
        </p:nvSpPr>
        <p:spPr>
          <a:xfrm>
            <a:off x="5328340" y="6567844"/>
            <a:ext cx="3583800" cy="12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98" name="Google Shape;498;p102"/>
          <p:cNvSpPr txBox="1">
            <a:spLocks noGrp="1"/>
          </p:cNvSpPr>
          <p:nvPr>
            <p:ph type="body" idx="1"/>
          </p:nvPr>
        </p:nvSpPr>
        <p:spPr>
          <a:xfrm>
            <a:off x="687388" y="2938998"/>
            <a:ext cx="8224800" cy="2486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BFBFBF"/>
                </a:solidFill>
              </a:defRPr>
            </a:lvl1pPr>
            <a:lvl2pPr marL="914400" lvl="1" indent="-381000" algn="l" rtl="0">
              <a:lnSpc>
                <a:spcPct val="100000"/>
              </a:lnSpc>
              <a:spcBef>
                <a:spcPts val="600"/>
              </a:spcBef>
              <a:spcAft>
                <a:spcPts val="0"/>
              </a:spcAft>
              <a:buSzPts val="2400"/>
              <a:buChar char="•"/>
              <a:defRPr sz="2400">
                <a:solidFill>
                  <a:schemeClr val="lt1"/>
                </a:solidFill>
              </a:defRPr>
            </a:lvl2pPr>
            <a:lvl3pPr marL="1371600" lvl="2" indent="-355600" algn="l" rtl="0">
              <a:lnSpc>
                <a:spcPct val="100000"/>
              </a:lnSpc>
              <a:spcBef>
                <a:spcPts val="600"/>
              </a:spcBef>
              <a:spcAft>
                <a:spcPts val="0"/>
              </a:spcAft>
              <a:buSzPts val="2000"/>
              <a:buChar char="–"/>
              <a:defRPr sz="2000">
                <a:solidFill>
                  <a:schemeClr val="lt1"/>
                </a:solidFill>
              </a:defRPr>
            </a:lvl3pPr>
            <a:lvl4pPr marL="1828800" lvl="3" indent="-304800" algn="l" rtl="0">
              <a:lnSpc>
                <a:spcPct val="100000"/>
              </a:lnSpc>
              <a:spcBef>
                <a:spcPts val="600"/>
              </a:spcBef>
              <a:spcAft>
                <a:spcPts val="0"/>
              </a:spcAft>
              <a:buSzPts val="1200"/>
              <a:buChar char="o"/>
              <a:defRPr sz="1600">
                <a:solidFill>
                  <a:schemeClr val="lt1"/>
                </a:solidFill>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bject With Lead-in Text">
  <p:cSld name="Object With Lead-in Text">
    <p:spTree>
      <p:nvGrpSpPr>
        <p:cNvPr id="1" name="Shape 499"/>
        <p:cNvGrpSpPr/>
        <p:nvPr/>
      </p:nvGrpSpPr>
      <p:grpSpPr>
        <a:xfrm>
          <a:off x="0" y="0"/>
          <a:ext cx="0" cy="0"/>
          <a:chOff x="0" y="0"/>
          <a:chExt cx="0" cy="0"/>
        </a:xfrm>
      </p:grpSpPr>
      <p:sp>
        <p:nvSpPr>
          <p:cNvPr id="500" name="Google Shape;500;p103"/>
          <p:cNvSpPr txBox="1">
            <a:spLocks noGrp="1"/>
          </p:cNvSpPr>
          <p:nvPr>
            <p:ph type="body" idx="1"/>
          </p:nvPr>
        </p:nvSpPr>
        <p:spPr>
          <a:xfrm>
            <a:off x="342900" y="2153309"/>
            <a:ext cx="8503800" cy="3836100"/>
          </a:xfrm>
          <a:prstGeom prst="rect">
            <a:avLst/>
          </a:prstGeom>
          <a:noFill/>
          <a:ln>
            <a:noFill/>
          </a:ln>
        </p:spPr>
        <p:txBody>
          <a:bodyPr spcFirstLastPara="1" wrap="square" lIns="0" tIns="0" rIns="0" bIns="0" anchor="t" anchorCtr="0">
            <a:noAutofit/>
          </a:bodyPr>
          <a:lstStyle>
            <a:lvl1pPr marL="457200" lvl="0" indent="-381000" algn="l" rtl="0">
              <a:lnSpc>
                <a:spcPct val="105000"/>
              </a:lnSpc>
              <a:spcBef>
                <a:spcPts val="338"/>
              </a:spcBef>
              <a:spcAft>
                <a:spcPts val="0"/>
              </a:spcAft>
              <a:buSzPts val="2400"/>
              <a:buChar char="▪"/>
              <a:defRPr sz="1350"/>
            </a:lvl1pPr>
            <a:lvl2pPr marL="914400" lvl="1" indent="-342900" algn="l" rtl="0">
              <a:lnSpc>
                <a:spcPct val="105000"/>
              </a:lnSpc>
              <a:spcBef>
                <a:spcPts val="338"/>
              </a:spcBef>
              <a:spcAft>
                <a:spcPts val="0"/>
              </a:spcAft>
              <a:buSzPts val="1800"/>
              <a:buChar char="•"/>
              <a:defRPr sz="1350"/>
            </a:lvl2pPr>
            <a:lvl3pPr marL="1371600" lvl="2" indent="-317500" algn="l" rtl="0">
              <a:lnSpc>
                <a:spcPct val="105000"/>
              </a:lnSpc>
              <a:spcBef>
                <a:spcPts val="338"/>
              </a:spcBef>
              <a:spcAft>
                <a:spcPts val="0"/>
              </a:spcAft>
              <a:buSzPts val="1400"/>
              <a:buChar char="–"/>
              <a:defRPr sz="1350"/>
            </a:lvl3pPr>
            <a:lvl4pPr marL="1828800" lvl="3" indent="-295275" algn="l" rtl="0">
              <a:lnSpc>
                <a:spcPct val="105000"/>
              </a:lnSpc>
              <a:spcBef>
                <a:spcPts val="338"/>
              </a:spcBef>
              <a:spcAft>
                <a:spcPts val="0"/>
              </a:spcAft>
              <a:buSzPts val="1050"/>
              <a:buChar char="o"/>
              <a:defRPr sz="1350"/>
            </a:lvl4pPr>
            <a:lvl5pPr marL="2286000" lvl="4" indent="-317500" algn="l" rtl="0">
              <a:lnSpc>
                <a:spcPct val="105000"/>
              </a:lnSpc>
              <a:spcBef>
                <a:spcPts val="338"/>
              </a:spcBef>
              <a:spcAft>
                <a:spcPts val="0"/>
              </a:spcAft>
              <a:buSzPts val="1400"/>
              <a:buChar char="»"/>
              <a:defRPr sz="1350"/>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501" name="Google Shape;501;p10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2" name="Google Shape;502;p103"/>
          <p:cNvSpPr txBox="1">
            <a:spLocks noGrp="1"/>
          </p:cNvSpPr>
          <p:nvPr>
            <p:ph type="body" idx="2"/>
          </p:nvPr>
        </p:nvSpPr>
        <p:spPr>
          <a:xfrm>
            <a:off x="342900" y="1133857"/>
            <a:ext cx="8503800" cy="882300"/>
          </a:xfrm>
          <a:prstGeom prst="rect">
            <a:avLst/>
          </a:prstGeom>
          <a:noFill/>
          <a:ln>
            <a:noFill/>
          </a:ln>
        </p:spPr>
        <p:txBody>
          <a:bodyPr spcFirstLastPara="1" wrap="square" lIns="0" tIns="0" rIns="0" bIns="0" anchor="t" anchorCtr="0">
            <a:noAutofit/>
          </a:bodyPr>
          <a:lstStyle>
            <a:lvl1pPr marL="457200" lvl="0" indent="-228600" algn="l" rtl="0">
              <a:lnSpc>
                <a:spcPct val="105000"/>
              </a:lnSpc>
              <a:spcBef>
                <a:spcPts val="0"/>
              </a:spcBef>
              <a:spcAft>
                <a:spcPts val="0"/>
              </a:spcAft>
              <a:buSzPts val="2400"/>
              <a:buNone/>
              <a:defRPr sz="1350"/>
            </a:lvl1pPr>
            <a:lvl2pPr marL="914400" lvl="1" indent="-342900" algn="l" rtl="0">
              <a:lnSpc>
                <a:spcPct val="100000"/>
              </a:lnSpc>
              <a:spcBef>
                <a:spcPts val="600"/>
              </a:spcBef>
              <a:spcAft>
                <a:spcPts val="0"/>
              </a:spcAft>
              <a:buSzPts val="1800"/>
              <a:buChar char="•"/>
              <a:defRPr sz="1013"/>
            </a:lvl2pPr>
            <a:lvl3pPr marL="1371600" lvl="2" indent="-317500" algn="l" rtl="0">
              <a:lnSpc>
                <a:spcPct val="100000"/>
              </a:lnSpc>
              <a:spcBef>
                <a:spcPts val="600"/>
              </a:spcBef>
              <a:spcAft>
                <a:spcPts val="0"/>
              </a:spcAft>
              <a:buSzPts val="1400"/>
              <a:buChar char="–"/>
              <a:defRPr sz="1013"/>
            </a:lvl3pPr>
            <a:lvl4pPr marL="1828800" lvl="3" indent="-295275" algn="l" rtl="0">
              <a:lnSpc>
                <a:spcPct val="100000"/>
              </a:lnSpc>
              <a:spcBef>
                <a:spcPts val="600"/>
              </a:spcBef>
              <a:spcAft>
                <a:spcPts val="0"/>
              </a:spcAft>
              <a:buSzPts val="1050"/>
              <a:buChar char="o"/>
              <a:defRPr sz="1013"/>
            </a:lvl4pPr>
            <a:lvl5pPr marL="2286000" lvl="4" indent="-317500" algn="l" rtl="0">
              <a:lnSpc>
                <a:spcPct val="100000"/>
              </a:lnSpc>
              <a:spcBef>
                <a:spcPts val="600"/>
              </a:spcBef>
              <a:spcAft>
                <a:spcPts val="0"/>
              </a:spcAft>
              <a:buSzPts val="1400"/>
              <a:buChar char="»"/>
              <a:defRPr sz="101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503" name="Google Shape;503;p10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04" name="Google Shape;504;p103"/>
          <p:cNvSpPr txBox="1">
            <a:spLocks noGrp="1"/>
          </p:cNvSpPr>
          <p:nvPr>
            <p:ph type="body" idx="3"/>
          </p:nvPr>
        </p:nvSpPr>
        <p:spPr>
          <a:xfrm>
            <a:off x="342900" y="6135624"/>
            <a:ext cx="8503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17365D"/>
              </a:buClr>
              <a:buSzPts val="750"/>
              <a:buFont typeface="Arial"/>
              <a:buNone/>
              <a:defRPr sz="75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505"/>
        <p:cNvGrpSpPr/>
        <p:nvPr/>
      </p:nvGrpSpPr>
      <p:grpSpPr>
        <a:xfrm>
          <a:off x="0" y="0"/>
          <a:ext cx="0" cy="0"/>
          <a:chOff x="0" y="0"/>
          <a:chExt cx="0" cy="0"/>
        </a:xfrm>
      </p:grpSpPr>
      <p:sp>
        <p:nvSpPr>
          <p:cNvPr id="506" name="Google Shape;506;p104"/>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507" name="Google Shape;507;p104"/>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508" name="Google Shape;508;p10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9" name="Google Shape;509;p10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10"/>
        <p:cNvGrpSpPr/>
        <p:nvPr/>
      </p:nvGrpSpPr>
      <p:grpSpPr>
        <a:xfrm>
          <a:off x="0" y="0"/>
          <a:ext cx="0" cy="0"/>
          <a:chOff x="0" y="0"/>
          <a:chExt cx="0" cy="0"/>
        </a:xfrm>
      </p:grpSpPr>
      <p:sp>
        <p:nvSpPr>
          <p:cNvPr id="511" name="Google Shape;511;p105"/>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512" name="Google Shape;512;p10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3" name="Google Shape;513;p10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4" name="Google Shape;514;p105"/>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17365D"/>
              </a:buClr>
              <a:buSzPts val="1000"/>
              <a:buFont typeface="Arial"/>
              <a:buNone/>
              <a:defRPr sz="100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image" Target="../media/image5.jp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image" Target="../media/image6.png"/><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9.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8.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11.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10.jp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image" Target="../media/image5.jp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image" Target="../media/image6.png"/><Relationship Id="rId8"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10.jp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6.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50" Type="http://schemas.openxmlformats.org/officeDocument/2006/relationships/image" Target="../media/image5.jpg"/><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9" Type="http://schemas.openxmlformats.org/officeDocument/2006/relationships/slideLayout" Target="../slideLayouts/slideLayout138.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theme" Target="../theme/theme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8" Type="http://schemas.openxmlformats.org/officeDocument/2006/relationships/slideLayout" Target="../slideLayouts/slideLayout117.xml"/><Relationship Id="rId51" Type="http://schemas.openxmlformats.org/officeDocument/2006/relationships/image" Target="../media/image6.png"/><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1" Type="http://schemas.openxmlformats.org/officeDocument/2006/relationships/slideLayout" Target="../slideLayouts/slideLayout110.xml"/><Relationship Id="rId6"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image" Target="../media/image11.png"/><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image" Target="../media/image5.jpg"/><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theme" Target="../theme/theme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image" Target="../media/image13.png"/><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image" Target="../media/image5.jpg"/><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theme" Target="../theme/theme9.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8" Type="http://schemas.openxmlformats.org/officeDocument/2006/relationships/slideLayout" Target="../slideLayouts/slideLayout188.xml"/><Relationship Id="rId3"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1" name="Google Shape;11;p1"/>
          <p:cNvPicPr preferRelativeResize="0"/>
          <p:nvPr/>
        </p:nvPicPr>
        <p:blipFill rotWithShape="1">
          <a:blip r:embed="rId4">
            <a:alphaModFix/>
          </a:blip>
          <a:srcRect/>
          <a:stretch/>
        </p:blipFill>
        <p:spPr>
          <a:xfrm>
            <a:off x="4074913" y="4292682"/>
            <a:ext cx="1446212" cy="1447649"/>
          </a:xfrm>
          <a:prstGeom prst="rect">
            <a:avLst/>
          </a:prstGeom>
          <a:noFill/>
          <a:ln>
            <a:noFill/>
          </a:ln>
        </p:spPr>
      </p:pic>
      <p:sp>
        <p:nvSpPr>
          <p:cNvPr id="12" name="Google Shape;12;p1"/>
          <p:cNvSpPr txBox="1">
            <a:spLocks noGrp="1"/>
          </p:cNvSpPr>
          <p:nvPr>
            <p:ph type="title"/>
          </p:nvPr>
        </p:nvSpPr>
        <p:spPr>
          <a:xfrm>
            <a:off x="683811" y="1910684"/>
            <a:ext cx="8228417" cy="677108"/>
          </a:xfrm>
          <a:prstGeom prst="rect">
            <a:avLst/>
          </a:prstGeom>
          <a:noFill/>
          <a:ln>
            <a:noFill/>
          </a:ln>
        </p:spPr>
        <p:txBody>
          <a:bodyPr spcFirstLastPara="1" wrap="square" lIns="0" tIns="0" rIns="0" bIns="0" anchor="b" anchorCtr="0">
            <a:noAutofit/>
          </a:bodyPr>
          <a:lstStyle>
            <a:lvl1pPr marR="0" lvl="0" algn="ctr" rtl="0">
              <a:spcBef>
                <a:spcPts val="0"/>
              </a:spcBef>
              <a:spcAft>
                <a:spcPts val="0"/>
              </a:spcAft>
              <a:buSzPts val="1400"/>
              <a:buNone/>
              <a:defRPr sz="4400" b="1" i="0" u="none" strike="noStrike" cap="none">
                <a:solidFill>
                  <a:srgbClr val="25496F"/>
                </a:solidFill>
                <a:latin typeface="Arial Narrow"/>
                <a:ea typeface="Arial Narrow"/>
                <a:cs typeface="Arial Narrow"/>
                <a:sym typeface="Arial Narrow"/>
              </a:defRPr>
            </a:lvl1pPr>
            <a:lvl2pPr marR="0" lvl="1"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2pPr>
            <a:lvl3pPr marR="0" lvl="2"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3pPr>
            <a:lvl4pPr marR="0" lvl="3"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4pPr>
            <a:lvl5pPr marR="0" lvl="4"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5pPr>
            <a:lvl6pPr marR="0" lvl="5"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6pPr>
            <a:lvl7pPr marR="0" lvl="6"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7pPr>
            <a:lvl8pPr marR="0" lvl="7"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8pPr>
            <a:lvl9pPr marR="0" lvl="8"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9pPr>
          </a:lstStyle>
          <a:p>
            <a:endParaRPr/>
          </a:p>
        </p:txBody>
      </p:sp>
      <p:sp>
        <p:nvSpPr>
          <p:cNvPr id="13" name="Google Shape;13;p1"/>
          <p:cNvSpPr txBox="1">
            <a:spLocks noGrp="1"/>
          </p:cNvSpPr>
          <p:nvPr>
            <p:ph type="body" idx="1"/>
          </p:nvPr>
        </p:nvSpPr>
        <p:spPr>
          <a:xfrm>
            <a:off x="683854" y="2655407"/>
            <a:ext cx="8228331" cy="1569660"/>
          </a:xfrm>
          <a:prstGeom prst="rect">
            <a:avLst/>
          </a:prstGeom>
          <a:noFill/>
          <a:ln>
            <a:noFill/>
          </a:ln>
        </p:spPr>
        <p:txBody>
          <a:bodyPr spcFirstLastPara="1" wrap="square" lIns="0" tIns="0" rIns="0" bIns="0" anchor="t" anchorCtr="0">
            <a:noAutofit/>
          </a:bodyPr>
          <a:lstStyle>
            <a:lvl1pPr marL="457200" marR="0" lvl="0" indent="-228600" algn="ctr" rtl="0">
              <a:spcBef>
                <a:spcPts val="0"/>
              </a:spcBef>
              <a:spcAft>
                <a:spcPts val="0"/>
              </a:spcAft>
              <a:buSzPts val="1400"/>
              <a:buNone/>
              <a:defRPr sz="3200" b="0" i="0" u="none" strike="noStrike" cap="none">
                <a:solidFill>
                  <a:srgbClr val="25496F"/>
                </a:solidFill>
                <a:latin typeface="Arial"/>
                <a:ea typeface="Arial"/>
                <a:cs typeface="Arial"/>
                <a:sym typeface="Arial"/>
              </a:defRPr>
            </a:lvl1pPr>
            <a:lvl2pPr marL="914400" marR="0" lvl="1" indent="-228600" algn="ctr" rtl="0">
              <a:spcBef>
                <a:spcPts val="600"/>
              </a:spcBef>
              <a:spcAft>
                <a:spcPts val="0"/>
              </a:spcAft>
              <a:buSzPts val="1400"/>
              <a:buNone/>
              <a:defRPr sz="2400" b="0" i="0" u="none" strike="noStrike" cap="none">
                <a:solidFill>
                  <a:srgbClr val="25496F"/>
                </a:solidFill>
                <a:latin typeface="Arial"/>
                <a:ea typeface="Arial"/>
                <a:cs typeface="Arial"/>
                <a:sym typeface="Arial"/>
              </a:defRPr>
            </a:lvl2pPr>
            <a:lvl3pPr marL="1371600" marR="0" lvl="2" indent="-228600" algn="ctr" rtl="0">
              <a:spcBef>
                <a:spcPts val="0"/>
              </a:spcBef>
              <a:spcAft>
                <a:spcPts val="0"/>
              </a:spcAft>
              <a:buSzPts val="1400"/>
              <a:buNone/>
              <a:defRPr sz="2000" b="0" i="0" u="none" strike="noStrike" cap="none">
                <a:solidFill>
                  <a:srgbClr val="25496F"/>
                </a:solidFill>
                <a:latin typeface="Arial"/>
                <a:ea typeface="Arial"/>
                <a:cs typeface="Arial"/>
                <a:sym typeface="Arial"/>
              </a:defRPr>
            </a:lvl3pPr>
            <a:lvl4pPr marL="1828800" marR="0" lvl="3" indent="-228600" algn="ctr" rtl="0">
              <a:spcBef>
                <a:spcPts val="600"/>
              </a:spcBef>
              <a:spcAft>
                <a:spcPts val="0"/>
              </a:spcAft>
              <a:buSzPts val="1400"/>
              <a:buNone/>
              <a:defRPr sz="1600" b="0" i="0" u="none" strike="noStrike" cap="none">
                <a:solidFill>
                  <a:srgbClr val="25496F"/>
                </a:solidFill>
                <a:latin typeface="Arial"/>
                <a:ea typeface="Arial"/>
                <a:cs typeface="Arial"/>
                <a:sym typeface="Arial"/>
              </a:defRPr>
            </a:lvl4pPr>
            <a:lvl5pPr marL="2286000" marR="0" lvl="4" indent="-228600" algn="ctr" rtl="0">
              <a:spcBef>
                <a:spcPts val="0"/>
              </a:spcBef>
              <a:spcAft>
                <a:spcPts val="0"/>
              </a:spcAft>
              <a:buSzPts val="1400"/>
              <a:buNone/>
              <a:defRPr sz="1400" b="0" i="0" u="none" strike="noStrike" cap="none">
                <a:solidFill>
                  <a:srgbClr val="25496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5328339" y="6656733"/>
            <a:ext cx="3583885" cy="12311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800" b="0" i="0" u="none" strike="noStrike" cap="none">
                <a:solidFill>
                  <a:srgbClr val="A5A5A5"/>
                </a:solidFill>
                <a:latin typeface="Arial Narrow"/>
                <a:ea typeface="Arial Narrow"/>
                <a:cs typeface="Arial Narrow"/>
                <a:sym typeface="Arial Narrow"/>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pic>
        <p:nvPicPr>
          <p:cNvPr id="15" name="Google Shape;15;p1"/>
          <p:cNvPicPr preferRelativeResize="0"/>
          <p:nvPr/>
        </p:nvPicPr>
        <p:blipFill rotWithShape="1">
          <a:blip r:embed="rId5">
            <a:alphaModFix/>
          </a:blip>
          <a:srcRect/>
          <a:stretch/>
        </p:blipFill>
        <p:spPr>
          <a:xfrm>
            <a:off x="7779825" y="6149340"/>
            <a:ext cx="1132399" cy="435189"/>
          </a:xfrm>
          <a:prstGeom prst="rect">
            <a:avLst/>
          </a:prstGeom>
          <a:noFill/>
          <a:ln>
            <a:noFill/>
          </a:ln>
        </p:spPr>
      </p:pic>
      <p:pic>
        <p:nvPicPr>
          <p:cNvPr id="16" name="Google Shape;16;p1" descr="RTI Arkansas Logo.png"/>
          <p:cNvPicPr preferRelativeResize="0"/>
          <p:nvPr/>
        </p:nvPicPr>
        <p:blipFill rotWithShape="1">
          <a:blip r:embed="rId6">
            <a:alphaModFix/>
          </a:blip>
          <a:srcRect/>
          <a:stretch/>
        </p:blipFill>
        <p:spPr>
          <a:xfrm>
            <a:off x="943823" y="391845"/>
            <a:ext cx="7708392" cy="1423416"/>
          </a:xfrm>
          <a:prstGeom prst="rect">
            <a:avLst/>
          </a:prstGeom>
          <a:noFill/>
          <a:ln>
            <a:noFill/>
          </a:ln>
        </p:spPr>
      </p:pic>
      <p:sp>
        <p:nvSpPr>
          <p:cNvPr id="17" name="Google Shape;17;p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algn="r">
              <a:buNone/>
              <a:defRPr sz="1300">
                <a:solidFill>
                  <a:srgbClr val="25496F"/>
                </a:solidFill>
              </a:defRPr>
            </a:lvl1pPr>
            <a:lvl2pPr lvl="1" algn="r">
              <a:buNone/>
              <a:defRPr sz="1300">
                <a:solidFill>
                  <a:srgbClr val="25496F"/>
                </a:solidFill>
              </a:defRPr>
            </a:lvl2pPr>
            <a:lvl3pPr lvl="2" algn="r">
              <a:buNone/>
              <a:defRPr sz="1300">
                <a:solidFill>
                  <a:srgbClr val="25496F"/>
                </a:solidFill>
              </a:defRPr>
            </a:lvl3pPr>
            <a:lvl4pPr lvl="3" algn="r">
              <a:buNone/>
              <a:defRPr sz="1300">
                <a:solidFill>
                  <a:srgbClr val="25496F"/>
                </a:solidFill>
              </a:defRPr>
            </a:lvl4pPr>
            <a:lvl5pPr lvl="4" algn="r">
              <a:buNone/>
              <a:defRPr sz="1300">
                <a:solidFill>
                  <a:srgbClr val="25496F"/>
                </a:solidFill>
              </a:defRPr>
            </a:lvl5pPr>
            <a:lvl6pPr lvl="5" algn="r">
              <a:buNone/>
              <a:defRPr sz="1300">
                <a:solidFill>
                  <a:srgbClr val="25496F"/>
                </a:solidFill>
              </a:defRPr>
            </a:lvl6pPr>
            <a:lvl7pPr lvl="6" algn="r">
              <a:buNone/>
              <a:defRPr sz="1300">
                <a:solidFill>
                  <a:srgbClr val="25496F"/>
                </a:solidFill>
              </a:defRPr>
            </a:lvl7pPr>
            <a:lvl8pPr lvl="7" algn="r">
              <a:buNone/>
              <a:defRPr sz="1300">
                <a:solidFill>
                  <a:srgbClr val="25496F"/>
                </a:solidFill>
              </a:defRPr>
            </a:lvl8pPr>
            <a:lvl9pPr lvl="8" algn="r">
              <a:buNone/>
              <a:defRPr sz="1300">
                <a:solidFill>
                  <a:srgbClr val="25496F"/>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pic>
        <p:nvPicPr>
          <p:cNvPr id="24" name="Google Shape;24;p3"/>
          <p:cNvPicPr preferRelativeResize="0"/>
          <p:nvPr/>
        </p:nvPicPr>
        <p:blipFill rotWithShape="1">
          <a:blip r:embed="rId34">
            <a:alphaModFix/>
          </a:blip>
          <a:srcRect/>
          <a:stretch/>
        </p:blipFill>
        <p:spPr>
          <a:xfrm>
            <a:off x="0" y="0"/>
            <a:ext cx="9144000" cy="6858000"/>
          </a:xfrm>
          <a:prstGeom prst="rect">
            <a:avLst/>
          </a:prstGeom>
          <a:noFill/>
          <a:ln>
            <a:noFill/>
          </a:ln>
        </p:spPr>
      </p:pic>
      <p:sp>
        <p:nvSpPr>
          <p:cNvPr id="25" name="Google Shape;25;p3"/>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26" name="Google Shape;26;p3"/>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lvl1pPr marL="457200" marR="0" lvl="0" indent="-381000" algn="l" rtl="0">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L="914400" marR="0" lvl="1" indent="-342900" algn="l" rtl="0">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L="1371600" marR="0" lvl="2" indent="-317500" algn="l" rtl="0">
              <a:spcBef>
                <a:spcPts val="600"/>
              </a:spcBef>
              <a:spcAft>
                <a:spcPts val="0"/>
              </a:spcAft>
              <a:buClr>
                <a:srgbClr val="A5A5A5"/>
              </a:buClr>
              <a:buSzPts val="1400"/>
              <a:buFont typeface="Libre Franklin"/>
              <a:buChar char="–"/>
              <a:defRPr sz="1400" b="0" i="0" u="none" strike="noStrike" cap="none">
                <a:solidFill>
                  <a:srgbClr val="25496F"/>
                </a:solidFill>
                <a:latin typeface="Arial"/>
                <a:ea typeface="Arial"/>
                <a:cs typeface="Arial"/>
                <a:sym typeface="Arial"/>
              </a:defRPr>
            </a:lvl3pPr>
            <a:lvl4pPr marL="1828800" marR="0" lvl="3" indent="-295275" algn="l" rtl="0">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L="2286000" marR="0" lvl="4"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L="2743200" marR="0" lvl="5"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L="3200400" marR="0" lvl="6"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L="3657600" marR="0" lvl="7"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L="4114800" marR="0" lvl="8"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27" name="Google Shape;27;p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BFBFBF"/>
                </a:solidFill>
                <a:latin typeface="Arial"/>
                <a:ea typeface="Arial"/>
                <a:cs typeface="Arial"/>
                <a:sym typeface="Arial"/>
              </a:defRPr>
            </a:lvl1pPr>
            <a:lvl2pPr marL="0" marR="0" lvl="1" indent="0" algn="r" rtl="0">
              <a:spcBef>
                <a:spcPts val="0"/>
              </a:spcBef>
              <a:spcAft>
                <a:spcPts val="0"/>
              </a:spcAft>
              <a:buNone/>
              <a:defRPr sz="1000" b="0" i="0" u="none" strike="noStrike" cap="none">
                <a:solidFill>
                  <a:srgbClr val="BFBFBF"/>
                </a:solidFill>
                <a:latin typeface="Arial"/>
                <a:ea typeface="Arial"/>
                <a:cs typeface="Arial"/>
                <a:sym typeface="Arial"/>
              </a:defRPr>
            </a:lvl2pPr>
            <a:lvl3pPr marL="0" marR="0" lvl="2" indent="0" algn="r" rtl="0">
              <a:spcBef>
                <a:spcPts val="0"/>
              </a:spcBef>
              <a:spcAft>
                <a:spcPts val="0"/>
              </a:spcAft>
              <a:buNone/>
              <a:defRPr sz="1000" b="0" i="0" u="none" strike="noStrike" cap="none">
                <a:solidFill>
                  <a:srgbClr val="BFBFBF"/>
                </a:solidFill>
                <a:latin typeface="Arial"/>
                <a:ea typeface="Arial"/>
                <a:cs typeface="Arial"/>
                <a:sym typeface="Arial"/>
              </a:defRPr>
            </a:lvl3pPr>
            <a:lvl4pPr marL="0" marR="0" lvl="3" indent="0" algn="r" rtl="0">
              <a:spcBef>
                <a:spcPts val="0"/>
              </a:spcBef>
              <a:spcAft>
                <a:spcPts val="0"/>
              </a:spcAft>
              <a:buNone/>
              <a:defRPr sz="1000" b="0" i="0" u="none" strike="noStrike" cap="none">
                <a:solidFill>
                  <a:srgbClr val="BFBFBF"/>
                </a:solidFill>
                <a:latin typeface="Arial"/>
                <a:ea typeface="Arial"/>
                <a:cs typeface="Arial"/>
                <a:sym typeface="Arial"/>
              </a:defRPr>
            </a:lvl4pPr>
            <a:lvl5pPr marL="0" marR="0" lvl="4" indent="0" algn="r" rtl="0">
              <a:spcBef>
                <a:spcPts val="0"/>
              </a:spcBef>
              <a:spcAft>
                <a:spcPts val="0"/>
              </a:spcAft>
              <a:buNone/>
              <a:defRPr sz="1000" b="0" i="0" u="none" strike="noStrike" cap="none">
                <a:solidFill>
                  <a:srgbClr val="BFBFBF"/>
                </a:solidFill>
                <a:latin typeface="Arial"/>
                <a:ea typeface="Arial"/>
                <a:cs typeface="Arial"/>
                <a:sym typeface="Arial"/>
              </a:defRPr>
            </a:lvl5pPr>
            <a:lvl6pPr marL="0" marR="0" lvl="5" indent="0" algn="r" rtl="0">
              <a:spcBef>
                <a:spcPts val="0"/>
              </a:spcBef>
              <a:spcAft>
                <a:spcPts val="0"/>
              </a:spcAft>
              <a:buNone/>
              <a:defRPr sz="1000" b="0" i="0" u="none" strike="noStrike" cap="none">
                <a:solidFill>
                  <a:srgbClr val="BFBFBF"/>
                </a:solidFill>
                <a:latin typeface="Arial"/>
                <a:ea typeface="Arial"/>
                <a:cs typeface="Arial"/>
                <a:sym typeface="Arial"/>
              </a:defRPr>
            </a:lvl6pPr>
            <a:lvl7pPr marL="0" marR="0" lvl="6" indent="0" algn="r" rtl="0">
              <a:spcBef>
                <a:spcPts val="0"/>
              </a:spcBef>
              <a:spcAft>
                <a:spcPts val="0"/>
              </a:spcAft>
              <a:buNone/>
              <a:defRPr sz="1000" b="0" i="0" u="none" strike="noStrike" cap="none">
                <a:solidFill>
                  <a:srgbClr val="BFBFBF"/>
                </a:solidFill>
                <a:latin typeface="Arial"/>
                <a:ea typeface="Arial"/>
                <a:cs typeface="Arial"/>
                <a:sym typeface="Arial"/>
              </a:defRPr>
            </a:lvl7pPr>
            <a:lvl8pPr marL="0" marR="0" lvl="7" indent="0" algn="r" rtl="0">
              <a:spcBef>
                <a:spcPts val="0"/>
              </a:spcBef>
              <a:spcAft>
                <a:spcPts val="0"/>
              </a:spcAft>
              <a:buNone/>
              <a:defRPr sz="1000" b="0" i="0" u="none" strike="noStrike" cap="none">
                <a:solidFill>
                  <a:srgbClr val="BFBFBF"/>
                </a:solidFill>
                <a:latin typeface="Arial"/>
                <a:ea typeface="Arial"/>
                <a:cs typeface="Arial"/>
                <a:sym typeface="Arial"/>
              </a:defRPr>
            </a:lvl8pPr>
            <a:lvl9pPr marL="0" marR="0" lvl="8" indent="0" algn="r" rtl="0">
              <a:spcBef>
                <a:spcPts val="0"/>
              </a:spcBef>
              <a:spcAft>
                <a:spcPts val="0"/>
              </a:spcAft>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 name="Google Shape;28;p3" descr="RTI Arkansas Logo.png"/>
          <p:cNvPicPr preferRelativeResize="0"/>
          <p:nvPr/>
        </p:nvPicPr>
        <p:blipFill rotWithShape="1">
          <a:blip r:embed="rId35">
            <a:alphaModFix/>
          </a:blip>
          <a:srcRect/>
          <a:stretch/>
        </p:blipFill>
        <p:spPr>
          <a:xfrm>
            <a:off x="7522591" y="302814"/>
            <a:ext cx="1566545" cy="28927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185" name="Google Shape;185;p36" descr="RTI PPT Template_Divider.jpg"/>
          <p:cNvPicPr preferRelativeResize="0"/>
          <p:nvPr/>
        </p:nvPicPr>
        <p:blipFill rotWithShape="1">
          <a:blip r:embed="rId12">
            <a:alphaModFix/>
          </a:blip>
          <a:srcRect/>
          <a:stretch/>
        </p:blipFill>
        <p:spPr>
          <a:xfrm>
            <a:off x="0" y="0"/>
            <a:ext cx="9143998" cy="6857998"/>
          </a:xfrm>
          <a:prstGeom prst="rect">
            <a:avLst/>
          </a:prstGeom>
          <a:noFill/>
          <a:ln>
            <a:noFill/>
          </a:ln>
        </p:spPr>
      </p:pic>
      <p:sp>
        <p:nvSpPr>
          <p:cNvPr id="186" name="Google Shape;186;p36"/>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marR="0" lvl="0" algn="ctr" rtl="0">
              <a:lnSpc>
                <a:spcPct val="100000"/>
              </a:lnSpc>
              <a:spcBef>
                <a:spcPts val="0"/>
              </a:spcBef>
              <a:spcAft>
                <a:spcPts val="0"/>
              </a:spcAft>
              <a:buClr>
                <a:schemeClr val="lt1"/>
              </a:buClr>
              <a:buSzPts val="4400"/>
              <a:buFont typeface="Arial Narrow"/>
              <a:buNone/>
              <a:defRPr sz="4400" b="1" i="0" u="none" strike="noStrike" cap="none">
                <a:solidFill>
                  <a:schemeClr val="l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7" name="Google Shape;187;p36"/>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 name="Google Shape;188;p3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9" name="Google Shape;189;p36" descr="A close up of a logo&#10;&#10;Description automatically generated"/>
          <p:cNvPicPr preferRelativeResize="0"/>
          <p:nvPr/>
        </p:nvPicPr>
        <p:blipFill rotWithShape="1">
          <a:blip r:embed="rId13">
            <a:alphaModFix/>
          </a:blip>
          <a:srcRect/>
          <a:stretch/>
        </p:blipFill>
        <p:spPr>
          <a:xfrm>
            <a:off x="5749346" y="6064188"/>
            <a:ext cx="2783535" cy="7054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pic>
        <p:nvPicPr>
          <p:cNvPr id="236" name="Google Shape;236;p47" descr="RTI PPT Template_Text.jpg"/>
          <p:cNvPicPr preferRelativeResize="0"/>
          <p:nvPr/>
        </p:nvPicPr>
        <p:blipFill rotWithShape="1">
          <a:blip r:embed="rId22">
            <a:alphaModFix/>
          </a:blip>
          <a:srcRect/>
          <a:stretch/>
        </p:blipFill>
        <p:spPr>
          <a:xfrm>
            <a:off x="0" y="0"/>
            <a:ext cx="9143998" cy="6857998"/>
          </a:xfrm>
          <a:prstGeom prst="rect">
            <a:avLst/>
          </a:prstGeom>
          <a:noFill/>
          <a:ln>
            <a:noFill/>
          </a:ln>
        </p:spPr>
      </p:pic>
      <p:sp>
        <p:nvSpPr>
          <p:cNvPr id="237" name="Google Shape;237;p4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238" name="Google Shape;238;p47"/>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239" name="Google Shape;239;p4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0" name="Google Shape;240;p47" descr="RTI Arkansas Logo.png"/>
          <p:cNvPicPr preferRelativeResize="0"/>
          <p:nvPr/>
        </p:nvPicPr>
        <p:blipFill rotWithShape="1">
          <a:blip r:embed="rId23">
            <a:alphaModFix/>
          </a:blip>
          <a:srcRect/>
          <a:stretch/>
        </p:blipFill>
        <p:spPr>
          <a:xfrm>
            <a:off x="6915748" y="466587"/>
            <a:ext cx="2025052" cy="3739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pic>
        <p:nvPicPr>
          <p:cNvPr id="330" name="Google Shape;330;p68"/>
          <p:cNvPicPr preferRelativeResize="0"/>
          <p:nvPr/>
        </p:nvPicPr>
        <p:blipFill rotWithShape="1">
          <a:blip r:embed="rId34">
            <a:alphaModFix/>
          </a:blip>
          <a:srcRect/>
          <a:stretch/>
        </p:blipFill>
        <p:spPr>
          <a:xfrm>
            <a:off x="0" y="0"/>
            <a:ext cx="9144000" cy="6858000"/>
          </a:xfrm>
          <a:prstGeom prst="rect">
            <a:avLst/>
          </a:prstGeom>
          <a:noFill/>
          <a:ln>
            <a:noFill/>
          </a:ln>
        </p:spPr>
      </p:pic>
      <p:sp>
        <p:nvSpPr>
          <p:cNvPr id="331" name="Google Shape;331;p6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332" name="Google Shape;332;p68"/>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L="914400" marR="0" lvl="1" indent="-342900" algn="l" rtl="0">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L="1371600" marR="0" lvl="2" indent="-317500" algn="l" rtl="0">
              <a:spcBef>
                <a:spcPts val="600"/>
              </a:spcBef>
              <a:spcAft>
                <a:spcPts val="0"/>
              </a:spcAft>
              <a:buClr>
                <a:srgbClr val="A5A5A5"/>
              </a:buClr>
              <a:buSzPts val="1400"/>
              <a:buFont typeface="Libre Franklin"/>
              <a:buChar char="–"/>
              <a:defRPr sz="1400" b="0" i="0" u="none" strike="noStrike" cap="none">
                <a:solidFill>
                  <a:srgbClr val="25496F"/>
                </a:solidFill>
                <a:latin typeface="Arial"/>
                <a:ea typeface="Arial"/>
                <a:cs typeface="Arial"/>
                <a:sym typeface="Arial"/>
              </a:defRPr>
            </a:lvl3pPr>
            <a:lvl4pPr marL="1828800" marR="0" lvl="3" indent="-295275" algn="l" rtl="0">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L="2286000" marR="0" lvl="4"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L="2743200" marR="0" lvl="5"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L="3200400" marR="0" lvl="6"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L="3657600" marR="0" lvl="7"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L="4114800" marR="0" lvl="8"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333" name="Google Shape;333;p6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BFBFBF"/>
                </a:solidFill>
                <a:latin typeface="Arial"/>
                <a:ea typeface="Arial"/>
                <a:cs typeface="Arial"/>
                <a:sym typeface="Arial"/>
              </a:defRPr>
            </a:lvl1pPr>
            <a:lvl2pPr marL="0" marR="0" lvl="1" indent="0" algn="r" rtl="0">
              <a:spcBef>
                <a:spcPts val="0"/>
              </a:spcBef>
              <a:spcAft>
                <a:spcPts val="0"/>
              </a:spcAft>
              <a:buNone/>
              <a:defRPr sz="1000" b="0" i="0" u="none" strike="noStrike" cap="none">
                <a:solidFill>
                  <a:srgbClr val="BFBFBF"/>
                </a:solidFill>
                <a:latin typeface="Arial"/>
                <a:ea typeface="Arial"/>
                <a:cs typeface="Arial"/>
                <a:sym typeface="Arial"/>
              </a:defRPr>
            </a:lvl2pPr>
            <a:lvl3pPr marL="0" marR="0" lvl="2" indent="0" algn="r" rtl="0">
              <a:spcBef>
                <a:spcPts val="0"/>
              </a:spcBef>
              <a:spcAft>
                <a:spcPts val="0"/>
              </a:spcAft>
              <a:buNone/>
              <a:defRPr sz="1000" b="0" i="0" u="none" strike="noStrike" cap="none">
                <a:solidFill>
                  <a:srgbClr val="BFBFBF"/>
                </a:solidFill>
                <a:latin typeface="Arial"/>
                <a:ea typeface="Arial"/>
                <a:cs typeface="Arial"/>
                <a:sym typeface="Arial"/>
              </a:defRPr>
            </a:lvl3pPr>
            <a:lvl4pPr marL="0" marR="0" lvl="3" indent="0" algn="r" rtl="0">
              <a:spcBef>
                <a:spcPts val="0"/>
              </a:spcBef>
              <a:spcAft>
                <a:spcPts val="0"/>
              </a:spcAft>
              <a:buNone/>
              <a:defRPr sz="1000" b="0" i="0" u="none" strike="noStrike" cap="none">
                <a:solidFill>
                  <a:srgbClr val="BFBFBF"/>
                </a:solidFill>
                <a:latin typeface="Arial"/>
                <a:ea typeface="Arial"/>
                <a:cs typeface="Arial"/>
                <a:sym typeface="Arial"/>
              </a:defRPr>
            </a:lvl4pPr>
            <a:lvl5pPr marL="0" marR="0" lvl="4" indent="0" algn="r" rtl="0">
              <a:spcBef>
                <a:spcPts val="0"/>
              </a:spcBef>
              <a:spcAft>
                <a:spcPts val="0"/>
              </a:spcAft>
              <a:buNone/>
              <a:defRPr sz="1000" b="0" i="0" u="none" strike="noStrike" cap="none">
                <a:solidFill>
                  <a:srgbClr val="BFBFBF"/>
                </a:solidFill>
                <a:latin typeface="Arial"/>
                <a:ea typeface="Arial"/>
                <a:cs typeface="Arial"/>
                <a:sym typeface="Arial"/>
              </a:defRPr>
            </a:lvl5pPr>
            <a:lvl6pPr marL="0" marR="0" lvl="5" indent="0" algn="r" rtl="0">
              <a:spcBef>
                <a:spcPts val="0"/>
              </a:spcBef>
              <a:spcAft>
                <a:spcPts val="0"/>
              </a:spcAft>
              <a:buNone/>
              <a:defRPr sz="1000" b="0" i="0" u="none" strike="noStrike" cap="none">
                <a:solidFill>
                  <a:srgbClr val="BFBFBF"/>
                </a:solidFill>
                <a:latin typeface="Arial"/>
                <a:ea typeface="Arial"/>
                <a:cs typeface="Arial"/>
                <a:sym typeface="Arial"/>
              </a:defRPr>
            </a:lvl6pPr>
            <a:lvl7pPr marL="0" marR="0" lvl="6" indent="0" algn="r" rtl="0">
              <a:spcBef>
                <a:spcPts val="0"/>
              </a:spcBef>
              <a:spcAft>
                <a:spcPts val="0"/>
              </a:spcAft>
              <a:buNone/>
              <a:defRPr sz="1000" b="0" i="0" u="none" strike="noStrike" cap="none">
                <a:solidFill>
                  <a:srgbClr val="BFBFBF"/>
                </a:solidFill>
                <a:latin typeface="Arial"/>
                <a:ea typeface="Arial"/>
                <a:cs typeface="Arial"/>
                <a:sym typeface="Arial"/>
              </a:defRPr>
            </a:lvl7pPr>
            <a:lvl8pPr marL="0" marR="0" lvl="7" indent="0" algn="r" rtl="0">
              <a:spcBef>
                <a:spcPts val="0"/>
              </a:spcBef>
              <a:spcAft>
                <a:spcPts val="0"/>
              </a:spcAft>
              <a:buNone/>
              <a:defRPr sz="1000" b="0" i="0" u="none" strike="noStrike" cap="none">
                <a:solidFill>
                  <a:srgbClr val="BFBFBF"/>
                </a:solidFill>
                <a:latin typeface="Arial"/>
                <a:ea typeface="Arial"/>
                <a:cs typeface="Arial"/>
                <a:sym typeface="Arial"/>
              </a:defRPr>
            </a:lvl8pPr>
            <a:lvl9pPr marL="0" marR="0" lvl="8" indent="0" algn="r" rtl="0">
              <a:spcBef>
                <a:spcPts val="0"/>
              </a:spcBef>
              <a:spcAft>
                <a:spcPts val="0"/>
              </a:spcAft>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34" name="Google Shape;334;p68" descr="RTI Arkansas Logo.png"/>
          <p:cNvPicPr preferRelativeResize="0"/>
          <p:nvPr/>
        </p:nvPicPr>
        <p:blipFill rotWithShape="1">
          <a:blip r:embed="rId35">
            <a:alphaModFix/>
          </a:blip>
          <a:srcRect/>
          <a:stretch/>
        </p:blipFill>
        <p:spPr>
          <a:xfrm>
            <a:off x="7522591" y="302814"/>
            <a:ext cx="1566545" cy="28927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pic>
        <p:nvPicPr>
          <p:cNvPr id="491" name="Google Shape;491;p101" descr="RTI PPT Template_Text.jpg"/>
          <p:cNvPicPr preferRelativeResize="0"/>
          <p:nvPr/>
        </p:nvPicPr>
        <p:blipFill rotWithShape="1">
          <a:blip r:embed="rId16">
            <a:alphaModFix/>
          </a:blip>
          <a:srcRect/>
          <a:stretch/>
        </p:blipFill>
        <p:spPr>
          <a:xfrm>
            <a:off x="0" y="0"/>
            <a:ext cx="9143998" cy="6857998"/>
          </a:xfrm>
          <a:prstGeom prst="rect">
            <a:avLst/>
          </a:prstGeom>
          <a:noFill/>
          <a:ln>
            <a:noFill/>
          </a:ln>
        </p:spPr>
      </p:pic>
      <p:sp>
        <p:nvSpPr>
          <p:cNvPr id="492" name="Google Shape;492;p10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493" name="Google Shape;493;p101"/>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494" name="Google Shape;494;p10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pic>
        <p:nvPicPr>
          <p:cNvPr id="560" name="Google Shape;560;p116"/>
          <p:cNvPicPr preferRelativeResize="0"/>
          <p:nvPr/>
        </p:nvPicPr>
        <p:blipFill rotWithShape="1">
          <a:blip r:embed="rId50">
            <a:alphaModFix/>
          </a:blip>
          <a:srcRect/>
          <a:stretch/>
        </p:blipFill>
        <p:spPr>
          <a:xfrm>
            <a:off x="0" y="0"/>
            <a:ext cx="9144000" cy="6858000"/>
          </a:xfrm>
          <a:prstGeom prst="rect">
            <a:avLst/>
          </a:prstGeom>
          <a:noFill/>
          <a:ln>
            <a:noFill/>
          </a:ln>
        </p:spPr>
      </p:pic>
      <p:sp>
        <p:nvSpPr>
          <p:cNvPr id="561" name="Google Shape;561;p11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562" name="Google Shape;562;p116"/>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L="914400" marR="0" lvl="1" indent="-342900" algn="l" rtl="0">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L="1371600" marR="0" lvl="2" indent="-317500" algn="l" rtl="0">
              <a:spcBef>
                <a:spcPts val="600"/>
              </a:spcBef>
              <a:spcAft>
                <a:spcPts val="0"/>
              </a:spcAft>
              <a:buClr>
                <a:srgbClr val="A5A5A5"/>
              </a:buClr>
              <a:buSzPts val="1400"/>
              <a:buFont typeface="Libre Franklin"/>
              <a:buChar char="–"/>
              <a:defRPr sz="1400" b="0" i="0" u="none" strike="noStrike" cap="none">
                <a:solidFill>
                  <a:srgbClr val="25496F"/>
                </a:solidFill>
                <a:latin typeface="Arial"/>
                <a:ea typeface="Arial"/>
                <a:cs typeface="Arial"/>
                <a:sym typeface="Arial"/>
              </a:defRPr>
            </a:lvl3pPr>
            <a:lvl4pPr marL="1828800" marR="0" lvl="3" indent="-295275" algn="l" rtl="0">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L="2286000" marR="0" lvl="4"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L="2743200" marR="0" lvl="5"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L="3200400" marR="0" lvl="6"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L="3657600" marR="0" lvl="7"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L="4114800" marR="0" lvl="8"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563" name="Google Shape;563;p11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BFBFBF"/>
                </a:solidFill>
                <a:latin typeface="Arial"/>
                <a:ea typeface="Arial"/>
                <a:cs typeface="Arial"/>
                <a:sym typeface="Arial"/>
              </a:defRPr>
            </a:lvl1pPr>
            <a:lvl2pPr marL="0" marR="0" lvl="1" indent="0" algn="r" rtl="0">
              <a:spcBef>
                <a:spcPts val="0"/>
              </a:spcBef>
              <a:spcAft>
                <a:spcPts val="0"/>
              </a:spcAft>
              <a:buNone/>
              <a:defRPr sz="1000" b="0" i="0" u="none" strike="noStrike" cap="none">
                <a:solidFill>
                  <a:srgbClr val="BFBFBF"/>
                </a:solidFill>
                <a:latin typeface="Arial"/>
                <a:ea typeface="Arial"/>
                <a:cs typeface="Arial"/>
                <a:sym typeface="Arial"/>
              </a:defRPr>
            </a:lvl2pPr>
            <a:lvl3pPr marL="0" marR="0" lvl="2" indent="0" algn="r" rtl="0">
              <a:spcBef>
                <a:spcPts val="0"/>
              </a:spcBef>
              <a:spcAft>
                <a:spcPts val="0"/>
              </a:spcAft>
              <a:buNone/>
              <a:defRPr sz="1000" b="0" i="0" u="none" strike="noStrike" cap="none">
                <a:solidFill>
                  <a:srgbClr val="BFBFBF"/>
                </a:solidFill>
                <a:latin typeface="Arial"/>
                <a:ea typeface="Arial"/>
                <a:cs typeface="Arial"/>
                <a:sym typeface="Arial"/>
              </a:defRPr>
            </a:lvl3pPr>
            <a:lvl4pPr marL="0" marR="0" lvl="3" indent="0" algn="r" rtl="0">
              <a:spcBef>
                <a:spcPts val="0"/>
              </a:spcBef>
              <a:spcAft>
                <a:spcPts val="0"/>
              </a:spcAft>
              <a:buNone/>
              <a:defRPr sz="1000" b="0" i="0" u="none" strike="noStrike" cap="none">
                <a:solidFill>
                  <a:srgbClr val="BFBFBF"/>
                </a:solidFill>
                <a:latin typeface="Arial"/>
                <a:ea typeface="Arial"/>
                <a:cs typeface="Arial"/>
                <a:sym typeface="Arial"/>
              </a:defRPr>
            </a:lvl4pPr>
            <a:lvl5pPr marL="0" marR="0" lvl="4" indent="0" algn="r" rtl="0">
              <a:spcBef>
                <a:spcPts val="0"/>
              </a:spcBef>
              <a:spcAft>
                <a:spcPts val="0"/>
              </a:spcAft>
              <a:buNone/>
              <a:defRPr sz="1000" b="0" i="0" u="none" strike="noStrike" cap="none">
                <a:solidFill>
                  <a:srgbClr val="BFBFBF"/>
                </a:solidFill>
                <a:latin typeface="Arial"/>
                <a:ea typeface="Arial"/>
                <a:cs typeface="Arial"/>
                <a:sym typeface="Arial"/>
              </a:defRPr>
            </a:lvl5pPr>
            <a:lvl6pPr marL="0" marR="0" lvl="5" indent="0" algn="r" rtl="0">
              <a:spcBef>
                <a:spcPts val="0"/>
              </a:spcBef>
              <a:spcAft>
                <a:spcPts val="0"/>
              </a:spcAft>
              <a:buNone/>
              <a:defRPr sz="1000" b="0" i="0" u="none" strike="noStrike" cap="none">
                <a:solidFill>
                  <a:srgbClr val="BFBFBF"/>
                </a:solidFill>
                <a:latin typeface="Arial"/>
                <a:ea typeface="Arial"/>
                <a:cs typeface="Arial"/>
                <a:sym typeface="Arial"/>
              </a:defRPr>
            </a:lvl6pPr>
            <a:lvl7pPr marL="0" marR="0" lvl="6" indent="0" algn="r" rtl="0">
              <a:spcBef>
                <a:spcPts val="0"/>
              </a:spcBef>
              <a:spcAft>
                <a:spcPts val="0"/>
              </a:spcAft>
              <a:buNone/>
              <a:defRPr sz="1000" b="0" i="0" u="none" strike="noStrike" cap="none">
                <a:solidFill>
                  <a:srgbClr val="BFBFBF"/>
                </a:solidFill>
                <a:latin typeface="Arial"/>
                <a:ea typeface="Arial"/>
                <a:cs typeface="Arial"/>
                <a:sym typeface="Arial"/>
              </a:defRPr>
            </a:lvl7pPr>
            <a:lvl8pPr marL="0" marR="0" lvl="7" indent="0" algn="r" rtl="0">
              <a:spcBef>
                <a:spcPts val="0"/>
              </a:spcBef>
              <a:spcAft>
                <a:spcPts val="0"/>
              </a:spcAft>
              <a:buNone/>
              <a:defRPr sz="1000" b="0" i="0" u="none" strike="noStrike" cap="none">
                <a:solidFill>
                  <a:srgbClr val="BFBFBF"/>
                </a:solidFill>
                <a:latin typeface="Arial"/>
                <a:ea typeface="Arial"/>
                <a:cs typeface="Arial"/>
                <a:sym typeface="Arial"/>
              </a:defRPr>
            </a:lvl8pPr>
            <a:lvl9pPr marL="0" marR="0" lvl="8" indent="0" algn="r" rtl="0">
              <a:spcBef>
                <a:spcPts val="0"/>
              </a:spcBef>
              <a:spcAft>
                <a:spcPts val="0"/>
              </a:spcAft>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64" name="Google Shape;564;p116" descr="RTI Arkansas Logo.png"/>
          <p:cNvPicPr preferRelativeResize="0"/>
          <p:nvPr/>
        </p:nvPicPr>
        <p:blipFill rotWithShape="1">
          <a:blip r:embed="rId51">
            <a:alphaModFix/>
          </a:blip>
          <a:srcRect/>
          <a:stretch/>
        </p:blipFill>
        <p:spPr>
          <a:xfrm>
            <a:off x="7522591" y="302814"/>
            <a:ext cx="1566545" cy="28927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rgbClr val="F4F7FB"/>
            </a:gs>
            <a:gs pos="74000">
              <a:srgbClr val="A9C1D7"/>
            </a:gs>
            <a:gs pos="83000">
              <a:srgbClr val="A9C1D7"/>
            </a:gs>
            <a:gs pos="100000">
              <a:srgbClr val="C6D5E4"/>
            </a:gs>
          </a:gsLst>
          <a:lin ang="5400012" scaled="0"/>
        </a:gradFill>
        <a:effectLst/>
      </p:bgPr>
    </p:bg>
    <p:spTree>
      <p:nvGrpSpPr>
        <p:cNvPr id="1" name="Shape 778"/>
        <p:cNvGrpSpPr/>
        <p:nvPr/>
      </p:nvGrpSpPr>
      <p:grpSpPr>
        <a:xfrm>
          <a:off x="0" y="0"/>
          <a:ext cx="0" cy="0"/>
          <a:chOff x="0" y="0"/>
          <a:chExt cx="0" cy="0"/>
        </a:xfrm>
      </p:grpSpPr>
      <p:pic>
        <p:nvPicPr>
          <p:cNvPr id="779" name="Google Shape;779;p165"/>
          <p:cNvPicPr preferRelativeResize="0"/>
          <p:nvPr/>
        </p:nvPicPr>
        <p:blipFill rotWithShape="1">
          <a:blip r:embed="rId25">
            <a:alphaModFix/>
          </a:blip>
          <a:srcRect/>
          <a:stretch/>
        </p:blipFill>
        <p:spPr>
          <a:xfrm>
            <a:off x="0" y="0"/>
            <a:ext cx="9144000" cy="6858000"/>
          </a:xfrm>
          <a:prstGeom prst="rect">
            <a:avLst/>
          </a:prstGeom>
          <a:noFill/>
          <a:ln>
            <a:noFill/>
          </a:ln>
        </p:spPr>
      </p:pic>
      <p:sp>
        <p:nvSpPr>
          <p:cNvPr id="780" name="Google Shape;780;p16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781" name="Google Shape;781;p165"/>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Source Sans Pro"/>
              <a:buChar char="–"/>
              <a:defRPr sz="1400" b="0" i="0" u="none" strike="noStrike" cap="none">
                <a:solidFill>
                  <a:srgbClr val="25496F"/>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782" name="Google Shape;782;p16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83" name="Google Shape;783;p165" descr="RTI Arkansas Logo.png"/>
          <p:cNvPicPr preferRelativeResize="0"/>
          <p:nvPr/>
        </p:nvPicPr>
        <p:blipFill rotWithShape="1">
          <a:blip r:embed="rId26">
            <a:alphaModFix/>
          </a:blip>
          <a:srcRect/>
          <a:stretch/>
        </p:blipFill>
        <p:spPr>
          <a:xfrm>
            <a:off x="6915748" y="466587"/>
            <a:ext cx="2025052" cy="3739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0">
              <a:srgbClr val="F4F7FB"/>
            </a:gs>
            <a:gs pos="74000">
              <a:srgbClr val="A9C1D7"/>
            </a:gs>
            <a:gs pos="83000">
              <a:srgbClr val="A9C1D7"/>
            </a:gs>
            <a:gs pos="100000">
              <a:srgbClr val="C6D5E4"/>
            </a:gs>
          </a:gsLst>
          <a:lin ang="5400012" scaled="0"/>
        </a:gradFill>
        <a:effectLst/>
      </p:bgPr>
    </p:bg>
    <p:spTree>
      <p:nvGrpSpPr>
        <p:cNvPr id="1" name="Shape 885"/>
        <p:cNvGrpSpPr/>
        <p:nvPr/>
      </p:nvGrpSpPr>
      <p:grpSpPr>
        <a:xfrm>
          <a:off x="0" y="0"/>
          <a:ext cx="0" cy="0"/>
          <a:chOff x="0" y="0"/>
          <a:chExt cx="0" cy="0"/>
        </a:xfrm>
      </p:grpSpPr>
      <p:pic>
        <p:nvPicPr>
          <p:cNvPr id="886" name="Google Shape;886;p189"/>
          <p:cNvPicPr preferRelativeResize="0"/>
          <p:nvPr/>
        </p:nvPicPr>
        <p:blipFill rotWithShape="1">
          <a:blip r:embed="rId37">
            <a:alphaModFix/>
          </a:blip>
          <a:srcRect/>
          <a:stretch/>
        </p:blipFill>
        <p:spPr>
          <a:xfrm>
            <a:off x="0" y="0"/>
            <a:ext cx="9144000" cy="6858000"/>
          </a:xfrm>
          <a:prstGeom prst="rect">
            <a:avLst/>
          </a:prstGeom>
          <a:noFill/>
          <a:ln>
            <a:noFill/>
          </a:ln>
        </p:spPr>
      </p:pic>
      <p:sp>
        <p:nvSpPr>
          <p:cNvPr id="887" name="Google Shape;887;p18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SzPts val="1400"/>
              <a:buNone/>
              <a:defRPr sz="4800" b="0" i="0" u="none" strike="noStrike" cap="none">
                <a:solidFill>
                  <a:srgbClr val="A5A5A5"/>
                </a:solidFill>
                <a:latin typeface="Arial Narrow"/>
                <a:ea typeface="Arial Narrow"/>
                <a:cs typeface="Arial Narrow"/>
                <a:sym typeface="Arial Narrow"/>
              </a:defRPr>
            </a:lvl1pPr>
            <a:lvl2pPr marR="0" lvl="1"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2pPr>
            <a:lvl3pPr marR="0" lvl="2"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3pPr>
            <a:lvl4pPr marR="0" lvl="3"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4pPr>
            <a:lvl5pPr marR="0" lvl="4" algn="l" rtl="0">
              <a:spcBef>
                <a:spcPts val="0"/>
              </a:spcBef>
              <a:spcAft>
                <a:spcPts val="0"/>
              </a:spcAft>
              <a:buSzPts val="1400"/>
              <a:buNone/>
              <a:defRPr sz="3200" b="0" i="0" u="none" strike="noStrike" cap="none">
                <a:solidFill>
                  <a:srgbClr val="0F1419"/>
                </a:solidFill>
                <a:latin typeface="Franklin Gothic"/>
                <a:ea typeface="Franklin Gothic"/>
                <a:cs typeface="Franklin Gothic"/>
                <a:sym typeface="Franklin Gothic"/>
              </a:defRPr>
            </a:lvl5pPr>
            <a:lvl6pPr marR="0" lvl="5"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6pPr>
            <a:lvl7pPr marR="0" lvl="6"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7pPr>
            <a:lvl8pPr marR="0" lvl="7"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8pPr>
            <a:lvl9pPr marR="0" lvl="8" algn="l" rtl="0">
              <a:spcBef>
                <a:spcPts val="0"/>
              </a:spcBef>
              <a:spcAft>
                <a:spcPts val="0"/>
              </a:spcAft>
              <a:buSzPts val="1400"/>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888" name="Google Shape;888;p189"/>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L="914400" marR="0" lvl="1" indent="-342900" algn="l" rtl="0">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L="1371600" marR="0" lvl="2" indent="-317500" algn="l" rtl="0">
              <a:spcBef>
                <a:spcPts val="600"/>
              </a:spcBef>
              <a:spcAft>
                <a:spcPts val="0"/>
              </a:spcAft>
              <a:buClr>
                <a:srgbClr val="A5A5A5"/>
              </a:buClr>
              <a:buSzPts val="1400"/>
              <a:buFont typeface="Source Sans Pro"/>
              <a:buChar char="–"/>
              <a:defRPr sz="1400" b="0" i="0" u="none" strike="noStrike" cap="none">
                <a:solidFill>
                  <a:srgbClr val="25496F"/>
                </a:solidFill>
                <a:latin typeface="Arial"/>
                <a:ea typeface="Arial"/>
                <a:cs typeface="Arial"/>
                <a:sym typeface="Arial"/>
              </a:defRPr>
            </a:lvl3pPr>
            <a:lvl4pPr marL="1828800" marR="0" lvl="3" indent="-295275" algn="l" rtl="0">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L="2286000" marR="0" lvl="4"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L="2743200" marR="0" lvl="5"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L="3200400" marR="0" lvl="6"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L="3657600" marR="0" lvl="7"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L="4114800" marR="0" lvl="8" indent="-317500" algn="l" rtl="0">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889" name="Google Shape;889;p18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BFBFBF"/>
                </a:solidFill>
                <a:latin typeface="Arial"/>
                <a:ea typeface="Arial"/>
                <a:cs typeface="Arial"/>
                <a:sym typeface="Arial"/>
              </a:defRPr>
            </a:lvl1pPr>
            <a:lvl2pPr marL="0" marR="0" lvl="1" indent="0" algn="r" rtl="0">
              <a:spcBef>
                <a:spcPts val="0"/>
              </a:spcBef>
              <a:spcAft>
                <a:spcPts val="0"/>
              </a:spcAft>
              <a:buNone/>
              <a:defRPr sz="1000" b="0" i="0" u="none" strike="noStrike" cap="none">
                <a:solidFill>
                  <a:srgbClr val="BFBFBF"/>
                </a:solidFill>
                <a:latin typeface="Arial"/>
                <a:ea typeface="Arial"/>
                <a:cs typeface="Arial"/>
                <a:sym typeface="Arial"/>
              </a:defRPr>
            </a:lvl2pPr>
            <a:lvl3pPr marL="0" marR="0" lvl="2" indent="0" algn="r" rtl="0">
              <a:spcBef>
                <a:spcPts val="0"/>
              </a:spcBef>
              <a:spcAft>
                <a:spcPts val="0"/>
              </a:spcAft>
              <a:buNone/>
              <a:defRPr sz="1000" b="0" i="0" u="none" strike="noStrike" cap="none">
                <a:solidFill>
                  <a:srgbClr val="BFBFBF"/>
                </a:solidFill>
                <a:latin typeface="Arial"/>
                <a:ea typeface="Arial"/>
                <a:cs typeface="Arial"/>
                <a:sym typeface="Arial"/>
              </a:defRPr>
            </a:lvl3pPr>
            <a:lvl4pPr marL="0" marR="0" lvl="3" indent="0" algn="r" rtl="0">
              <a:spcBef>
                <a:spcPts val="0"/>
              </a:spcBef>
              <a:spcAft>
                <a:spcPts val="0"/>
              </a:spcAft>
              <a:buNone/>
              <a:defRPr sz="1000" b="0" i="0" u="none" strike="noStrike" cap="none">
                <a:solidFill>
                  <a:srgbClr val="BFBFBF"/>
                </a:solidFill>
                <a:latin typeface="Arial"/>
                <a:ea typeface="Arial"/>
                <a:cs typeface="Arial"/>
                <a:sym typeface="Arial"/>
              </a:defRPr>
            </a:lvl4pPr>
            <a:lvl5pPr marL="0" marR="0" lvl="4" indent="0" algn="r" rtl="0">
              <a:spcBef>
                <a:spcPts val="0"/>
              </a:spcBef>
              <a:spcAft>
                <a:spcPts val="0"/>
              </a:spcAft>
              <a:buNone/>
              <a:defRPr sz="1000" b="0" i="0" u="none" strike="noStrike" cap="none">
                <a:solidFill>
                  <a:srgbClr val="BFBFBF"/>
                </a:solidFill>
                <a:latin typeface="Arial"/>
                <a:ea typeface="Arial"/>
                <a:cs typeface="Arial"/>
                <a:sym typeface="Arial"/>
              </a:defRPr>
            </a:lvl5pPr>
            <a:lvl6pPr marL="0" marR="0" lvl="5" indent="0" algn="r" rtl="0">
              <a:spcBef>
                <a:spcPts val="0"/>
              </a:spcBef>
              <a:spcAft>
                <a:spcPts val="0"/>
              </a:spcAft>
              <a:buNone/>
              <a:defRPr sz="1000" b="0" i="0" u="none" strike="noStrike" cap="none">
                <a:solidFill>
                  <a:srgbClr val="BFBFBF"/>
                </a:solidFill>
                <a:latin typeface="Arial"/>
                <a:ea typeface="Arial"/>
                <a:cs typeface="Arial"/>
                <a:sym typeface="Arial"/>
              </a:defRPr>
            </a:lvl6pPr>
            <a:lvl7pPr marL="0" marR="0" lvl="6" indent="0" algn="r" rtl="0">
              <a:spcBef>
                <a:spcPts val="0"/>
              </a:spcBef>
              <a:spcAft>
                <a:spcPts val="0"/>
              </a:spcAft>
              <a:buNone/>
              <a:defRPr sz="1000" b="0" i="0" u="none" strike="noStrike" cap="none">
                <a:solidFill>
                  <a:srgbClr val="BFBFBF"/>
                </a:solidFill>
                <a:latin typeface="Arial"/>
                <a:ea typeface="Arial"/>
                <a:cs typeface="Arial"/>
                <a:sym typeface="Arial"/>
              </a:defRPr>
            </a:lvl7pPr>
            <a:lvl8pPr marL="0" marR="0" lvl="7" indent="0" algn="r" rtl="0">
              <a:spcBef>
                <a:spcPts val="0"/>
              </a:spcBef>
              <a:spcAft>
                <a:spcPts val="0"/>
              </a:spcAft>
              <a:buNone/>
              <a:defRPr sz="1000" b="0" i="0" u="none" strike="noStrike" cap="none">
                <a:solidFill>
                  <a:srgbClr val="BFBFBF"/>
                </a:solidFill>
                <a:latin typeface="Arial"/>
                <a:ea typeface="Arial"/>
                <a:cs typeface="Arial"/>
                <a:sym typeface="Arial"/>
              </a:defRPr>
            </a:lvl8pPr>
            <a:lvl9pPr marL="0" marR="0" lvl="8" indent="0" algn="r" rtl="0">
              <a:spcBef>
                <a:spcPts val="0"/>
              </a:spcBef>
              <a:spcAft>
                <a:spcPts val="0"/>
              </a:spcAft>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90" name="Google Shape;890;p189" descr="RTI Arkansas Logo.png"/>
          <p:cNvPicPr preferRelativeResize="0"/>
          <p:nvPr/>
        </p:nvPicPr>
        <p:blipFill rotWithShape="1">
          <a:blip r:embed="rId38">
            <a:alphaModFix/>
          </a:blip>
          <a:srcRect/>
          <a:stretch/>
        </p:blipFill>
        <p:spPr>
          <a:xfrm>
            <a:off x="7522591" y="302814"/>
            <a:ext cx="1566545" cy="28927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charts.intensiveintervention.org/chart/academic-screen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00.xml"/><Relationship Id="rId5" Type="http://schemas.openxmlformats.org/officeDocument/2006/relationships/image" Target="../media/image15.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01.xml"/><Relationship Id="rId5" Type="http://schemas.openxmlformats.org/officeDocument/2006/relationships/image" Target="../media/image32.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01.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01.xml"/><Relationship Id="rId5" Type="http://schemas.openxmlformats.org/officeDocument/2006/relationships/image" Target="../media/image15.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00.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1.xml"/><Relationship Id="rId5" Type="http://schemas.openxmlformats.org/officeDocument/2006/relationships/image" Target="../media/image18.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s://dwwlibrary.wested.org/resources/96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98.xml"/><Relationship Id="rId5" Type="http://schemas.openxmlformats.org/officeDocument/2006/relationships/image" Target="../media/image15.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hyperlink" Target="http://www.highleveragepractices.org/" TargetMode="External"/><Relationship Id="rId3" Type="http://schemas.openxmlformats.org/officeDocument/2006/relationships/image" Target="../media/image15.png"/><Relationship Id="rId7" Type="http://schemas.openxmlformats.org/officeDocument/2006/relationships/hyperlink" Target="http://www.teachingworks.org/"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hyperlink" Target="https://ies.ed.gov/ncee/wwc/" TargetMode="External"/><Relationship Id="rId5" Type="http://schemas.openxmlformats.org/officeDocument/2006/relationships/hyperlink" Target="http://ceedar.education.ufl.edu/" TargetMode="External"/><Relationship Id="rId4" Type="http://schemas.openxmlformats.org/officeDocument/2006/relationships/hyperlink" Target="http://www.intensiveintervention.org/" TargetMode="External"/><Relationship Id="rId9" Type="http://schemas.openxmlformats.org/officeDocument/2006/relationships/hyperlink" Target="http://www.rti4succes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0.xml"/><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225"/>
          <p:cNvSpPr txBox="1">
            <a:spLocks noGrp="1"/>
          </p:cNvSpPr>
          <p:nvPr>
            <p:ph type="body" idx="1"/>
          </p:nvPr>
        </p:nvSpPr>
        <p:spPr>
          <a:xfrm>
            <a:off x="0" y="2226688"/>
            <a:ext cx="9144000" cy="1144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600"/>
              <a:buNone/>
            </a:pPr>
            <a:r>
              <a:rPr lang="en-US" sz="3600" b="1">
                <a:solidFill>
                  <a:schemeClr val="dk2"/>
                </a:solidFill>
              </a:rPr>
              <a:t>Module 11</a:t>
            </a:r>
            <a:endParaRPr sz="3600">
              <a:solidFill>
                <a:schemeClr val="dk2"/>
              </a:solidFill>
            </a:endParaRPr>
          </a:p>
          <a:p>
            <a:pPr marL="0" lvl="0" indent="0" algn="ctr" rtl="0">
              <a:lnSpc>
                <a:spcPct val="100000"/>
              </a:lnSpc>
              <a:spcBef>
                <a:spcPts val="600"/>
              </a:spcBef>
              <a:spcAft>
                <a:spcPts val="0"/>
              </a:spcAft>
              <a:buSzPts val="3600"/>
              <a:buNone/>
            </a:pPr>
            <a:r>
              <a:rPr lang="en-US" sz="3600">
                <a:solidFill>
                  <a:schemeClr val="dk2"/>
                </a:solidFill>
              </a:rPr>
              <a:t>Overview of Secondary RTI Implementation</a:t>
            </a:r>
            <a:endParaRPr/>
          </a:p>
          <a:p>
            <a:pPr marL="0" lvl="0" indent="0" algn="ctr" rtl="0">
              <a:lnSpc>
                <a:spcPct val="100000"/>
              </a:lnSpc>
              <a:spcBef>
                <a:spcPts val="600"/>
              </a:spcBef>
              <a:spcAft>
                <a:spcPts val="0"/>
              </a:spcAft>
              <a:buSzPts val="3600"/>
              <a:buNone/>
            </a:pPr>
            <a:endParaRPr sz="3600">
              <a:solidFill>
                <a:schemeClr val="dk2"/>
              </a:solidFill>
            </a:endParaRPr>
          </a:p>
          <a:p>
            <a:pPr marL="0" lvl="0" indent="0" algn="ctr" rtl="0">
              <a:lnSpc>
                <a:spcPct val="100000"/>
              </a:lnSpc>
              <a:spcBef>
                <a:spcPts val="600"/>
              </a:spcBef>
              <a:spcAft>
                <a:spcPts val="0"/>
              </a:spcAft>
              <a:buSzPts val="3600"/>
              <a:buNone/>
            </a:pPr>
            <a:br>
              <a:rPr lang="en-US" sz="3600">
                <a:solidFill>
                  <a:schemeClr val="dk2"/>
                </a:solidFill>
              </a:rPr>
            </a:br>
            <a:endParaRPr sz="3600">
              <a:solidFill>
                <a:schemeClr val="dk2"/>
              </a:solidFill>
            </a:endParaRPr>
          </a:p>
        </p:txBody>
      </p:sp>
      <p:sp>
        <p:nvSpPr>
          <p:cNvPr id="1044" name="Google Shape;1044;p225"/>
          <p:cNvSpPr/>
          <p:nvPr/>
        </p:nvSpPr>
        <p:spPr>
          <a:xfrm>
            <a:off x="6682154" y="450166"/>
            <a:ext cx="2335200" cy="5205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045" name="Google Shape;1045;p225" descr="RTI Arkansas Logo.png"/>
          <p:cNvPicPr preferRelativeResize="0"/>
          <p:nvPr/>
        </p:nvPicPr>
        <p:blipFill rotWithShape="1">
          <a:blip r:embed="rId3">
            <a:alphaModFix/>
          </a:blip>
          <a:srcRect/>
          <a:stretch/>
        </p:blipFill>
        <p:spPr>
          <a:xfrm>
            <a:off x="900684" y="384600"/>
            <a:ext cx="7708394" cy="1423416"/>
          </a:xfrm>
          <a:prstGeom prst="rect">
            <a:avLst/>
          </a:prstGeom>
          <a:noFill/>
          <a:ln>
            <a:noFill/>
          </a:ln>
        </p:spPr>
      </p:pic>
      <p:pic>
        <p:nvPicPr>
          <p:cNvPr id="1046" name="Google Shape;1046;p225" descr="A close up of a sign&#10;&#10;Description automatically generated"/>
          <p:cNvPicPr preferRelativeResize="0"/>
          <p:nvPr/>
        </p:nvPicPr>
        <p:blipFill rotWithShape="1">
          <a:blip r:embed="rId4">
            <a:alphaModFix/>
          </a:blip>
          <a:srcRect/>
          <a:stretch/>
        </p:blipFill>
        <p:spPr>
          <a:xfrm>
            <a:off x="3926612" y="4198973"/>
            <a:ext cx="1446212" cy="1446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234"/>
          <p:cNvSpPr/>
          <p:nvPr/>
        </p:nvSpPr>
        <p:spPr>
          <a:xfrm>
            <a:off x="681550" y="1703850"/>
            <a:ext cx="8462400" cy="31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34"/>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10</a:t>
            </a:fld>
            <a:endParaRPr/>
          </a:p>
        </p:txBody>
      </p:sp>
      <p:graphicFrame>
        <p:nvGraphicFramePr>
          <p:cNvPr id="1147" name="Google Shape;1147;p234"/>
          <p:cNvGraphicFramePr/>
          <p:nvPr/>
        </p:nvGraphicFramePr>
        <p:xfrm>
          <a:off x="95825" y="1294125"/>
          <a:ext cx="8962750" cy="4536555"/>
        </p:xfrm>
        <a:graphic>
          <a:graphicData uri="http://schemas.openxmlformats.org/drawingml/2006/table">
            <a:tbl>
              <a:tblPr>
                <a:noFill/>
                <a:tableStyleId>{CB332416-0BAA-40A6-84DC-E6E44A750D4F}</a:tableStyleId>
              </a:tblPr>
              <a:tblGrid>
                <a:gridCol w="1552200">
                  <a:extLst>
                    <a:ext uri="{9D8B030D-6E8A-4147-A177-3AD203B41FA5}">
                      <a16:colId xmlns:a16="http://schemas.microsoft.com/office/drawing/2014/main" val="20000"/>
                    </a:ext>
                  </a:extLst>
                </a:gridCol>
                <a:gridCol w="3705275">
                  <a:extLst>
                    <a:ext uri="{9D8B030D-6E8A-4147-A177-3AD203B41FA5}">
                      <a16:colId xmlns:a16="http://schemas.microsoft.com/office/drawing/2014/main" val="20001"/>
                    </a:ext>
                  </a:extLst>
                </a:gridCol>
                <a:gridCol w="3705275">
                  <a:extLst>
                    <a:ext uri="{9D8B030D-6E8A-4147-A177-3AD203B41FA5}">
                      <a16:colId xmlns:a16="http://schemas.microsoft.com/office/drawing/2014/main" val="20002"/>
                    </a:ext>
                  </a:extLst>
                </a:gridCol>
              </a:tblGrid>
              <a:tr h="455200">
                <a:tc>
                  <a:txBody>
                    <a:bodyPr/>
                    <a:lstStyle/>
                    <a:p>
                      <a:pPr marL="0" lvl="0" indent="0" algn="l" rtl="0">
                        <a:spcBef>
                          <a:spcPts val="0"/>
                        </a:spcBef>
                        <a:spcAft>
                          <a:spcPts val="0"/>
                        </a:spcAft>
                        <a:buNone/>
                      </a:pPr>
                      <a:endParaRPr sz="22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000" b="1">
                          <a:solidFill>
                            <a:srgbClr val="25496F"/>
                          </a:solidFill>
                        </a:rPr>
                        <a:t>Focus</a:t>
                      </a:r>
                      <a:endParaRPr sz="2000" b="1">
                        <a:solidFill>
                          <a:srgbClr val="25496F"/>
                        </a:solidFill>
                      </a:endParaRPr>
                    </a:p>
                  </a:txBody>
                  <a:tcPr marL="91425" marR="91425" marT="91425" marB="91425" anchor="ctr">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000" b="1">
                          <a:solidFill>
                            <a:srgbClr val="25496F"/>
                          </a:solidFill>
                        </a:rPr>
                        <a:t>Outcomes</a:t>
                      </a:r>
                      <a:endParaRPr sz="2000" b="1">
                        <a:solidFill>
                          <a:srgbClr val="25496F"/>
                        </a:solidFill>
                      </a:endParaRPr>
                    </a:p>
                  </a:txBody>
                  <a:tcPr marL="91425" marR="91425" marT="91425" marB="91425" anchor="ctr">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306525">
                <a:tc>
                  <a:txBody>
                    <a:bodyPr/>
                    <a:lstStyle/>
                    <a:p>
                      <a:pPr marL="0" lvl="0" indent="0" algn="l" rtl="0">
                        <a:spcBef>
                          <a:spcPts val="0"/>
                        </a:spcBef>
                        <a:spcAft>
                          <a:spcPts val="0"/>
                        </a:spcAft>
                        <a:buNone/>
                      </a:pPr>
                      <a:r>
                        <a:rPr lang="en-US" sz="2000" b="1">
                          <a:solidFill>
                            <a:srgbClr val="25496F"/>
                          </a:solidFill>
                        </a:rPr>
                        <a:t>Elementary School</a:t>
                      </a:r>
                      <a:endParaRPr sz="2000" b="1">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Prevention of poor learning outcomes</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Schoolwide, early intervention</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Improvement in basic literacy and math skills</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Appropriate identification of at-risk students</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extLst>
                  <a:ext uri="{0D108BD9-81ED-4DB2-BD59-A6C34878D82A}">
                    <a16:rowId xmlns:a16="http://schemas.microsoft.com/office/drawing/2014/main" val="10001"/>
                  </a:ext>
                </a:extLst>
              </a:tr>
              <a:tr h="1157450">
                <a:tc>
                  <a:txBody>
                    <a:bodyPr/>
                    <a:lstStyle/>
                    <a:p>
                      <a:pPr marL="0" lvl="0" indent="0" algn="l" rtl="0">
                        <a:spcBef>
                          <a:spcPts val="0"/>
                        </a:spcBef>
                        <a:spcAft>
                          <a:spcPts val="0"/>
                        </a:spcAft>
                        <a:buNone/>
                      </a:pPr>
                      <a:r>
                        <a:rPr lang="en-US" sz="2000" b="1">
                          <a:solidFill>
                            <a:srgbClr val="25496F"/>
                          </a:solidFill>
                        </a:rPr>
                        <a:t>Middle School</a:t>
                      </a:r>
                      <a:endParaRPr sz="2000" b="1">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Dropout prevention</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Prevent poor learning outcomes in HS</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Prepared for HS success</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Credits/Proficiency on state exams</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extLst>
                  <a:ext uri="{0D108BD9-81ED-4DB2-BD59-A6C34878D82A}">
                    <a16:rowId xmlns:a16="http://schemas.microsoft.com/office/drawing/2014/main" val="10002"/>
                  </a:ext>
                </a:extLst>
              </a:tr>
              <a:tr h="1125400">
                <a:tc>
                  <a:txBody>
                    <a:bodyPr/>
                    <a:lstStyle/>
                    <a:p>
                      <a:pPr marL="0" lvl="0" indent="0" algn="l" rtl="0">
                        <a:spcBef>
                          <a:spcPts val="0"/>
                        </a:spcBef>
                        <a:spcAft>
                          <a:spcPts val="0"/>
                        </a:spcAft>
                        <a:buNone/>
                      </a:pPr>
                      <a:r>
                        <a:rPr lang="en-US" sz="2000" b="1">
                          <a:solidFill>
                            <a:srgbClr val="25496F"/>
                          </a:solidFill>
                        </a:rPr>
                        <a:t>High School</a:t>
                      </a:r>
                      <a:endParaRPr sz="2000" b="1">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Dropout prevention</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Supplemental intensive support</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Content recovery</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Targeted grades/populations</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Improve graduation rate</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Pass core courses/exams</a:t>
                      </a:r>
                      <a:endParaRPr sz="1800">
                        <a:solidFill>
                          <a:srgbClr val="25496F"/>
                        </a:solidFill>
                      </a:endParaRPr>
                    </a:p>
                    <a:p>
                      <a:pPr marL="0" lvl="0" indent="0" algn="l" rtl="0">
                        <a:spcBef>
                          <a:spcPts val="0"/>
                        </a:spcBef>
                        <a:spcAft>
                          <a:spcPts val="0"/>
                        </a:spcAft>
                        <a:buNone/>
                      </a:pP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148" name="Google Shape;1148;p234"/>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149" name="Google Shape;1149;p234"/>
          <p:cNvSpPr txBox="1">
            <a:spLocks noGrp="1"/>
          </p:cNvSpPr>
          <p:nvPr>
            <p:ph type="title"/>
          </p:nvPr>
        </p:nvSpPr>
        <p:spPr>
          <a:xfrm>
            <a:off x="681550" y="394250"/>
            <a:ext cx="8224800" cy="777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RTI at All Grade Levels</a:t>
            </a:r>
            <a:endParaRPr>
              <a:solidFill>
                <a:srgbClr val="A5A5A5"/>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pic>
        <p:nvPicPr>
          <p:cNvPr id="1155" name="Google Shape;1155;p235"/>
          <p:cNvPicPr preferRelativeResize="0"/>
          <p:nvPr/>
        </p:nvPicPr>
        <p:blipFill>
          <a:blip r:embed="rId3">
            <a:alphaModFix/>
          </a:blip>
          <a:stretch>
            <a:fillRect/>
          </a:stretch>
        </p:blipFill>
        <p:spPr>
          <a:xfrm>
            <a:off x="1600200" y="1935215"/>
            <a:ext cx="5593275" cy="3925761"/>
          </a:xfrm>
          <a:prstGeom prst="rect">
            <a:avLst/>
          </a:prstGeom>
          <a:noFill/>
          <a:ln w="9525" cap="flat" cmpd="sng">
            <a:solidFill>
              <a:srgbClr val="000000"/>
            </a:solidFill>
            <a:prstDash val="solid"/>
            <a:round/>
            <a:headEnd type="none" w="sm" len="sm"/>
            <a:tailEnd type="none" w="sm" len="sm"/>
          </a:ln>
        </p:spPr>
      </p:pic>
      <p:sp>
        <p:nvSpPr>
          <p:cNvPr id="1156" name="Google Shape;1156;p23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Note Taking Resource</a:t>
            </a:r>
            <a:endParaRPr/>
          </a:p>
        </p:txBody>
      </p:sp>
      <p:sp>
        <p:nvSpPr>
          <p:cNvPr id="1157" name="Google Shape;1157;p23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11</a:t>
            </a:fld>
            <a:endParaRPr/>
          </a:p>
        </p:txBody>
      </p:sp>
      <p:sp>
        <p:nvSpPr>
          <p:cNvPr id="1158" name="Google Shape;1158;p235"/>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1159" name="Google Shape;1159;p235"/>
          <p:cNvSpPr/>
          <p:nvPr/>
        </p:nvSpPr>
        <p:spPr>
          <a:xfrm>
            <a:off x="7060899" y="5762350"/>
            <a:ext cx="1851336" cy="114588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60" name="Google Shape;1160;p235"/>
          <p:cNvSpPr txBox="1"/>
          <p:nvPr/>
        </p:nvSpPr>
        <p:spPr>
          <a:xfrm>
            <a:off x="7472819" y="6181365"/>
            <a:ext cx="9060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pic>
        <p:nvPicPr>
          <p:cNvPr id="1161" name="Google Shape;1161;p235"/>
          <p:cNvPicPr preferRelativeResize="0"/>
          <p:nvPr/>
        </p:nvPicPr>
        <p:blipFill>
          <a:blip r:embed="rId4">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236"/>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Why RTI in Secondary Settings?</a:t>
            </a:r>
            <a:endParaRPr/>
          </a:p>
        </p:txBody>
      </p:sp>
      <p:sp>
        <p:nvSpPr>
          <p:cNvPr id="1168" name="Google Shape;1168;p23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23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13</a:t>
            </a:fld>
            <a:endParaRPr/>
          </a:p>
        </p:txBody>
      </p:sp>
      <p:pic>
        <p:nvPicPr>
          <p:cNvPr id="1175" name="Google Shape;1175;p237"/>
          <p:cNvPicPr preferRelativeResize="0"/>
          <p:nvPr/>
        </p:nvPicPr>
        <p:blipFill>
          <a:blip r:embed="rId3">
            <a:alphaModFix/>
          </a:blip>
          <a:stretch>
            <a:fillRect/>
          </a:stretch>
        </p:blipFill>
        <p:spPr>
          <a:xfrm>
            <a:off x="915875" y="1706750"/>
            <a:ext cx="7609052" cy="4199126"/>
          </a:xfrm>
          <a:prstGeom prst="rect">
            <a:avLst/>
          </a:prstGeom>
          <a:noFill/>
          <a:ln w="9525" cap="flat" cmpd="sng">
            <a:solidFill>
              <a:srgbClr val="000000"/>
            </a:solidFill>
            <a:prstDash val="solid"/>
            <a:round/>
            <a:headEnd type="none" w="sm" len="sm"/>
            <a:tailEnd type="none" w="sm" len="sm"/>
          </a:ln>
        </p:spPr>
      </p:pic>
      <p:pic>
        <p:nvPicPr>
          <p:cNvPr id="1176" name="Google Shape;1176;p237"/>
          <p:cNvPicPr preferRelativeResize="0"/>
          <p:nvPr/>
        </p:nvPicPr>
        <p:blipFill>
          <a:blip r:embed="rId4">
            <a:alphaModFix/>
          </a:blip>
          <a:stretch>
            <a:fillRect/>
          </a:stretch>
        </p:blipFill>
        <p:spPr>
          <a:xfrm>
            <a:off x="6643700" y="318050"/>
            <a:ext cx="2500300" cy="651725"/>
          </a:xfrm>
          <a:prstGeom prst="rect">
            <a:avLst/>
          </a:prstGeom>
          <a:noFill/>
          <a:ln>
            <a:noFill/>
          </a:ln>
        </p:spPr>
      </p:pic>
      <p:sp>
        <p:nvSpPr>
          <p:cNvPr id="1177" name="Google Shape;1177;p237"/>
          <p:cNvSpPr txBox="1">
            <a:spLocks noGrp="1"/>
          </p:cNvSpPr>
          <p:nvPr>
            <p:ph type="title"/>
          </p:nvPr>
        </p:nvSpPr>
        <p:spPr>
          <a:xfrm>
            <a:off x="681050" y="165650"/>
            <a:ext cx="80787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 AR Students Meeting </a:t>
            </a:r>
            <a:endParaRPr/>
          </a:p>
          <a:p>
            <a:pPr marL="0" lvl="0" indent="0" algn="l" rtl="0">
              <a:lnSpc>
                <a:spcPct val="90000"/>
              </a:lnSpc>
              <a:spcBef>
                <a:spcPts val="0"/>
              </a:spcBef>
              <a:spcAft>
                <a:spcPts val="0"/>
              </a:spcAft>
              <a:buNone/>
            </a:pPr>
            <a:r>
              <a:rPr lang="en-US"/>
              <a:t>College Readiness Benchmarks</a:t>
            </a:r>
            <a:endParaRPr/>
          </a:p>
        </p:txBody>
      </p:sp>
      <p:sp>
        <p:nvSpPr>
          <p:cNvPr id="1178" name="Google Shape;1178;p237"/>
          <p:cNvSpPr/>
          <p:nvPr/>
        </p:nvSpPr>
        <p:spPr>
          <a:xfrm>
            <a:off x="7182649" y="5734975"/>
            <a:ext cx="1729620" cy="1110132"/>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79" name="Google Shape;1179;p237"/>
          <p:cNvSpPr txBox="1"/>
          <p:nvPr/>
        </p:nvSpPr>
        <p:spPr>
          <a:xfrm>
            <a:off x="7466700" y="6089725"/>
            <a:ext cx="11364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i="0" u="none" strike="noStrike" cap="none">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238"/>
          <p:cNvSpPr/>
          <p:nvPr/>
        </p:nvSpPr>
        <p:spPr>
          <a:xfrm>
            <a:off x="507250" y="1217400"/>
            <a:ext cx="8404800" cy="46716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6" name="Google Shape;1186;p238"/>
          <p:cNvPicPr preferRelativeResize="0"/>
          <p:nvPr/>
        </p:nvPicPr>
        <p:blipFill>
          <a:blip r:embed="rId3">
            <a:alphaModFix/>
          </a:blip>
          <a:stretch>
            <a:fillRect/>
          </a:stretch>
        </p:blipFill>
        <p:spPr>
          <a:xfrm>
            <a:off x="838200" y="1312450"/>
            <a:ext cx="7460801" cy="4576426"/>
          </a:xfrm>
          <a:prstGeom prst="rect">
            <a:avLst/>
          </a:prstGeom>
          <a:noFill/>
          <a:ln>
            <a:noFill/>
          </a:ln>
        </p:spPr>
      </p:pic>
      <p:sp>
        <p:nvSpPr>
          <p:cNvPr id="1187" name="Google Shape;1187;p238"/>
          <p:cNvSpPr txBox="1">
            <a:spLocks noGrp="1"/>
          </p:cNvSpPr>
          <p:nvPr>
            <p:ph type="title"/>
          </p:nvPr>
        </p:nvSpPr>
        <p:spPr>
          <a:xfrm>
            <a:off x="687400" y="219971"/>
            <a:ext cx="8224800" cy="953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AR Average ACT Score </a:t>
            </a:r>
            <a:endParaRPr/>
          </a:p>
        </p:txBody>
      </p:sp>
      <p:sp>
        <p:nvSpPr>
          <p:cNvPr id="1188" name="Google Shape;1188;p23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14</a:t>
            </a:fld>
            <a:endParaRPr/>
          </a:p>
        </p:txBody>
      </p:sp>
      <p:cxnSp>
        <p:nvCxnSpPr>
          <p:cNvPr id="1189" name="Google Shape;1189;p238"/>
          <p:cNvCxnSpPr/>
          <p:nvPr/>
        </p:nvCxnSpPr>
        <p:spPr>
          <a:xfrm>
            <a:off x="1197735" y="2539286"/>
            <a:ext cx="7557300" cy="0"/>
          </a:xfrm>
          <a:prstGeom prst="straightConnector1">
            <a:avLst/>
          </a:prstGeom>
          <a:noFill/>
          <a:ln w="28575" cap="flat" cmpd="sng">
            <a:solidFill>
              <a:srgbClr val="FF0000"/>
            </a:solidFill>
            <a:prstDash val="solid"/>
            <a:round/>
            <a:headEnd type="none" w="sm" len="sm"/>
            <a:tailEnd type="none" w="sm" len="sm"/>
          </a:ln>
        </p:spPr>
      </p:cxnSp>
      <p:cxnSp>
        <p:nvCxnSpPr>
          <p:cNvPr id="1190" name="Google Shape;1190;p238"/>
          <p:cNvCxnSpPr/>
          <p:nvPr/>
        </p:nvCxnSpPr>
        <p:spPr>
          <a:xfrm>
            <a:off x="1197735" y="2054479"/>
            <a:ext cx="7557300" cy="0"/>
          </a:xfrm>
          <a:prstGeom prst="straightConnector1">
            <a:avLst/>
          </a:prstGeom>
          <a:noFill/>
          <a:ln w="28575" cap="flat" cmpd="sng">
            <a:solidFill>
              <a:srgbClr val="FF0000"/>
            </a:solidFill>
            <a:prstDash val="solid"/>
            <a:round/>
            <a:headEnd type="none" w="sm" len="sm"/>
            <a:tailEnd type="none" w="sm" len="sm"/>
          </a:ln>
        </p:spPr>
      </p:cxnSp>
      <p:sp>
        <p:nvSpPr>
          <p:cNvPr id="1191" name="Google Shape;1191;p238"/>
          <p:cNvSpPr txBox="1"/>
          <p:nvPr/>
        </p:nvSpPr>
        <p:spPr>
          <a:xfrm>
            <a:off x="3678718" y="1869812"/>
            <a:ext cx="2438700" cy="338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Science Benchmark (23)</a:t>
            </a:r>
            <a:endParaRPr/>
          </a:p>
        </p:txBody>
      </p:sp>
      <p:sp>
        <p:nvSpPr>
          <p:cNvPr id="1192" name="Google Shape;1192;p238"/>
          <p:cNvSpPr txBox="1"/>
          <p:nvPr/>
        </p:nvSpPr>
        <p:spPr>
          <a:xfrm>
            <a:off x="3232597" y="2348315"/>
            <a:ext cx="3361500" cy="338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Math and Reading Benchmark (22)</a:t>
            </a:r>
            <a:endParaRPr/>
          </a:p>
        </p:txBody>
      </p:sp>
      <p:cxnSp>
        <p:nvCxnSpPr>
          <p:cNvPr id="1193" name="Google Shape;1193;p238"/>
          <p:cNvCxnSpPr/>
          <p:nvPr/>
        </p:nvCxnSpPr>
        <p:spPr>
          <a:xfrm>
            <a:off x="1197735" y="4556155"/>
            <a:ext cx="7557300" cy="0"/>
          </a:xfrm>
          <a:prstGeom prst="straightConnector1">
            <a:avLst/>
          </a:prstGeom>
          <a:noFill/>
          <a:ln w="28575" cap="flat" cmpd="sng">
            <a:solidFill>
              <a:srgbClr val="FF0000"/>
            </a:solidFill>
            <a:prstDash val="solid"/>
            <a:round/>
            <a:headEnd type="none" w="sm" len="sm"/>
            <a:tailEnd type="none" w="sm" len="sm"/>
          </a:ln>
        </p:spPr>
      </p:cxnSp>
      <p:sp>
        <p:nvSpPr>
          <p:cNvPr id="1194" name="Google Shape;1194;p238"/>
          <p:cNvSpPr txBox="1"/>
          <p:nvPr/>
        </p:nvSpPr>
        <p:spPr>
          <a:xfrm>
            <a:off x="3812146" y="4556154"/>
            <a:ext cx="2588700" cy="338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English Benchmark (18)</a:t>
            </a:r>
            <a:endParaRPr/>
          </a:p>
        </p:txBody>
      </p:sp>
      <p:pic>
        <p:nvPicPr>
          <p:cNvPr id="1195" name="Google Shape;1195;p238"/>
          <p:cNvPicPr preferRelativeResize="0"/>
          <p:nvPr/>
        </p:nvPicPr>
        <p:blipFill>
          <a:blip r:embed="rId4">
            <a:alphaModFix/>
          </a:blip>
          <a:stretch>
            <a:fillRect/>
          </a:stretch>
        </p:blipFill>
        <p:spPr>
          <a:xfrm>
            <a:off x="6643700" y="318050"/>
            <a:ext cx="2500300" cy="651725"/>
          </a:xfrm>
          <a:prstGeom prst="rect">
            <a:avLst/>
          </a:prstGeom>
          <a:noFill/>
          <a:ln>
            <a:noFill/>
          </a:ln>
        </p:spPr>
      </p:pic>
      <p:sp>
        <p:nvSpPr>
          <p:cNvPr id="1196" name="Google Shape;1196;p238"/>
          <p:cNvSpPr/>
          <p:nvPr/>
        </p:nvSpPr>
        <p:spPr>
          <a:xfrm>
            <a:off x="7182649" y="5734975"/>
            <a:ext cx="1729620" cy="1110132"/>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97" name="Google Shape;1197;p238"/>
          <p:cNvSpPr txBox="1"/>
          <p:nvPr/>
        </p:nvSpPr>
        <p:spPr>
          <a:xfrm>
            <a:off x="7466700" y="6089725"/>
            <a:ext cx="11364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i="0" u="none" strike="noStrike" cap="none">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239"/>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Why RTI in Secondary Settings?</a:t>
            </a:r>
            <a:endParaRPr/>
          </a:p>
        </p:txBody>
      </p:sp>
      <p:sp>
        <p:nvSpPr>
          <p:cNvPr id="1204" name="Google Shape;1204;p23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15</a:t>
            </a:fld>
            <a:endParaRPr>
              <a:solidFill>
                <a:srgbClr val="BFBFBF"/>
              </a:solidFill>
            </a:endParaRPr>
          </a:p>
        </p:txBody>
      </p:sp>
      <p:sp>
        <p:nvSpPr>
          <p:cNvPr id="1205" name="Google Shape;1205;p239"/>
          <p:cNvSpPr txBox="1">
            <a:spLocks noGrp="1"/>
          </p:cNvSpPr>
          <p:nvPr>
            <p:ph type="body" idx="2"/>
          </p:nvPr>
        </p:nvSpPr>
        <p:spPr>
          <a:xfrm>
            <a:off x="687388" y="5734975"/>
            <a:ext cx="8224837"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SzPts val="1000"/>
              <a:buNone/>
            </a:pPr>
            <a:endParaRPr/>
          </a:p>
        </p:txBody>
      </p:sp>
      <p:sp>
        <p:nvSpPr>
          <p:cNvPr id="1206" name="Google Shape;1206;p239"/>
          <p:cNvSpPr/>
          <p:nvPr/>
        </p:nvSpPr>
        <p:spPr>
          <a:xfrm>
            <a:off x="687400" y="2302400"/>
            <a:ext cx="3898800" cy="2989200"/>
          </a:xfrm>
          <a:prstGeom prst="rect">
            <a:avLst/>
          </a:prstGeom>
          <a:solidFill>
            <a:srgbClr val="25496F"/>
          </a:solidFill>
          <a:ln w="25400" cap="flat" cmpd="sng">
            <a:solidFill>
              <a:srgbClr val="365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rPr>
              <a:t>Prevention of Negative Consequences</a:t>
            </a:r>
            <a:endParaRPr b="1"/>
          </a:p>
        </p:txBody>
      </p:sp>
      <p:sp>
        <p:nvSpPr>
          <p:cNvPr id="1207" name="Google Shape;1207;p239"/>
          <p:cNvSpPr/>
          <p:nvPr/>
        </p:nvSpPr>
        <p:spPr>
          <a:xfrm>
            <a:off x="4856324" y="2302400"/>
            <a:ext cx="3898800" cy="2989200"/>
          </a:xfrm>
          <a:prstGeom prst="rect">
            <a:avLst/>
          </a:prstGeom>
          <a:solidFill>
            <a:srgbClr val="25496F"/>
          </a:solidFill>
          <a:ln w="25400" cap="flat" cmpd="sng">
            <a:solidFill>
              <a:srgbClr val="365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rPr>
              <a:t>Proficiency in Literacy</a:t>
            </a:r>
            <a:endParaRPr b="1"/>
          </a:p>
        </p:txBody>
      </p:sp>
      <p:pic>
        <p:nvPicPr>
          <p:cNvPr id="1208" name="Google Shape;1208;p239"/>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240"/>
          <p:cNvSpPr txBox="1">
            <a:spLocks noGrp="1"/>
          </p:cNvSpPr>
          <p:nvPr>
            <p:ph type="title"/>
          </p:nvPr>
        </p:nvSpPr>
        <p:spPr>
          <a:xfrm>
            <a:off x="687400" y="318050"/>
            <a:ext cx="8224800" cy="1480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RTI Focus Area for </a:t>
            </a:r>
            <a:endParaRPr>
              <a:latin typeface="Arial Narrow"/>
              <a:ea typeface="Arial Narrow"/>
              <a:cs typeface="Arial Narrow"/>
              <a:sym typeface="Arial Narrow"/>
            </a:endParaRPr>
          </a:p>
          <a:p>
            <a:pPr marL="0" lvl="0" indent="0" algn="l" rtl="0">
              <a:lnSpc>
                <a:spcPct val="90000"/>
              </a:lnSpc>
              <a:spcBef>
                <a:spcPts val="0"/>
              </a:spcBef>
              <a:spcAft>
                <a:spcPts val="0"/>
              </a:spcAft>
              <a:buNone/>
            </a:pPr>
            <a:r>
              <a:rPr lang="en-US">
                <a:latin typeface="Arial Narrow"/>
                <a:ea typeface="Arial Narrow"/>
                <a:cs typeface="Arial Narrow"/>
                <a:sym typeface="Arial Narrow"/>
              </a:rPr>
              <a:t>Secondary Setting</a:t>
            </a:r>
            <a:endParaRPr>
              <a:latin typeface="Arial Narrow"/>
              <a:ea typeface="Arial Narrow"/>
              <a:cs typeface="Arial Narrow"/>
              <a:sym typeface="Arial Narrow"/>
            </a:endParaRPr>
          </a:p>
        </p:txBody>
      </p:sp>
      <p:sp>
        <p:nvSpPr>
          <p:cNvPr id="1215" name="Google Shape;1215;p240"/>
          <p:cNvSpPr txBox="1">
            <a:spLocks noGrp="1"/>
          </p:cNvSpPr>
          <p:nvPr>
            <p:ph type="body" idx="1"/>
          </p:nvPr>
        </p:nvSpPr>
        <p:spPr>
          <a:xfrm>
            <a:off x="687400" y="1967450"/>
            <a:ext cx="8224800" cy="38826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Elementary RTI models are </a:t>
            </a:r>
            <a:r>
              <a:rPr lang="en-US" b="1"/>
              <a:t>NOT</a:t>
            </a:r>
            <a:r>
              <a:rPr lang="en-US"/>
              <a:t> considered appropriate for secondary schools. </a:t>
            </a:r>
            <a:endParaRPr/>
          </a:p>
          <a:p>
            <a:pPr marL="457200" lvl="0" indent="-381000" algn="l" rtl="0">
              <a:spcBef>
                <a:spcPts val="1000"/>
              </a:spcBef>
              <a:spcAft>
                <a:spcPts val="0"/>
              </a:spcAft>
              <a:buSzPts val="2400"/>
              <a:buChar char="▪"/>
            </a:pPr>
            <a:r>
              <a:rPr lang="en-US"/>
              <a:t>Before implementing RTI in secondary settings, teams must determine the </a:t>
            </a:r>
            <a:r>
              <a:rPr lang="en-US" b="1"/>
              <a:t>focus of implementing</a:t>
            </a:r>
            <a:r>
              <a:rPr lang="en-US"/>
              <a:t> an RTI model. </a:t>
            </a:r>
            <a:endParaRPr/>
          </a:p>
          <a:p>
            <a:pPr marL="914400" lvl="1" indent="-355600" algn="l" rtl="0">
              <a:spcBef>
                <a:spcPts val="1000"/>
              </a:spcBef>
              <a:spcAft>
                <a:spcPts val="0"/>
              </a:spcAft>
              <a:buSzPts val="2000"/>
              <a:buChar char="•"/>
            </a:pPr>
            <a:r>
              <a:rPr lang="en-US" sz="2000"/>
              <a:t>If prevention, which negative consequences will be the focus of the prevention efforts?</a:t>
            </a:r>
            <a:endParaRPr sz="2000"/>
          </a:p>
          <a:p>
            <a:pPr marL="914400" lvl="1" indent="-355600" algn="l" rtl="0">
              <a:spcBef>
                <a:spcPts val="1000"/>
              </a:spcBef>
              <a:spcAft>
                <a:spcPts val="1000"/>
              </a:spcAft>
              <a:buSzPts val="2000"/>
              <a:buChar char="•"/>
            </a:pPr>
            <a:r>
              <a:rPr lang="en-US" sz="2000"/>
              <a:t>If proficiency, what areas move students toward proficiency? </a:t>
            </a:r>
            <a:endParaRPr sz="2000"/>
          </a:p>
        </p:txBody>
      </p:sp>
      <p:sp>
        <p:nvSpPr>
          <p:cNvPr id="1216" name="Google Shape;1216;p24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25496F"/>
                </a:solidFill>
              </a:rPr>
              <a:t>16</a:t>
            </a:fld>
            <a:endParaRPr>
              <a:solidFill>
                <a:srgbClr val="25496F"/>
              </a:solidFill>
            </a:endParaRPr>
          </a:p>
        </p:txBody>
      </p:sp>
      <p:pic>
        <p:nvPicPr>
          <p:cNvPr id="1217" name="Google Shape;1217;p240"/>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24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What Outcomes Are the </a:t>
            </a:r>
            <a:endParaRPr/>
          </a:p>
          <a:p>
            <a:pPr marL="0" lvl="0" indent="0" algn="l" rtl="0">
              <a:lnSpc>
                <a:spcPct val="90000"/>
              </a:lnSpc>
              <a:spcBef>
                <a:spcPts val="0"/>
              </a:spcBef>
              <a:spcAft>
                <a:spcPts val="0"/>
              </a:spcAft>
              <a:buNone/>
            </a:pPr>
            <a:r>
              <a:rPr lang="en-US"/>
              <a:t>Focus of Secondary RTI Models?</a:t>
            </a:r>
            <a:endParaRPr/>
          </a:p>
        </p:txBody>
      </p:sp>
      <p:sp>
        <p:nvSpPr>
          <p:cNvPr id="1224" name="Google Shape;1224;p241"/>
          <p:cNvSpPr txBox="1">
            <a:spLocks noGrp="1"/>
          </p:cNvSpPr>
          <p:nvPr>
            <p:ph type="sldNum" idx="12"/>
          </p:nvPr>
        </p:nvSpPr>
        <p:spPr>
          <a:xfrm>
            <a:off x="8667275" y="6239650"/>
            <a:ext cx="252900" cy="3372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1225" name="Google Shape;1225;p241"/>
          <p:cNvSpPr txBox="1"/>
          <p:nvPr/>
        </p:nvSpPr>
        <p:spPr>
          <a:xfrm>
            <a:off x="433350" y="1959425"/>
            <a:ext cx="4146600" cy="894600"/>
          </a:xfrm>
          <a:prstGeom prst="rect">
            <a:avLst/>
          </a:prstGeom>
          <a:solidFill>
            <a:srgbClr val="25496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rPr>
              <a:t>Broad Outcomes</a:t>
            </a:r>
            <a:endParaRPr sz="2400">
              <a:solidFill>
                <a:srgbClr val="FFFFFF"/>
              </a:solidFill>
            </a:endParaRPr>
          </a:p>
        </p:txBody>
      </p:sp>
      <p:sp>
        <p:nvSpPr>
          <p:cNvPr id="1226" name="Google Shape;1226;p241"/>
          <p:cNvSpPr txBox="1"/>
          <p:nvPr/>
        </p:nvSpPr>
        <p:spPr>
          <a:xfrm>
            <a:off x="4773600" y="1959425"/>
            <a:ext cx="4146600" cy="894600"/>
          </a:xfrm>
          <a:prstGeom prst="rect">
            <a:avLst/>
          </a:prstGeom>
          <a:solidFill>
            <a:srgbClr val="25496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rPr>
              <a:t>Specific Outcomes Identified through Data Analysis</a:t>
            </a:r>
            <a:endParaRPr sz="2400">
              <a:solidFill>
                <a:srgbClr val="FFFFFF"/>
              </a:solidFill>
            </a:endParaRPr>
          </a:p>
        </p:txBody>
      </p:sp>
      <p:sp>
        <p:nvSpPr>
          <p:cNvPr id="1227" name="Google Shape;1227;p241"/>
          <p:cNvSpPr txBox="1"/>
          <p:nvPr/>
        </p:nvSpPr>
        <p:spPr>
          <a:xfrm>
            <a:off x="433350" y="2854025"/>
            <a:ext cx="4146600" cy="2981700"/>
          </a:xfrm>
          <a:prstGeom prst="rect">
            <a:avLst/>
          </a:prstGeom>
          <a:noFill/>
          <a:ln w="38100"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Increase graduation rates</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Prevent school dropout</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Increase proficiency in basic literacy and math skills</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Reduce behavior problems</a:t>
            </a:r>
            <a:endParaRPr sz="2400">
              <a:solidFill>
                <a:srgbClr val="25496F"/>
              </a:solidFill>
            </a:endParaRPr>
          </a:p>
        </p:txBody>
      </p:sp>
      <p:sp>
        <p:nvSpPr>
          <p:cNvPr id="1228" name="Google Shape;1228;p241"/>
          <p:cNvSpPr txBox="1"/>
          <p:nvPr/>
        </p:nvSpPr>
        <p:spPr>
          <a:xfrm>
            <a:off x="4773600" y="2854025"/>
            <a:ext cx="4146600" cy="2981700"/>
          </a:xfrm>
          <a:prstGeom prst="rect">
            <a:avLst/>
          </a:prstGeom>
          <a:noFill/>
          <a:ln w="38100"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Increase assignment completion</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Improve attendance</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Improve reading comprehension</a:t>
            </a:r>
            <a:endParaRPr sz="2400">
              <a:solidFill>
                <a:srgbClr val="25496F"/>
              </a:solidFill>
            </a:endParaRPr>
          </a:p>
        </p:txBody>
      </p:sp>
      <p:pic>
        <p:nvPicPr>
          <p:cNvPr id="1229" name="Google Shape;1229;p241"/>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242"/>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What negative outcomes identified in our data would we like to focus on preventing? </a:t>
            </a:r>
            <a:endParaRPr/>
          </a:p>
          <a:p>
            <a:pPr marL="457200" lvl="0" indent="-381000" algn="l" rtl="0">
              <a:spcBef>
                <a:spcPts val="1000"/>
              </a:spcBef>
              <a:spcAft>
                <a:spcPts val="1000"/>
              </a:spcAft>
              <a:buSzPts val="2400"/>
              <a:buChar char="▪"/>
            </a:pPr>
            <a:r>
              <a:rPr lang="en-US"/>
              <a:t>In what literacy areas are students not yet proficient, as suggested by our data?</a:t>
            </a:r>
            <a:endParaRPr/>
          </a:p>
        </p:txBody>
      </p:sp>
      <p:sp>
        <p:nvSpPr>
          <p:cNvPr id="1236" name="Google Shape;1236;p242"/>
          <p:cNvSpPr txBox="1">
            <a:spLocks noGrp="1"/>
          </p:cNvSpPr>
          <p:nvPr>
            <p:ph type="title"/>
          </p:nvPr>
        </p:nvSpPr>
        <p:spPr>
          <a:xfrm>
            <a:off x="687400" y="546650"/>
            <a:ext cx="8224800" cy="1269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Creating a Focus Statement</a:t>
            </a:r>
            <a:endParaRPr/>
          </a:p>
        </p:txBody>
      </p:sp>
      <p:sp>
        <p:nvSpPr>
          <p:cNvPr id="1237" name="Google Shape;1237;p24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1238" name="Google Shape;1238;p242"/>
          <p:cNvSpPr txBox="1"/>
          <p:nvPr/>
        </p:nvSpPr>
        <p:spPr>
          <a:xfrm>
            <a:off x="530294" y="3995988"/>
            <a:ext cx="8224800" cy="1569600"/>
          </a:xfrm>
          <a:prstGeom prst="rect">
            <a:avLst/>
          </a:prstGeom>
          <a:noFill/>
          <a:ln w="9525" cap="flat" cmpd="sng">
            <a:solidFill>
              <a:srgbClr val="2E448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We are implementing RTI to </a:t>
            </a:r>
            <a:r>
              <a:rPr lang="en-US" sz="2400" i="1">
                <a:solidFill>
                  <a:srgbClr val="FF0000"/>
                </a:solidFill>
                <a:latin typeface="Arial"/>
                <a:ea typeface="Arial"/>
                <a:cs typeface="Arial"/>
                <a:sym typeface="Arial"/>
              </a:rPr>
              <a:t>___[result of efforts]______ </a:t>
            </a:r>
            <a:r>
              <a:rPr lang="en-US" sz="2400">
                <a:solidFill>
                  <a:schemeClr val="dk1"/>
                </a:solidFill>
                <a:latin typeface="Arial"/>
                <a:ea typeface="Arial"/>
                <a:cs typeface="Arial"/>
                <a:sym typeface="Arial"/>
              </a:rPr>
              <a:t>because our data suggest </a:t>
            </a:r>
            <a:r>
              <a:rPr lang="en-US" sz="2400" i="1">
                <a:solidFill>
                  <a:srgbClr val="FF0000"/>
                </a:solidFill>
                <a:latin typeface="Arial"/>
                <a:ea typeface="Arial"/>
                <a:cs typeface="Arial"/>
                <a:sym typeface="Arial"/>
              </a:rPr>
              <a:t>__[outcome of concern]____. </a:t>
            </a:r>
            <a:endParaRPr sz="2400"/>
          </a:p>
          <a:p>
            <a:pPr marL="0" marR="0" lvl="0" indent="0" algn="l" rtl="0">
              <a:spcBef>
                <a:spcPts val="0"/>
              </a:spcBef>
              <a:spcAft>
                <a:spcPts val="0"/>
              </a:spcAft>
              <a:buNone/>
            </a:pPr>
            <a:endParaRPr sz="2400" i="1">
              <a:solidFill>
                <a:srgbClr val="FF0000"/>
              </a:solidFill>
              <a:latin typeface="Arial"/>
              <a:ea typeface="Arial"/>
              <a:cs typeface="Arial"/>
              <a:sym typeface="Arial"/>
            </a:endParaRPr>
          </a:p>
        </p:txBody>
      </p:sp>
      <p:sp>
        <p:nvSpPr>
          <p:cNvPr id="1239" name="Google Shape;1239;p242"/>
          <p:cNvSpPr/>
          <p:nvPr/>
        </p:nvSpPr>
        <p:spPr>
          <a:xfrm>
            <a:off x="6745687" y="5734975"/>
            <a:ext cx="1899558" cy="117342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240" name="Google Shape;1240;p242"/>
          <p:cNvSpPr txBox="1"/>
          <p:nvPr/>
        </p:nvSpPr>
        <p:spPr>
          <a:xfrm>
            <a:off x="7312126" y="6152965"/>
            <a:ext cx="961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pic>
        <p:nvPicPr>
          <p:cNvPr id="1241" name="Google Shape;1241;p242"/>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242" name="Google Shape;1242;p242"/>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243"/>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Why are students struggling to achieve the identified outcomes? </a:t>
            </a:r>
            <a:endParaRPr/>
          </a:p>
        </p:txBody>
      </p:sp>
      <p:sp>
        <p:nvSpPr>
          <p:cNvPr id="1249" name="Google Shape;1249;p243"/>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Potential Root Causes</a:t>
            </a:r>
            <a:endParaRPr/>
          </a:p>
        </p:txBody>
      </p:sp>
      <p:sp>
        <p:nvSpPr>
          <p:cNvPr id="1250" name="Google Shape;1250;p24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1251" name="Google Shape;1251;p243"/>
          <p:cNvSpPr txBox="1"/>
          <p:nvPr/>
        </p:nvSpPr>
        <p:spPr>
          <a:xfrm>
            <a:off x="687388" y="3289602"/>
            <a:ext cx="7956882" cy="1938992"/>
          </a:xfrm>
          <a:prstGeom prst="rect">
            <a:avLst/>
          </a:prstGeom>
          <a:noFill/>
          <a:ln w="9525" cap="flat" cmpd="sng">
            <a:solidFill>
              <a:srgbClr val="2E448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Our analysis suggests that students are struggling with </a:t>
            </a:r>
            <a:r>
              <a:rPr lang="en-US" sz="2400">
                <a:solidFill>
                  <a:srgbClr val="FF0000"/>
                </a:solidFill>
                <a:latin typeface="Arial"/>
                <a:ea typeface="Arial"/>
                <a:cs typeface="Arial"/>
                <a:sym typeface="Arial"/>
              </a:rPr>
              <a:t>_</a:t>
            </a:r>
            <a:r>
              <a:rPr lang="en-US" sz="2400" i="1">
                <a:solidFill>
                  <a:srgbClr val="FF0000"/>
                </a:solidFill>
                <a:latin typeface="Arial"/>
                <a:ea typeface="Arial"/>
                <a:cs typeface="Arial"/>
                <a:sym typeface="Arial"/>
              </a:rPr>
              <a:t>_[outcome of concern]__ </a:t>
            </a:r>
            <a:r>
              <a:rPr lang="en-US" sz="2400">
                <a:solidFill>
                  <a:schemeClr val="dk1"/>
                </a:solidFill>
                <a:latin typeface="Arial"/>
                <a:ea typeface="Arial"/>
                <a:cs typeface="Arial"/>
                <a:sym typeface="Arial"/>
              </a:rPr>
              <a:t>because of the following:</a:t>
            </a:r>
            <a:endParaRPr sz="2400"/>
          </a:p>
          <a:p>
            <a:pPr marL="0" marR="0" lvl="0" indent="0" algn="l" rtl="0">
              <a:spcBef>
                <a:spcPts val="0"/>
              </a:spcBef>
              <a:spcAft>
                <a:spcPts val="0"/>
              </a:spcAft>
              <a:buNone/>
            </a:pPr>
            <a:r>
              <a:rPr lang="en-US" sz="2400" i="1">
                <a:solidFill>
                  <a:srgbClr val="FF0000"/>
                </a:solidFill>
                <a:latin typeface="Arial"/>
                <a:ea typeface="Arial"/>
                <a:cs typeface="Arial"/>
                <a:sym typeface="Arial"/>
              </a:rPr>
              <a:t>__[potential causes]___. </a:t>
            </a:r>
            <a:endParaRPr sz="2400"/>
          </a:p>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252" name="Google Shape;1252;p243"/>
          <p:cNvSpPr/>
          <p:nvPr/>
        </p:nvSpPr>
        <p:spPr>
          <a:xfrm>
            <a:off x="6643699" y="5762450"/>
            <a:ext cx="184696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253" name="Google Shape;1253;p243"/>
          <p:cNvSpPr txBox="1"/>
          <p:nvPr/>
        </p:nvSpPr>
        <p:spPr>
          <a:xfrm>
            <a:off x="6858000" y="6181525"/>
            <a:ext cx="13593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Activity</a:t>
            </a:r>
            <a:endParaRPr b="0" i="0" u="none" strike="noStrike" cap="none">
              <a:solidFill>
                <a:srgbClr val="000000"/>
              </a:solidFill>
              <a:latin typeface="Arial"/>
              <a:ea typeface="Arial"/>
              <a:cs typeface="Arial"/>
              <a:sym typeface="Arial"/>
            </a:endParaRPr>
          </a:p>
        </p:txBody>
      </p:sp>
      <p:pic>
        <p:nvPicPr>
          <p:cNvPr id="1254" name="Google Shape;1254;p243"/>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255" name="Google Shape;1255;p243"/>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26"/>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Secondary RTI Series Overview</a:t>
            </a:r>
            <a:endParaRPr/>
          </a:p>
        </p:txBody>
      </p:sp>
      <p:sp>
        <p:nvSpPr>
          <p:cNvPr id="1053" name="Google Shape;1053;p22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1054" name="Google Shape;1054;p226"/>
          <p:cNvSpPr txBox="1">
            <a:spLocks noGrp="1"/>
          </p:cNvSpPr>
          <p:nvPr>
            <p:ph type="body" idx="2"/>
          </p:nvPr>
        </p:nvSpPr>
        <p:spPr>
          <a:xfrm>
            <a:off x="687388" y="5734975"/>
            <a:ext cx="8224837"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SzPts val="1000"/>
              <a:buNone/>
            </a:pPr>
            <a:endParaRPr/>
          </a:p>
        </p:txBody>
      </p:sp>
      <p:grpSp>
        <p:nvGrpSpPr>
          <p:cNvPr id="1055" name="Google Shape;1055;p226"/>
          <p:cNvGrpSpPr/>
          <p:nvPr/>
        </p:nvGrpSpPr>
        <p:grpSpPr>
          <a:xfrm>
            <a:off x="-3177299" y="1448624"/>
            <a:ext cx="12150212" cy="4605831"/>
            <a:chOff x="-3864506" y="-593454"/>
            <a:chExt cx="11572733" cy="4605831"/>
          </a:xfrm>
        </p:grpSpPr>
        <p:sp>
          <p:nvSpPr>
            <p:cNvPr id="1056" name="Google Shape;1056;p226"/>
            <p:cNvSpPr/>
            <p:nvPr/>
          </p:nvSpPr>
          <p:spPr>
            <a:xfrm>
              <a:off x="-3864506" y="-593454"/>
              <a:ext cx="4605831" cy="4605831"/>
            </a:xfrm>
            <a:prstGeom prst="blockArc">
              <a:avLst>
                <a:gd name="adj1" fmla="val 18900000"/>
                <a:gd name="adj2" fmla="val 2700000"/>
                <a:gd name="adj3" fmla="val 469"/>
              </a:avLst>
            </a:prstGeom>
            <a:noFill/>
            <a:ln w="25400" cap="flat" cmpd="sng">
              <a:solidFill>
                <a:srgbClr val="3B5D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6"/>
            <p:cNvSpPr/>
            <p:nvPr/>
          </p:nvSpPr>
          <p:spPr>
            <a:xfrm>
              <a:off x="476729" y="341892"/>
              <a:ext cx="7231498" cy="683784"/>
            </a:xfrm>
            <a:prstGeom prst="rect">
              <a:avLst/>
            </a:prstGeom>
            <a:solidFill>
              <a:srgbClr val="ADE26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6"/>
            <p:cNvSpPr txBox="1"/>
            <p:nvPr/>
          </p:nvSpPr>
          <p:spPr>
            <a:xfrm>
              <a:off x="476729" y="341892"/>
              <a:ext cx="7231498" cy="683784"/>
            </a:xfrm>
            <a:prstGeom prst="rect">
              <a:avLst/>
            </a:prstGeom>
            <a:noFill/>
            <a:ln>
              <a:noFill/>
            </a:ln>
          </p:spPr>
          <p:txBody>
            <a:bodyPr spcFirstLastPara="1" wrap="square" lIns="542750" tIns="53325" rIns="53325" bIns="5332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200" b="0" i="0" u="none" strike="noStrike" cap="none">
                  <a:solidFill>
                    <a:schemeClr val="lt1"/>
                  </a:solidFill>
                  <a:latin typeface="Arial"/>
                  <a:ea typeface="Arial"/>
                  <a:cs typeface="Arial"/>
                  <a:sym typeface="Arial"/>
                </a:rPr>
                <a:t>Module </a:t>
              </a:r>
              <a:r>
                <a:rPr lang="en-US" sz="2200">
                  <a:solidFill>
                    <a:schemeClr val="lt1"/>
                  </a:solidFill>
                </a:rPr>
                <a:t>11</a:t>
              </a:r>
              <a:r>
                <a:rPr lang="en-US" sz="2200" b="0" i="0" u="none" strike="noStrike" cap="none">
                  <a:solidFill>
                    <a:schemeClr val="lt1"/>
                  </a:solidFill>
                  <a:latin typeface="Arial"/>
                  <a:ea typeface="Arial"/>
                  <a:cs typeface="Arial"/>
                  <a:sym typeface="Arial"/>
                </a:rPr>
                <a:t>: Overview of Secondary RTI </a:t>
              </a:r>
              <a:r>
                <a:rPr lang="en-US" sz="2200">
                  <a:solidFill>
                    <a:schemeClr val="lt1"/>
                  </a:solidFill>
                </a:rPr>
                <a:t>Implementation</a:t>
              </a:r>
              <a:endParaRPr sz="2200"/>
            </a:p>
          </p:txBody>
        </p:sp>
        <p:sp>
          <p:nvSpPr>
            <p:cNvPr id="1059" name="Google Shape;1059;p226"/>
            <p:cNvSpPr/>
            <p:nvPr/>
          </p:nvSpPr>
          <p:spPr>
            <a:xfrm>
              <a:off x="49364" y="256419"/>
              <a:ext cx="854730" cy="854730"/>
            </a:xfrm>
            <a:prstGeom prst="ellipse">
              <a:avLst/>
            </a:prstGeom>
            <a:solidFill>
              <a:schemeClr val="lt1"/>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6"/>
            <p:cNvSpPr/>
            <p:nvPr/>
          </p:nvSpPr>
          <p:spPr>
            <a:xfrm>
              <a:off x="725284" y="1367568"/>
              <a:ext cx="6982942" cy="683784"/>
            </a:xfrm>
            <a:prstGeom prst="rect">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6"/>
            <p:cNvSpPr txBox="1"/>
            <p:nvPr/>
          </p:nvSpPr>
          <p:spPr>
            <a:xfrm>
              <a:off x="725284" y="1367568"/>
              <a:ext cx="6982942" cy="683784"/>
            </a:xfrm>
            <a:prstGeom prst="rect">
              <a:avLst/>
            </a:prstGeom>
            <a:noFill/>
            <a:ln>
              <a:noFill/>
            </a:ln>
          </p:spPr>
          <p:txBody>
            <a:bodyPr spcFirstLastPara="1" wrap="square" lIns="542750" tIns="53325" rIns="53325" bIns="5332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200" b="0" i="0" u="none" strike="noStrike" cap="none">
                  <a:solidFill>
                    <a:schemeClr val="lt1"/>
                  </a:solidFill>
                  <a:latin typeface="Arial"/>
                  <a:ea typeface="Arial"/>
                  <a:cs typeface="Arial"/>
                  <a:sym typeface="Arial"/>
                </a:rPr>
                <a:t>Module 12: </a:t>
              </a:r>
              <a:r>
                <a:rPr lang="en-US" sz="2200">
                  <a:solidFill>
                    <a:schemeClr val="lt1"/>
                  </a:solidFill>
                </a:rPr>
                <a:t>Early Warning Systems in Secondary Education</a:t>
              </a:r>
              <a:endParaRPr sz="2200"/>
            </a:p>
          </p:txBody>
        </p:sp>
        <p:sp>
          <p:nvSpPr>
            <p:cNvPr id="1062" name="Google Shape;1062;p226"/>
            <p:cNvSpPr/>
            <p:nvPr/>
          </p:nvSpPr>
          <p:spPr>
            <a:xfrm>
              <a:off x="297919" y="1282095"/>
              <a:ext cx="854730" cy="854730"/>
            </a:xfrm>
            <a:prstGeom prst="ellipse">
              <a:avLst/>
            </a:prstGeom>
            <a:solidFill>
              <a:schemeClr val="lt1"/>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6"/>
            <p:cNvSpPr/>
            <p:nvPr/>
          </p:nvSpPr>
          <p:spPr>
            <a:xfrm>
              <a:off x="476729" y="2393245"/>
              <a:ext cx="7231498" cy="683784"/>
            </a:xfrm>
            <a:prstGeom prst="rect">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6"/>
            <p:cNvSpPr txBox="1"/>
            <p:nvPr/>
          </p:nvSpPr>
          <p:spPr>
            <a:xfrm>
              <a:off x="476729" y="2393245"/>
              <a:ext cx="7231498" cy="683784"/>
            </a:xfrm>
            <a:prstGeom prst="rect">
              <a:avLst/>
            </a:prstGeom>
            <a:noFill/>
            <a:ln>
              <a:noFill/>
            </a:ln>
          </p:spPr>
          <p:txBody>
            <a:bodyPr spcFirstLastPara="1" wrap="square" lIns="542750" tIns="53325" rIns="53325" bIns="5332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200" b="0" i="0" u="none" strike="noStrike" cap="none">
                  <a:solidFill>
                    <a:schemeClr val="lt1"/>
                  </a:solidFill>
                  <a:latin typeface="Arial"/>
                  <a:ea typeface="Arial"/>
                  <a:cs typeface="Arial"/>
                  <a:sym typeface="Arial"/>
                </a:rPr>
                <a:t> Module </a:t>
              </a:r>
              <a:r>
                <a:rPr lang="en-US" sz="2200">
                  <a:solidFill>
                    <a:schemeClr val="lt1"/>
                  </a:solidFill>
                </a:rPr>
                <a:t>1</a:t>
              </a:r>
              <a:r>
                <a:rPr lang="en-US" sz="2200" b="0" i="0" u="none" strike="noStrike" cap="none">
                  <a:solidFill>
                    <a:schemeClr val="lt1"/>
                  </a:solidFill>
                  <a:latin typeface="Arial"/>
                  <a:ea typeface="Arial"/>
                  <a:cs typeface="Arial"/>
                  <a:sym typeface="Arial"/>
                </a:rPr>
                <a:t>3: Evidence</a:t>
              </a:r>
              <a:r>
                <a:rPr lang="en-US" sz="2200">
                  <a:solidFill>
                    <a:schemeClr val="lt1"/>
                  </a:solidFill>
                </a:rPr>
                <a:t>-Based Practice Across the Tiers in Secondary Education</a:t>
              </a:r>
              <a:endParaRPr sz="2200"/>
            </a:p>
          </p:txBody>
        </p:sp>
        <p:sp>
          <p:nvSpPr>
            <p:cNvPr id="1065" name="Google Shape;1065;p226"/>
            <p:cNvSpPr/>
            <p:nvPr/>
          </p:nvSpPr>
          <p:spPr>
            <a:xfrm>
              <a:off x="49364" y="2307772"/>
              <a:ext cx="854730" cy="854730"/>
            </a:xfrm>
            <a:prstGeom prst="ellipse">
              <a:avLst/>
            </a:prstGeom>
            <a:solidFill>
              <a:schemeClr val="lt1"/>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66" name="Google Shape;1066;p226"/>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244"/>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Essential Component: Screening</a:t>
            </a:r>
            <a:endParaRPr/>
          </a:p>
        </p:txBody>
      </p:sp>
      <p:sp>
        <p:nvSpPr>
          <p:cNvPr id="1262" name="Google Shape;1262;p244"/>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pic>
        <p:nvPicPr>
          <p:cNvPr id="1263" name="Google Shape;1263;p244"/>
          <p:cNvPicPr preferRelativeResize="0"/>
          <p:nvPr/>
        </p:nvPicPr>
        <p:blipFill rotWithShape="1">
          <a:blip r:embed="rId3">
            <a:alphaModFix/>
          </a:blip>
          <a:srcRect/>
          <a:stretch/>
        </p:blipFill>
        <p:spPr>
          <a:xfrm>
            <a:off x="6573601" y="1666526"/>
            <a:ext cx="2338726" cy="27369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245"/>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2400"/>
              <a:buNone/>
            </a:pPr>
            <a:r>
              <a:rPr lang="en-US" b="1"/>
              <a:t>Process</a:t>
            </a:r>
            <a:r>
              <a:rPr lang="en-US"/>
              <a:t> of using brief assessments at least three times per year (i.e., fall, winter, spring) with all students in a grade level followed by additional testing or short-term progress monitoring to corroborate students’ risk status and to identify or predict students who may be at risk for poor learning outcomes </a:t>
            </a:r>
            <a:endParaRPr/>
          </a:p>
        </p:txBody>
      </p:sp>
      <p:sp>
        <p:nvSpPr>
          <p:cNvPr id="1270" name="Google Shape;1270;p245"/>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What is Screening? </a:t>
            </a:r>
            <a:endParaRPr/>
          </a:p>
        </p:txBody>
      </p:sp>
      <p:sp>
        <p:nvSpPr>
          <p:cNvPr id="1271" name="Google Shape;1271;p24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21</a:t>
            </a:fld>
            <a:endParaRPr/>
          </a:p>
        </p:txBody>
      </p:sp>
      <p:pic>
        <p:nvPicPr>
          <p:cNvPr id="1272" name="Google Shape;1272;p245"/>
          <p:cNvPicPr preferRelativeResize="0"/>
          <p:nvPr/>
        </p:nvPicPr>
        <p:blipFill>
          <a:blip r:embed="rId3">
            <a:alphaModFix/>
          </a:blip>
          <a:stretch>
            <a:fillRect/>
          </a:stretch>
        </p:blipFill>
        <p:spPr>
          <a:xfrm>
            <a:off x="6643700" y="318050"/>
            <a:ext cx="2500300" cy="651725"/>
          </a:xfrm>
          <a:prstGeom prst="rect">
            <a:avLst/>
          </a:prstGeom>
          <a:noFill/>
          <a:ln>
            <a:noFill/>
          </a:ln>
        </p:spPr>
      </p:pic>
      <p:pic>
        <p:nvPicPr>
          <p:cNvPr id="1273" name="Google Shape;1273;p245"/>
          <p:cNvPicPr preferRelativeResize="0"/>
          <p:nvPr/>
        </p:nvPicPr>
        <p:blipFill rotWithShape="1">
          <a:blip r:embed="rId4">
            <a:alphaModFix/>
          </a:blip>
          <a:srcRect l="4543" t="6261"/>
          <a:stretch/>
        </p:blipFill>
        <p:spPr>
          <a:xfrm>
            <a:off x="5376850" y="4043700"/>
            <a:ext cx="3084048" cy="170364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246"/>
          <p:cNvSpPr txBox="1">
            <a:spLocks noGrp="1"/>
          </p:cNvSpPr>
          <p:nvPr>
            <p:ph type="body" idx="1"/>
          </p:nvPr>
        </p:nvSpPr>
        <p:spPr>
          <a:xfrm>
            <a:off x="687526" y="2174239"/>
            <a:ext cx="8224699" cy="3692939"/>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Identify students at risk for poor learning outcomes</a:t>
            </a:r>
            <a:endParaRPr/>
          </a:p>
          <a:p>
            <a:pPr marL="457200" lvl="0" indent="-381000" algn="l" rtl="0">
              <a:spcBef>
                <a:spcPts val="1000"/>
              </a:spcBef>
              <a:spcAft>
                <a:spcPts val="0"/>
              </a:spcAft>
              <a:buSzPts val="2400"/>
              <a:buChar char="▪"/>
            </a:pPr>
            <a:r>
              <a:rPr lang="en-US"/>
              <a:t>Identity students who need additional assessment (i.e., progress monitoring) and instruction (i.e., secondary or tertiary)</a:t>
            </a:r>
            <a:endParaRPr/>
          </a:p>
          <a:p>
            <a:pPr marL="457200" lvl="0" indent="-381000" algn="l" rtl="0">
              <a:spcBef>
                <a:spcPts val="1000"/>
              </a:spcBef>
              <a:spcAft>
                <a:spcPts val="1000"/>
              </a:spcAft>
              <a:buSzPts val="2400"/>
              <a:buChar char="▪"/>
            </a:pPr>
            <a:r>
              <a:rPr lang="en-US"/>
              <a:t>Provide data on the effectiveness of the core instruction, curriculum, and interventions </a:t>
            </a:r>
            <a:endParaRPr/>
          </a:p>
        </p:txBody>
      </p:sp>
      <p:sp>
        <p:nvSpPr>
          <p:cNvPr id="1280" name="Google Shape;1280;p246"/>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Purpose of Universal Screening</a:t>
            </a:r>
            <a:endParaRPr/>
          </a:p>
        </p:txBody>
      </p:sp>
      <p:sp>
        <p:nvSpPr>
          <p:cNvPr id="1281" name="Google Shape;1281;p24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22</a:t>
            </a:fld>
            <a:endParaRPr/>
          </a:p>
        </p:txBody>
      </p:sp>
      <p:pic>
        <p:nvPicPr>
          <p:cNvPr id="1282" name="Google Shape;1282;p246"/>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247"/>
          <p:cNvSpPr txBox="1">
            <a:spLocks noGrp="1"/>
          </p:cNvSpPr>
          <p:nvPr>
            <p:ph type="body" idx="1"/>
          </p:nvPr>
        </p:nvSpPr>
        <p:spPr>
          <a:xfrm>
            <a:off x="687525" y="1951900"/>
            <a:ext cx="8224800" cy="39558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Provides an </a:t>
            </a:r>
            <a:r>
              <a:rPr lang="en-US" i="1"/>
              <a:t>indicator</a:t>
            </a:r>
            <a:r>
              <a:rPr lang="en-US"/>
              <a:t> of risk status</a:t>
            </a:r>
            <a:endParaRPr/>
          </a:p>
          <a:p>
            <a:pPr marL="457200" lvl="0" indent="-381000" algn="l" rtl="0">
              <a:spcBef>
                <a:spcPts val="1000"/>
              </a:spcBef>
              <a:spcAft>
                <a:spcPts val="0"/>
              </a:spcAft>
              <a:buSzPts val="2400"/>
              <a:buChar char="▪"/>
            </a:pPr>
            <a:r>
              <a:rPr lang="en-US"/>
              <a:t>Uses valid and reliable tools designed for efficient administration and scoring </a:t>
            </a:r>
            <a:endParaRPr/>
          </a:p>
          <a:p>
            <a:pPr marL="457200" lvl="0" indent="-381000" algn="l" rtl="0">
              <a:spcBef>
                <a:spcPts val="1000"/>
              </a:spcBef>
              <a:spcAft>
                <a:spcPts val="0"/>
              </a:spcAft>
              <a:buSzPts val="2400"/>
              <a:buChar char="▪"/>
            </a:pPr>
            <a:r>
              <a:rPr lang="en-US"/>
              <a:t>Uses standardized tools and processes</a:t>
            </a:r>
            <a:endParaRPr/>
          </a:p>
          <a:p>
            <a:pPr marL="457200" lvl="0" indent="-381000" algn="l" rtl="0">
              <a:spcBef>
                <a:spcPts val="1000"/>
              </a:spcBef>
              <a:spcAft>
                <a:spcPts val="0"/>
              </a:spcAft>
              <a:buSzPts val="2400"/>
              <a:buChar char="▪"/>
            </a:pPr>
            <a:r>
              <a:rPr lang="en-US"/>
              <a:t>Identifies areas of need and improvement </a:t>
            </a:r>
            <a:endParaRPr/>
          </a:p>
          <a:p>
            <a:pPr marL="457200" lvl="0" indent="-381000" algn="l" rtl="0">
              <a:spcBef>
                <a:spcPts val="1000"/>
              </a:spcBef>
              <a:spcAft>
                <a:spcPts val="0"/>
              </a:spcAft>
              <a:buSzPts val="2400"/>
              <a:buChar char="▪"/>
            </a:pPr>
            <a:r>
              <a:rPr lang="en-US"/>
              <a:t>Designed as a formative, not diagnostic, assessment tool for monitoring growth (sensitive to change)</a:t>
            </a:r>
            <a:endParaRPr/>
          </a:p>
          <a:p>
            <a:pPr marL="457200" lvl="0" indent="-381000" algn="l" rtl="0">
              <a:spcBef>
                <a:spcPts val="1000"/>
              </a:spcBef>
              <a:spcAft>
                <a:spcPts val="1000"/>
              </a:spcAft>
              <a:buSzPts val="2400"/>
              <a:buChar char="▪"/>
            </a:pPr>
            <a:r>
              <a:rPr lang="en-US"/>
              <a:t>Part of a comprehensive data system that provides easy access to reports at all levels of instruction</a:t>
            </a:r>
            <a:endParaRPr/>
          </a:p>
        </p:txBody>
      </p:sp>
      <p:sp>
        <p:nvSpPr>
          <p:cNvPr id="1289" name="Google Shape;1289;p247"/>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Key Features of Universal Screening</a:t>
            </a:r>
            <a:endParaRPr/>
          </a:p>
        </p:txBody>
      </p:sp>
      <p:sp>
        <p:nvSpPr>
          <p:cNvPr id="1290" name="Google Shape;1290;p24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23</a:t>
            </a:fld>
            <a:endParaRPr>
              <a:solidFill>
                <a:srgbClr val="BFBFBF"/>
              </a:solidFill>
            </a:endParaRPr>
          </a:p>
        </p:txBody>
      </p:sp>
      <p:pic>
        <p:nvPicPr>
          <p:cNvPr id="1291" name="Google Shape;1291;p247"/>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248"/>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b="1"/>
              <a:t>Stage 1: </a:t>
            </a:r>
            <a:r>
              <a:rPr lang="en-US"/>
              <a:t>Brief assessment administered to all students to identify those at-risk </a:t>
            </a:r>
            <a:endParaRPr/>
          </a:p>
          <a:p>
            <a:pPr marL="914400" lvl="1" indent="-355600" algn="l" rtl="0">
              <a:spcBef>
                <a:spcPts val="0"/>
              </a:spcBef>
              <a:spcAft>
                <a:spcPts val="0"/>
              </a:spcAft>
              <a:buSzPts val="2000"/>
              <a:buChar char="●"/>
            </a:pPr>
            <a:r>
              <a:rPr lang="en-US" sz="2000"/>
              <a:t>Early Warning System (All Students)</a:t>
            </a:r>
            <a:endParaRPr sz="2000"/>
          </a:p>
          <a:p>
            <a:pPr marL="914400" lvl="0" indent="0" algn="l" rtl="0">
              <a:spcBef>
                <a:spcPts val="0"/>
              </a:spcBef>
              <a:spcAft>
                <a:spcPts val="0"/>
              </a:spcAft>
              <a:buNone/>
            </a:pPr>
            <a:endParaRPr sz="2200"/>
          </a:p>
          <a:p>
            <a:pPr marL="457200" lvl="0" indent="-381000" algn="l" rtl="0">
              <a:spcBef>
                <a:spcPts val="600"/>
              </a:spcBef>
              <a:spcAft>
                <a:spcPts val="0"/>
              </a:spcAft>
              <a:buSzPts val="2400"/>
              <a:buChar char="■"/>
            </a:pPr>
            <a:r>
              <a:rPr lang="en-US" b="1"/>
              <a:t>Stage 2: </a:t>
            </a:r>
            <a:r>
              <a:rPr lang="en-US"/>
              <a:t>For students identified as at-risk, additional data are used to more accurately predict which students are truly at risk for poor learning outcomes</a:t>
            </a:r>
            <a:endParaRPr/>
          </a:p>
          <a:p>
            <a:pPr marL="914400" lvl="1" indent="-355600" algn="l" rtl="0">
              <a:spcBef>
                <a:spcPts val="0"/>
              </a:spcBef>
              <a:spcAft>
                <a:spcPts val="0"/>
              </a:spcAft>
              <a:buSzPts val="2000"/>
              <a:buChar char="●"/>
            </a:pPr>
            <a:r>
              <a:rPr lang="en-US" sz="2000"/>
              <a:t>Academic, Social Emotional, and Behavior Screeners/Progress Monitoring (At-Risk Students)</a:t>
            </a:r>
            <a:endParaRPr sz="2000"/>
          </a:p>
        </p:txBody>
      </p:sp>
      <p:sp>
        <p:nvSpPr>
          <p:cNvPr id="1298" name="Google Shape;1298;p248"/>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Screening is a Two-Stage Process</a:t>
            </a:r>
            <a:endParaRPr/>
          </a:p>
        </p:txBody>
      </p:sp>
      <p:sp>
        <p:nvSpPr>
          <p:cNvPr id="1299" name="Google Shape;1299;p24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24</a:t>
            </a:fld>
            <a:endParaRPr>
              <a:solidFill>
                <a:srgbClr val="BFBFBF"/>
              </a:solidFill>
            </a:endParaRPr>
          </a:p>
        </p:txBody>
      </p:sp>
      <p:pic>
        <p:nvPicPr>
          <p:cNvPr id="1300" name="Google Shape;1300;p248"/>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249"/>
          <p:cNvSpPr txBox="1">
            <a:spLocks noGrp="1"/>
          </p:cNvSpPr>
          <p:nvPr>
            <p:ph type="body" idx="1"/>
          </p:nvPr>
        </p:nvSpPr>
        <p:spPr>
          <a:xfrm>
            <a:off x="687526" y="1979613"/>
            <a:ext cx="8224800" cy="38520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Early Warning System </a:t>
            </a:r>
            <a:endParaRPr/>
          </a:p>
          <a:p>
            <a:pPr marL="914400" lvl="1" indent="-355600" algn="l" rtl="0">
              <a:spcBef>
                <a:spcPts val="0"/>
              </a:spcBef>
              <a:spcAft>
                <a:spcPts val="0"/>
              </a:spcAft>
              <a:buSzPts val="2000"/>
              <a:buChar char="●"/>
            </a:pPr>
            <a:r>
              <a:rPr lang="en-US" sz="2000"/>
              <a:t>comprehensive system</a:t>
            </a:r>
            <a:endParaRPr sz="2000"/>
          </a:p>
          <a:p>
            <a:pPr marL="914400" lvl="1" indent="-355600" algn="l" rtl="0">
              <a:spcBef>
                <a:spcPts val="0"/>
              </a:spcBef>
              <a:spcAft>
                <a:spcPts val="0"/>
              </a:spcAft>
              <a:buSzPts val="2000"/>
              <a:buChar char="●"/>
            </a:pPr>
            <a:r>
              <a:rPr lang="en-US" sz="2000"/>
              <a:t>uses multiple variables to predict at-risk students</a:t>
            </a:r>
            <a:endParaRPr sz="2000"/>
          </a:p>
          <a:p>
            <a:pPr marL="914400" lvl="1" indent="-355600" algn="l" rtl="0">
              <a:spcBef>
                <a:spcPts val="0"/>
              </a:spcBef>
              <a:spcAft>
                <a:spcPts val="0"/>
              </a:spcAft>
              <a:buSzPts val="2000"/>
              <a:buChar char="●"/>
            </a:pPr>
            <a:r>
              <a:rPr lang="en-US" sz="2000"/>
              <a:t>recommended approach for grades 7 and up</a:t>
            </a:r>
            <a:endParaRPr sz="2000"/>
          </a:p>
          <a:p>
            <a:pPr marL="457200" lvl="0" indent="0" algn="l" rtl="0">
              <a:spcBef>
                <a:spcPts val="1000"/>
              </a:spcBef>
              <a:spcAft>
                <a:spcPts val="0"/>
              </a:spcAft>
              <a:buNone/>
            </a:pPr>
            <a:endParaRPr/>
          </a:p>
          <a:p>
            <a:pPr marL="457200" lvl="0" indent="-381000" algn="l" rtl="0">
              <a:spcBef>
                <a:spcPts val="0"/>
              </a:spcBef>
              <a:spcAft>
                <a:spcPts val="0"/>
              </a:spcAft>
              <a:buSzPts val="2400"/>
              <a:buChar char="■"/>
            </a:pPr>
            <a:r>
              <a:rPr lang="en-US"/>
              <a:t>Academic and Behavior Screeners </a:t>
            </a:r>
            <a:endParaRPr/>
          </a:p>
          <a:p>
            <a:pPr marL="914400" lvl="1" indent="-355600" algn="l" rtl="0">
              <a:spcBef>
                <a:spcPts val="0"/>
              </a:spcBef>
              <a:spcAft>
                <a:spcPts val="0"/>
              </a:spcAft>
              <a:buSzPts val="2000"/>
              <a:buChar char="●"/>
            </a:pPr>
            <a:r>
              <a:rPr lang="en-US" sz="2000"/>
              <a:t>identifies students who are struggling</a:t>
            </a:r>
            <a:endParaRPr sz="2000"/>
          </a:p>
          <a:p>
            <a:pPr marL="914400" lvl="1" indent="-355600" algn="l" rtl="0">
              <a:spcBef>
                <a:spcPts val="0"/>
              </a:spcBef>
              <a:spcAft>
                <a:spcPts val="0"/>
              </a:spcAft>
              <a:buSzPts val="2000"/>
              <a:buChar char="●"/>
            </a:pPr>
            <a:r>
              <a:rPr lang="en-US" sz="2000"/>
              <a:t>less predictive of graduation or post-school success</a:t>
            </a:r>
            <a:endParaRPr sz="2000"/>
          </a:p>
          <a:p>
            <a:pPr marL="914400" lvl="1" indent="-355600" algn="l" rtl="0">
              <a:spcBef>
                <a:spcPts val="0"/>
              </a:spcBef>
              <a:spcAft>
                <a:spcPts val="0"/>
              </a:spcAft>
              <a:buSzPts val="2000"/>
              <a:buChar char="●"/>
            </a:pPr>
            <a:r>
              <a:rPr lang="en-US" sz="2000"/>
              <a:t>part of a comprehensive early warning system (not a stand alone tool)</a:t>
            </a:r>
            <a:endParaRPr sz="2000"/>
          </a:p>
        </p:txBody>
      </p:sp>
      <p:sp>
        <p:nvSpPr>
          <p:cNvPr id="1307" name="Google Shape;1307;p249"/>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How do Secondary Schools Screen? </a:t>
            </a:r>
            <a:endParaRPr/>
          </a:p>
        </p:txBody>
      </p:sp>
      <p:sp>
        <p:nvSpPr>
          <p:cNvPr id="1308" name="Google Shape;1308;p24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25</a:t>
            </a:fld>
            <a:endParaRPr>
              <a:solidFill>
                <a:srgbClr val="BFBFBF"/>
              </a:solidFill>
            </a:endParaRPr>
          </a:p>
        </p:txBody>
      </p:sp>
      <p:pic>
        <p:nvPicPr>
          <p:cNvPr id="1309" name="Google Shape;1309;p249"/>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250"/>
          <p:cNvSpPr txBox="1">
            <a:spLocks noGrp="1"/>
          </p:cNvSpPr>
          <p:nvPr>
            <p:ph type="body" idx="1"/>
          </p:nvPr>
        </p:nvSpPr>
        <p:spPr>
          <a:xfrm>
            <a:off x="687525" y="1976025"/>
            <a:ext cx="8224800" cy="39318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Indicators that are highly predictive of a student’s likelihood of dropping out of school or not graduating in four years: </a:t>
            </a:r>
            <a:endParaRPr/>
          </a:p>
          <a:p>
            <a:pPr marL="0" lvl="0" indent="0" algn="l" rtl="0">
              <a:spcBef>
                <a:spcPts val="600"/>
              </a:spcBef>
              <a:spcAft>
                <a:spcPts val="0"/>
              </a:spcAft>
              <a:buSzPts val="2400"/>
              <a:buNone/>
            </a:pPr>
            <a:endParaRPr/>
          </a:p>
          <a:p>
            <a:pPr marL="233362" lvl="0" indent="-80962" algn="l" rtl="0">
              <a:spcBef>
                <a:spcPts val="600"/>
              </a:spcBef>
              <a:spcAft>
                <a:spcPts val="0"/>
              </a:spcAft>
              <a:buSzPts val="2400"/>
              <a:buNone/>
            </a:pPr>
            <a:endParaRPr/>
          </a:p>
        </p:txBody>
      </p:sp>
      <p:sp>
        <p:nvSpPr>
          <p:cNvPr id="1316" name="Google Shape;1316;p250"/>
          <p:cNvSpPr txBox="1">
            <a:spLocks noGrp="1"/>
          </p:cNvSpPr>
          <p:nvPr>
            <p:ph type="title"/>
          </p:nvPr>
        </p:nvSpPr>
        <p:spPr>
          <a:xfrm>
            <a:off x="687400" y="318050"/>
            <a:ext cx="8224800" cy="1470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Early Warning Indicators</a:t>
            </a:r>
            <a:endParaRPr/>
          </a:p>
        </p:txBody>
      </p:sp>
      <p:sp>
        <p:nvSpPr>
          <p:cNvPr id="1317" name="Google Shape;1317;p25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3A5878"/>
                </a:solidFill>
              </a:rPr>
              <a:t>26</a:t>
            </a:fld>
            <a:endParaRPr>
              <a:solidFill>
                <a:srgbClr val="3A5878"/>
              </a:solidFill>
            </a:endParaRPr>
          </a:p>
        </p:txBody>
      </p:sp>
      <p:sp>
        <p:nvSpPr>
          <p:cNvPr id="1318" name="Google Shape;1318;p250"/>
          <p:cNvSpPr/>
          <p:nvPr/>
        </p:nvSpPr>
        <p:spPr>
          <a:xfrm>
            <a:off x="322500" y="2870975"/>
            <a:ext cx="2818800" cy="1702500"/>
          </a:xfrm>
          <a:prstGeom prst="roundRect">
            <a:avLst>
              <a:gd name="adj" fmla="val 16667"/>
            </a:avLst>
          </a:prstGeom>
          <a:solidFill>
            <a:schemeClr val="accent1"/>
          </a:solidFill>
          <a:ln w="25400" cap="flat" cmpd="sng">
            <a:solidFill>
              <a:srgbClr val="365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Attendance</a:t>
            </a:r>
            <a:endParaRPr/>
          </a:p>
        </p:txBody>
      </p:sp>
      <p:sp>
        <p:nvSpPr>
          <p:cNvPr id="1319" name="Google Shape;1319;p250"/>
          <p:cNvSpPr/>
          <p:nvPr/>
        </p:nvSpPr>
        <p:spPr>
          <a:xfrm>
            <a:off x="3272550" y="2870975"/>
            <a:ext cx="2818800" cy="1702500"/>
          </a:xfrm>
          <a:prstGeom prst="roundRect">
            <a:avLst>
              <a:gd name="adj" fmla="val 16667"/>
            </a:avLst>
          </a:prstGeom>
          <a:solidFill>
            <a:schemeClr val="accent1"/>
          </a:solidFill>
          <a:ln w="25400" cap="flat" cmpd="sng">
            <a:solidFill>
              <a:srgbClr val="365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Behavior (suspension)</a:t>
            </a:r>
            <a:endParaRPr/>
          </a:p>
        </p:txBody>
      </p:sp>
      <p:sp>
        <p:nvSpPr>
          <p:cNvPr id="1320" name="Google Shape;1320;p250"/>
          <p:cNvSpPr/>
          <p:nvPr/>
        </p:nvSpPr>
        <p:spPr>
          <a:xfrm>
            <a:off x="6222600" y="2870975"/>
            <a:ext cx="2818800" cy="1702500"/>
          </a:xfrm>
          <a:prstGeom prst="roundRect">
            <a:avLst>
              <a:gd name="adj" fmla="val 16667"/>
            </a:avLst>
          </a:prstGeom>
          <a:solidFill>
            <a:schemeClr val="accent1"/>
          </a:solidFill>
          <a:ln w="25400" cap="flat" cmpd="sng">
            <a:solidFill>
              <a:srgbClr val="365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Course Proficiency</a:t>
            </a:r>
            <a:r>
              <a:rPr lang="en-US" sz="2800">
                <a:solidFill>
                  <a:schemeClr val="lt1"/>
                </a:solidFill>
              </a:rPr>
              <a:t> </a:t>
            </a:r>
            <a:r>
              <a:rPr lang="en-US" sz="2800" b="0" i="0" u="none" strike="noStrike" cap="none">
                <a:solidFill>
                  <a:schemeClr val="lt1"/>
                </a:solidFill>
                <a:latin typeface="Arial"/>
                <a:ea typeface="Arial"/>
                <a:cs typeface="Arial"/>
                <a:sym typeface="Arial"/>
              </a:rPr>
              <a:t>(GPA)</a:t>
            </a:r>
            <a:endParaRPr/>
          </a:p>
        </p:txBody>
      </p:sp>
      <p:pic>
        <p:nvPicPr>
          <p:cNvPr id="1321" name="Google Shape;1321;p250"/>
          <p:cNvPicPr preferRelativeResize="0"/>
          <p:nvPr/>
        </p:nvPicPr>
        <p:blipFill>
          <a:blip r:embed="rId3">
            <a:alphaModFix/>
          </a:blip>
          <a:stretch>
            <a:fillRect/>
          </a:stretch>
        </p:blipFill>
        <p:spPr>
          <a:xfrm>
            <a:off x="6643700" y="318050"/>
            <a:ext cx="2500300" cy="651725"/>
          </a:xfrm>
          <a:prstGeom prst="rect">
            <a:avLst/>
          </a:prstGeom>
          <a:noFill/>
          <a:ln>
            <a:noFill/>
          </a:ln>
        </p:spPr>
      </p:pic>
      <p:pic>
        <p:nvPicPr>
          <p:cNvPr id="1322" name="Google Shape;1322;p250"/>
          <p:cNvPicPr preferRelativeResize="0"/>
          <p:nvPr/>
        </p:nvPicPr>
        <p:blipFill>
          <a:blip r:embed="rId4">
            <a:alphaModFix/>
          </a:blip>
          <a:stretch>
            <a:fillRect/>
          </a:stretch>
        </p:blipFill>
        <p:spPr>
          <a:xfrm>
            <a:off x="894899" y="4215020"/>
            <a:ext cx="1572150" cy="1615056"/>
          </a:xfrm>
          <a:prstGeom prst="rect">
            <a:avLst/>
          </a:prstGeom>
          <a:noFill/>
          <a:ln>
            <a:noFill/>
          </a:ln>
        </p:spPr>
      </p:pic>
      <p:pic>
        <p:nvPicPr>
          <p:cNvPr id="1323" name="Google Shape;1323;p250"/>
          <p:cNvPicPr preferRelativeResize="0"/>
          <p:nvPr/>
        </p:nvPicPr>
        <p:blipFill>
          <a:blip r:embed="rId5">
            <a:alphaModFix/>
          </a:blip>
          <a:stretch>
            <a:fillRect/>
          </a:stretch>
        </p:blipFill>
        <p:spPr>
          <a:xfrm>
            <a:off x="3779577" y="4223612"/>
            <a:ext cx="2040448" cy="1702499"/>
          </a:xfrm>
          <a:prstGeom prst="rect">
            <a:avLst/>
          </a:prstGeom>
          <a:noFill/>
          <a:ln>
            <a:noFill/>
          </a:ln>
        </p:spPr>
      </p:pic>
      <p:pic>
        <p:nvPicPr>
          <p:cNvPr id="1324" name="Google Shape;1324;p250"/>
          <p:cNvPicPr preferRelativeResize="0"/>
          <p:nvPr/>
        </p:nvPicPr>
        <p:blipFill>
          <a:blip r:embed="rId6">
            <a:alphaModFix/>
          </a:blip>
          <a:stretch>
            <a:fillRect/>
          </a:stretch>
        </p:blipFill>
        <p:spPr>
          <a:xfrm>
            <a:off x="6845914" y="4404300"/>
            <a:ext cx="1572160" cy="1702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graphicFrame>
        <p:nvGraphicFramePr>
          <p:cNvPr id="1332" name="Google Shape;1332;p251"/>
          <p:cNvGraphicFramePr/>
          <p:nvPr/>
        </p:nvGraphicFramePr>
        <p:xfrm>
          <a:off x="236414" y="1951559"/>
          <a:ext cx="8805875" cy="3737990"/>
        </p:xfrm>
        <a:graphic>
          <a:graphicData uri="http://schemas.openxmlformats.org/drawingml/2006/table">
            <a:tbl>
              <a:tblPr firstRow="1" bandRow="1">
                <a:noFill/>
                <a:tableStyleId>{1C2BAC02-2978-4258-9221-E1BD8049B8D9}</a:tableStyleId>
              </a:tblPr>
              <a:tblGrid>
                <a:gridCol w="5529600">
                  <a:extLst>
                    <a:ext uri="{9D8B030D-6E8A-4147-A177-3AD203B41FA5}">
                      <a16:colId xmlns:a16="http://schemas.microsoft.com/office/drawing/2014/main" val="20000"/>
                    </a:ext>
                  </a:extLst>
                </a:gridCol>
                <a:gridCol w="453825">
                  <a:extLst>
                    <a:ext uri="{9D8B030D-6E8A-4147-A177-3AD203B41FA5}">
                      <a16:colId xmlns:a16="http://schemas.microsoft.com/office/drawing/2014/main" val="20001"/>
                    </a:ext>
                  </a:extLst>
                </a:gridCol>
                <a:gridCol w="411325">
                  <a:extLst>
                    <a:ext uri="{9D8B030D-6E8A-4147-A177-3AD203B41FA5}">
                      <a16:colId xmlns:a16="http://schemas.microsoft.com/office/drawing/2014/main" val="20002"/>
                    </a:ext>
                  </a:extLst>
                </a:gridCol>
                <a:gridCol w="439675">
                  <a:extLst>
                    <a:ext uri="{9D8B030D-6E8A-4147-A177-3AD203B41FA5}">
                      <a16:colId xmlns:a16="http://schemas.microsoft.com/office/drawing/2014/main" val="20003"/>
                    </a:ext>
                  </a:extLst>
                </a:gridCol>
                <a:gridCol w="439675">
                  <a:extLst>
                    <a:ext uri="{9D8B030D-6E8A-4147-A177-3AD203B41FA5}">
                      <a16:colId xmlns:a16="http://schemas.microsoft.com/office/drawing/2014/main" val="20004"/>
                    </a:ext>
                  </a:extLst>
                </a:gridCol>
                <a:gridCol w="503000">
                  <a:extLst>
                    <a:ext uri="{9D8B030D-6E8A-4147-A177-3AD203B41FA5}">
                      <a16:colId xmlns:a16="http://schemas.microsoft.com/office/drawing/2014/main" val="20005"/>
                    </a:ext>
                  </a:extLst>
                </a:gridCol>
                <a:gridCol w="561500">
                  <a:extLst>
                    <a:ext uri="{9D8B030D-6E8A-4147-A177-3AD203B41FA5}">
                      <a16:colId xmlns:a16="http://schemas.microsoft.com/office/drawing/2014/main" val="20006"/>
                    </a:ext>
                  </a:extLst>
                </a:gridCol>
                <a:gridCol w="467275">
                  <a:extLst>
                    <a:ext uri="{9D8B030D-6E8A-4147-A177-3AD203B41FA5}">
                      <a16:colId xmlns:a16="http://schemas.microsoft.com/office/drawing/2014/main" val="20007"/>
                    </a:ext>
                  </a:extLst>
                </a:gridCol>
              </a:tblGrid>
              <a:tr h="346750">
                <a:tc>
                  <a:txBody>
                    <a:bodyPr/>
                    <a:lstStyle/>
                    <a:p>
                      <a:pPr marL="0" marR="0" lvl="0" indent="0" algn="l" rtl="0">
                        <a:spcBef>
                          <a:spcPts val="0"/>
                        </a:spcBef>
                        <a:spcAft>
                          <a:spcPts val="0"/>
                        </a:spcAft>
                        <a:buNone/>
                      </a:pP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6</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7</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8</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9</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10</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11</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12</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46750">
                <a:tc>
                  <a:txBody>
                    <a:bodyPr/>
                    <a:lstStyle/>
                    <a:p>
                      <a:pPr marL="0" marR="0" lvl="0" indent="0" algn="l" rtl="0">
                        <a:spcBef>
                          <a:spcPts val="0"/>
                        </a:spcBef>
                        <a:spcAft>
                          <a:spcPts val="0"/>
                        </a:spcAft>
                        <a:buNone/>
                      </a:pPr>
                      <a:r>
                        <a:rPr lang="en-US" sz="1800"/>
                        <a:t>More than 9 </a:t>
                      </a:r>
                      <a:r>
                        <a:rPr lang="en-US" sz="1800" b="1"/>
                        <a:t>absences</a:t>
                      </a:r>
                      <a:r>
                        <a:rPr lang="en-US" sz="1800"/>
                        <a:t> per quarter, Total of 36/year</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6750">
                <a:tc>
                  <a:txBody>
                    <a:bodyPr/>
                    <a:lstStyle/>
                    <a:p>
                      <a:pPr marL="0" marR="0" lvl="0" indent="0" algn="l" rtl="0">
                        <a:spcBef>
                          <a:spcPts val="0"/>
                        </a:spcBef>
                        <a:spcAft>
                          <a:spcPts val="0"/>
                        </a:spcAft>
                        <a:buNone/>
                      </a:pPr>
                      <a:r>
                        <a:rPr lang="en-US" sz="1800"/>
                        <a:t>Missed 10% or more of </a:t>
                      </a:r>
                      <a:r>
                        <a:rPr lang="en-US" sz="1800" b="1"/>
                        <a:t>instructional time</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6750">
                <a:tc>
                  <a:txBody>
                    <a:bodyPr/>
                    <a:lstStyle/>
                    <a:p>
                      <a:pPr marL="0" marR="0" lvl="0" indent="0" algn="l" rtl="0">
                        <a:spcBef>
                          <a:spcPts val="0"/>
                        </a:spcBef>
                        <a:spcAft>
                          <a:spcPts val="0"/>
                        </a:spcAft>
                        <a:buNone/>
                      </a:pPr>
                      <a:r>
                        <a:rPr lang="en-US" sz="1800"/>
                        <a:t>Locally valid </a:t>
                      </a:r>
                      <a:r>
                        <a:rPr lang="en-US" sz="1800" b="1"/>
                        <a:t>behavior data</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6750">
                <a:tc>
                  <a:txBody>
                    <a:bodyPr/>
                    <a:lstStyle/>
                    <a:p>
                      <a:pPr marL="0" marR="0" lvl="0" indent="0" algn="l" rtl="0">
                        <a:spcBef>
                          <a:spcPts val="0"/>
                        </a:spcBef>
                        <a:spcAft>
                          <a:spcPts val="0"/>
                        </a:spcAft>
                        <a:buNone/>
                      </a:pPr>
                      <a:r>
                        <a:rPr lang="en-US" sz="1800" b="1"/>
                        <a:t>Office referrals</a:t>
                      </a:r>
                      <a:r>
                        <a:rPr lang="en-US" sz="1800"/>
                        <a:t>: More than 2 per quarter/6/year</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6750">
                <a:tc>
                  <a:txBody>
                    <a:bodyPr/>
                    <a:lstStyle/>
                    <a:p>
                      <a:pPr marL="0" marR="0" lvl="0" indent="0" algn="l" rtl="0">
                        <a:spcBef>
                          <a:spcPts val="0"/>
                        </a:spcBef>
                        <a:spcAft>
                          <a:spcPts val="0"/>
                        </a:spcAft>
                        <a:buNone/>
                      </a:pPr>
                      <a:r>
                        <a:rPr lang="en-US" sz="1800"/>
                        <a:t>More than 1</a:t>
                      </a:r>
                      <a:r>
                        <a:rPr lang="en-US" sz="1800" b="1"/>
                        <a:t> suspension </a:t>
                      </a:r>
                      <a:r>
                        <a:rPr lang="en-US" sz="1800"/>
                        <a:t>per quarter/2 per year</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46750">
                <a:tc>
                  <a:txBody>
                    <a:bodyPr/>
                    <a:lstStyle/>
                    <a:p>
                      <a:pPr marL="0" marR="0" lvl="0" indent="0" algn="l" rtl="0">
                        <a:spcBef>
                          <a:spcPts val="0"/>
                        </a:spcBef>
                        <a:spcAft>
                          <a:spcPts val="0"/>
                        </a:spcAft>
                        <a:buNone/>
                      </a:pPr>
                      <a:r>
                        <a:rPr lang="en-US" sz="1800"/>
                        <a:t>&lt;2.0 </a:t>
                      </a:r>
                      <a:r>
                        <a:rPr lang="en-US" sz="1800" b="1"/>
                        <a:t>GPA</a:t>
                      </a:r>
                      <a:r>
                        <a:rPr lang="en-US" sz="1800"/>
                        <a:t> on 4.0 scale</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46750">
                <a:tc>
                  <a:txBody>
                    <a:bodyPr/>
                    <a:lstStyle/>
                    <a:p>
                      <a:pPr marL="0" marR="0" lvl="0" indent="0" algn="l" rtl="0">
                        <a:spcBef>
                          <a:spcPts val="0"/>
                        </a:spcBef>
                        <a:spcAft>
                          <a:spcPts val="0"/>
                        </a:spcAft>
                        <a:buNone/>
                      </a:pPr>
                      <a:r>
                        <a:rPr lang="en-US" sz="1800"/>
                        <a:t>One or more </a:t>
                      </a:r>
                      <a:r>
                        <a:rPr lang="en-US" sz="1800" b="1"/>
                        <a:t>course failures (any)</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46750">
                <a:tc>
                  <a:txBody>
                    <a:bodyPr/>
                    <a:lstStyle/>
                    <a:p>
                      <a:pPr marL="0" marR="0" lvl="0" indent="0" algn="l" rtl="0">
                        <a:spcBef>
                          <a:spcPts val="0"/>
                        </a:spcBef>
                        <a:spcAft>
                          <a:spcPts val="0"/>
                        </a:spcAft>
                        <a:buNone/>
                      </a:pPr>
                      <a:r>
                        <a:rPr lang="en-US" sz="1800"/>
                        <a:t>One or more </a:t>
                      </a:r>
                      <a:r>
                        <a:rPr lang="en-US" sz="1800" b="1"/>
                        <a:t>core course failures</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598500">
                <a:tc>
                  <a:txBody>
                    <a:bodyPr/>
                    <a:lstStyle/>
                    <a:p>
                      <a:pPr marL="0" marR="0" lvl="0" indent="0" algn="l" rtl="0">
                        <a:spcBef>
                          <a:spcPts val="0"/>
                        </a:spcBef>
                        <a:spcAft>
                          <a:spcPts val="0"/>
                        </a:spcAft>
                        <a:buNone/>
                      </a:pPr>
                      <a:r>
                        <a:rPr lang="en-US" sz="1800" b="1"/>
                        <a:t>On-track indicator </a:t>
                      </a:r>
                      <a:r>
                        <a:rPr lang="en-US" sz="1800"/>
                        <a:t>– core course failure(s) AND credit deficient for promotion </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33" name="Google Shape;1333;p251"/>
          <p:cNvSpPr txBox="1">
            <a:spLocks noGrp="1"/>
          </p:cNvSpPr>
          <p:nvPr>
            <p:ph type="title"/>
          </p:nvPr>
        </p:nvSpPr>
        <p:spPr>
          <a:xfrm>
            <a:off x="677775" y="1334473"/>
            <a:ext cx="8224800" cy="4767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Early Warning Indicators: </a:t>
            </a:r>
            <a:endParaRPr/>
          </a:p>
          <a:p>
            <a:pPr marL="0" lvl="0" indent="0" algn="l" rtl="0">
              <a:lnSpc>
                <a:spcPct val="90000"/>
              </a:lnSpc>
              <a:spcBef>
                <a:spcPts val="0"/>
              </a:spcBef>
              <a:spcAft>
                <a:spcPts val="0"/>
              </a:spcAft>
              <a:buNone/>
            </a:pPr>
            <a:r>
              <a:rPr lang="en-US"/>
              <a:t>6</a:t>
            </a:r>
            <a:r>
              <a:rPr lang="en-US" baseline="30000"/>
              <a:t>th</a:t>
            </a:r>
            <a:r>
              <a:rPr lang="en-US"/>
              <a:t> – 12</a:t>
            </a:r>
            <a:r>
              <a:rPr lang="en-US" baseline="30000"/>
              <a:t>th</a:t>
            </a:r>
            <a:r>
              <a:rPr lang="en-US"/>
              <a:t> Grades</a:t>
            </a:r>
            <a:endParaRPr/>
          </a:p>
        </p:txBody>
      </p:sp>
      <p:sp>
        <p:nvSpPr>
          <p:cNvPr id="1334" name="Google Shape;1334;p251"/>
          <p:cNvSpPr txBox="1">
            <a:spLocks noGrp="1"/>
          </p:cNvSpPr>
          <p:nvPr>
            <p:ph type="sldNum" idx="12"/>
          </p:nvPr>
        </p:nvSpPr>
        <p:spPr>
          <a:xfrm>
            <a:off x="8667289" y="6359775"/>
            <a:ext cx="3750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
        <p:nvSpPr>
          <p:cNvPr id="1335" name="Google Shape;1335;p251"/>
          <p:cNvSpPr txBox="1"/>
          <p:nvPr/>
        </p:nvSpPr>
        <p:spPr>
          <a:xfrm>
            <a:off x="6262050" y="5670771"/>
            <a:ext cx="27930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atin typeface="Arial"/>
                <a:ea typeface="Arial"/>
                <a:cs typeface="Arial"/>
                <a:sym typeface="Arial"/>
              </a:rPr>
              <a:t>John Hopkins University, 2012</a:t>
            </a:r>
            <a:endParaRPr/>
          </a:p>
        </p:txBody>
      </p:sp>
      <p:pic>
        <p:nvPicPr>
          <p:cNvPr id="1336" name="Google Shape;1336;p251"/>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pic>
        <p:nvPicPr>
          <p:cNvPr id="1342" name="Google Shape;1342;p252"/>
          <p:cNvPicPr preferRelativeResize="0">
            <a:picLocks noGrp="1"/>
          </p:cNvPicPr>
          <p:nvPr>
            <p:ph type="body" idx="1"/>
          </p:nvPr>
        </p:nvPicPr>
        <p:blipFill rotWithShape="1">
          <a:blip r:embed="rId3">
            <a:alphaModFix/>
          </a:blip>
          <a:srcRect/>
          <a:stretch/>
        </p:blipFill>
        <p:spPr>
          <a:xfrm>
            <a:off x="1635350" y="1859025"/>
            <a:ext cx="6130800" cy="4067100"/>
          </a:xfrm>
          <a:prstGeom prst="rect">
            <a:avLst/>
          </a:prstGeom>
          <a:noFill/>
          <a:ln w="9525" cap="flat" cmpd="sng">
            <a:solidFill>
              <a:srgbClr val="000000"/>
            </a:solidFill>
            <a:prstDash val="solid"/>
            <a:round/>
            <a:headEnd type="none" w="sm" len="sm"/>
            <a:tailEnd type="none" w="sm" len="sm"/>
          </a:ln>
        </p:spPr>
      </p:pic>
      <p:sp>
        <p:nvSpPr>
          <p:cNvPr id="1343" name="Google Shape;1343;p252"/>
          <p:cNvSpPr txBox="1">
            <a:spLocks noGrp="1"/>
          </p:cNvSpPr>
          <p:nvPr>
            <p:ph type="title"/>
          </p:nvPr>
        </p:nvSpPr>
        <p:spPr>
          <a:xfrm>
            <a:off x="687388" y="2418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Screening Using Early </a:t>
            </a:r>
            <a:endParaRPr>
              <a:latin typeface="Arial Narrow"/>
              <a:ea typeface="Arial Narrow"/>
              <a:cs typeface="Arial Narrow"/>
              <a:sym typeface="Arial Narrow"/>
            </a:endParaRPr>
          </a:p>
          <a:p>
            <a:pPr marL="0" lvl="0" indent="0" algn="l" rtl="0">
              <a:lnSpc>
                <a:spcPct val="90000"/>
              </a:lnSpc>
              <a:spcBef>
                <a:spcPts val="0"/>
              </a:spcBef>
              <a:spcAft>
                <a:spcPts val="0"/>
              </a:spcAft>
              <a:buNone/>
            </a:pPr>
            <a:r>
              <a:rPr lang="en-US">
                <a:latin typeface="Arial Narrow"/>
                <a:ea typeface="Arial Narrow"/>
                <a:cs typeface="Arial Narrow"/>
                <a:sym typeface="Arial Narrow"/>
              </a:rPr>
              <a:t>Warning and Monitoring Systems </a:t>
            </a:r>
            <a:endParaRPr>
              <a:latin typeface="Arial Narrow"/>
              <a:ea typeface="Arial Narrow"/>
              <a:cs typeface="Arial Narrow"/>
              <a:sym typeface="Arial Narrow"/>
            </a:endParaRPr>
          </a:p>
        </p:txBody>
      </p:sp>
      <p:sp>
        <p:nvSpPr>
          <p:cNvPr id="1344" name="Google Shape;1344;p252"/>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28</a:t>
            </a:fld>
            <a:endParaRPr>
              <a:solidFill>
                <a:srgbClr val="BFBFBF"/>
              </a:solidFill>
            </a:endParaRPr>
          </a:p>
        </p:txBody>
      </p:sp>
      <p:pic>
        <p:nvPicPr>
          <p:cNvPr id="1345" name="Google Shape;1345;p252"/>
          <p:cNvPicPr preferRelativeResize="0"/>
          <p:nvPr/>
        </p:nvPicPr>
        <p:blipFill>
          <a:blip r:embed="rId4">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Published Academic Screeners</a:t>
            </a:r>
            <a:endParaRPr/>
          </a:p>
        </p:txBody>
      </p:sp>
      <p:pic>
        <p:nvPicPr>
          <p:cNvPr id="1352" name="Google Shape;1352;p253"/>
          <p:cNvPicPr preferRelativeResize="0">
            <a:picLocks noGrp="1"/>
          </p:cNvPicPr>
          <p:nvPr>
            <p:ph type="body" idx="1"/>
          </p:nvPr>
        </p:nvPicPr>
        <p:blipFill rotWithShape="1">
          <a:blip r:embed="rId3">
            <a:alphaModFix/>
          </a:blip>
          <a:srcRect/>
          <a:stretch/>
        </p:blipFill>
        <p:spPr>
          <a:xfrm>
            <a:off x="687400" y="1968125"/>
            <a:ext cx="3586800" cy="3897600"/>
          </a:xfrm>
          <a:prstGeom prst="rect">
            <a:avLst/>
          </a:prstGeom>
          <a:noFill/>
          <a:ln>
            <a:noFill/>
          </a:ln>
        </p:spPr>
      </p:pic>
      <p:sp>
        <p:nvSpPr>
          <p:cNvPr id="1353" name="Google Shape;1353;p253"/>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29</a:t>
            </a:fld>
            <a:endParaRPr>
              <a:solidFill>
                <a:srgbClr val="BFBFBF"/>
              </a:solidFill>
            </a:endParaRPr>
          </a:p>
        </p:txBody>
      </p:sp>
      <p:sp>
        <p:nvSpPr>
          <p:cNvPr id="1354" name="Google Shape;1354;p253"/>
          <p:cNvSpPr txBox="1"/>
          <p:nvPr/>
        </p:nvSpPr>
        <p:spPr>
          <a:xfrm>
            <a:off x="4964834" y="2394658"/>
            <a:ext cx="3682943" cy="3046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25496F"/>
                </a:solidFill>
                <a:latin typeface="Arial"/>
                <a:ea typeface="Arial"/>
                <a:cs typeface="Arial"/>
                <a:sym typeface="Arial"/>
              </a:rPr>
              <a:t>Tools for Selecting Acad</a:t>
            </a:r>
            <a:r>
              <a:rPr lang="en-US" sz="2400">
                <a:solidFill>
                  <a:srgbClr val="25496F"/>
                </a:solidFill>
              </a:rPr>
              <a:t>emic </a:t>
            </a:r>
            <a:r>
              <a:rPr lang="en-US" sz="2400">
                <a:solidFill>
                  <a:srgbClr val="25496F"/>
                </a:solidFill>
                <a:latin typeface="Arial"/>
                <a:ea typeface="Arial"/>
                <a:cs typeface="Arial"/>
                <a:sym typeface="Arial"/>
              </a:rPr>
              <a:t>Screening Tools:</a:t>
            </a:r>
            <a:endParaRPr sz="2400">
              <a:solidFill>
                <a:srgbClr val="25496F"/>
              </a:solidFill>
            </a:endParaRPr>
          </a:p>
          <a:p>
            <a:pPr marL="0" marR="0" lvl="0" indent="0" algn="l" rtl="0">
              <a:spcBef>
                <a:spcPts val="0"/>
              </a:spcBef>
              <a:spcAft>
                <a:spcPts val="0"/>
              </a:spcAft>
              <a:buNone/>
            </a:pPr>
            <a:endParaRPr sz="2400">
              <a:solidFill>
                <a:srgbClr val="25496F"/>
              </a:solidFill>
              <a:latin typeface="Arial"/>
              <a:ea typeface="Arial"/>
              <a:cs typeface="Arial"/>
              <a:sym typeface="Arial"/>
            </a:endParaRPr>
          </a:p>
          <a:p>
            <a:pPr marL="0" marR="0" lvl="0" indent="0" algn="l" rtl="0">
              <a:spcBef>
                <a:spcPts val="0"/>
              </a:spcBef>
              <a:spcAft>
                <a:spcPts val="0"/>
              </a:spcAft>
              <a:buNone/>
            </a:pPr>
            <a:r>
              <a:rPr lang="en-US" sz="2400" u="sng">
                <a:solidFill>
                  <a:srgbClr val="25496F"/>
                </a:solidFill>
                <a:latin typeface="Arial"/>
                <a:ea typeface="Arial"/>
                <a:cs typeface="Arial"/>
                <a:sym typeface="Arial"/>
                <a:hlinkClick r:id="rId4">
                  <a:extLst>
                    <a:ext uri="{A12FA001-AC4F-418D-AE19-62706E023703}">
                      <ahyp:hlinkClr xmlns:ahyp="http://schemas.microsoft.com/office/drawing/2018/hyperlinkcolor" val="tx"/>
                    </a:ext>
                  </a:extLst>
                </a:hlinkClick>
              </a:rPr>
              <a:t>National Center on Intensive Intervention (NCII) Academic Screening Tools Chart</a:t>
            </a:r>
            <a:r>
              <a:rPr lang="en-US" sz="2400">
                <a:solidFill>
                  <a:srgbClr val="25496F"/>
                </a:solidFill>
                <a:latin typeface="Arial"/>
                <a:ea typeface="Arial"/>
                <a:cs typeface="Arial"/>
                <a:sym typeface="Arial"/>
              </a:rPr>
              <a:t>. </a:t>
            </a:r>
            <a:endParaRPr sz="2400">
              <a:solidFill>
                <a:srgbClr val="25496F"/>
              </a:solidFill>
            </a:endParaRPr>
          </a:p>
          <a:p>
            <a:pPr marL="0" marR="0" lvl="0" indent="0" algn="l" rtl="0">
              <a:spcBef>
                <a:spcPts val="0"/>
              </a:spcBef>
              <a:spcAft>
                <a:spcPts val="0"/>
              </a:spcAft>
              <a:buNone/>
            </a:pPr>
            <a:endParaRPr sz="2400">
              <a:solidFill>
                <a:srgbClr val="25496F"/>
              </a:solidFill>
              <a:latin typeface="Arial"/>
              <a:ea typeface="Arial"/>
              <a:cs typeface="Arial"/>
              <a:sym typeface="Arial"/>
            </a:endParaRPr>
          </a:p>
        </p:txBody>
      </p:sp>
      <p:pic>
        <p:nvPicPr>
          <p:cNvPr id="1355" name="Google Shape;1355;p253"/>
          <p:cNvPicPr preferRelativeResize="0"/>
          <p:nvPr/>
        </p:nvPicPr>
        <p:blipFill>
          <a:blip r:embed="rId5">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227"/>
          <p:cNvSpPr txBox="1">
            <a:spLocks noGrp="1"/>
          </p:cNvSpPr>
          <p:nvPr>
            <p:ph type="body" idx="1"/>
          </p:nvPr>
        </p:nvSpPr>
        <p:spPr>
          <a:xfrm>
            <a:off x="681052" y="1943388"/>
            <a:ext cx="8050800" cy="350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2600"/>
              <a:buNone/>
            </a:pPr>
            <a:r>
              <a:rPr lang="en-US" sz="2600"/>
              <a:t>Participants will be able to:</a:t>
            </a:r>
            <a:endParaRPr/>
          </a:p>
          <a:p>
            <a:pPr marL="457200" lvl="0" indent="-381000" algn="l" rtl="0">
              <a:spcBef>
                <a:spcPts val="1200"/>
              </a:spcBef>
              <a:spcAft>
                <a:spcPts val="0"/>
              </a:spcAft>
              <a:buSzPts val="2400"/>
              <a:buChar char="▪"/>
            </a:pPr>
            <a:r>
              <a:rPr lang="en-US"/>
              <a:t>Identify benefits of RTI implementation in high school.</a:t>
            </a:r>
            <a:endParaRPr/>
          </a:p>
          <a:p>
            <a:pPr marL="457200" lvl="0" indent="-381000" algn="l" rtl="0">
              <a:spcBef>
                <a:spcPts val="0"/>
              </a:spcBef>
              <a:spcAft>
                <a:spcPts val="0"/>
              </a:spcAft>
              <a:buSzPts val="2400"/>
              <a:buChar char="▪"/>
            </a:pPr>
            <a:r>
              <a:rPr lang="en-US"/>
              <a:t>Explain the essential components of RTI implementation at the secondary level. </a:t>
            </a:r>
            <a:endParaRPr/>
          </a:p>
          <a:p>
            <a:pPr marL="457200" lvl="0" indent="-381000" algn="l" rtl="0">
              <a:spcBef>
                <a:spcPts val="0"/>
              </a:spcBef>
              <a:spcAft>
                <a:spcPts val="0"/>
              </a:spcAft>
              <a:buSzPts val="2400"/>
              <a:buChar char="▪"/>
            </a:pPr>
            <a:r>
              <a:rPr lang="en-US"/>
              <a:t>Explain the five Institute of Educational Services (IES) recommendations for improving literacy outcomes for secondary students. </a:t>
            </a:r>
            <a:endParaRPr/>
          </a:p>
          <a:p>
            <a:pPr marL="457200" lvl="0" indent="-381000" algn="l" rtl="0">
              <a:spcBef>
                <a:spcPts val="0"/>
              </a:spcBef>
              <a:spcAft>
                <a:spcPts val="0"/>
              </a:spcAft>
              <a:buSzPts val="2400"/>
              <a:buChar char="▪"/>
            </a:pPr>
            <a:r>
              <a:rPr lang="en-US"/>
              <a:t>Refine the schoolwide plan to improve instruction and screening implementation at the secondary level.</a:t>
            </a:r>
            <a:endParaRPr/>
          </a:p>
          <a:p>
            <a:pPr marL="0" lvl="0" indent="0" algn="l" rtl="0">
              <a:spcBef>
                <a:spcPts val="1200"/>
              </a:spcBef>
              <a:spcAft>
                <a:spcPts val="0"/>
              </a:spcAft>
              <a:buSzPts val="2400"/>
              <a:buNone/>
            </a:pPr>
            <a:endParaRPr/>
          </a:p>
          <a:p>
            <a:pPr marL="233363" lvl="0" indent="-80963" algn="l" rtl="0">
              <a:spcBef>
                <a:spcPts val="600"/>
              </a:spcBef>
              <a:spcAft>
                <a:spcPts val="0"/>
              </a:spcAft>
              <a:buSzPts val="2400"/>
              <a:buNone/>
            </a:pPr>
            <a:endParaRPr/>
          </a:p>
        </p:txBody>
      </p:sp>
      <p:sp>
        <p:nvSpPr>
          <p:cNvPr id="1073" name="Google Shape;1073;p227"/>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Module 11 Objectives</a:t>
            </a:r>
            <a:endParaRPr/>
          </a:p>
        </p:txBody>
      </p:sp>
      <p:sp>
        <p:nvSpPr>
          <p:cNvPr id="1074" name="Google Shape;1074;p22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a:t>
            </a:fld>
            <a:endParaRPr/>
          </a:p>
        </p:txBody>
      </p:sp>
      <p:pic>
        <p:nvPicPr>
          <p:cNvPr id="1075" name="Google Shape;1075;p227"/>
          <p:cNvPicPr preferRelativeResize="0"/>
          <p:nvPr/>
        </p:nvPicPr>
        <p:blipFill>
          <a:blip r:embed="rId3">
            <a:alphaModFix/>
          </a:blip>
          <a:stretch>
            <a:fillRect/>
          </a:stretch>
        </p:blipFill>
        <p:spPr>
          <a:xfrm>
            <a:off x="6643700" y="318050"/>
            <a:ext cx="2500300" cy="651725"/>
          </a:xfrm>
          <a:prstGeom prst="rect">
            <a:avLst/>
          </a:prstGeom>
          <a:noFill/>
          <a:ln>
            <a:noFill/>
          </a:ln>
        </p:spPr>
      </p:pic>
      <p:pic>
        <p:nvPicPr>
          <p:cNvPr id="1076" name="Google Shape;1076;p227" descr="H:\share\CEEDAR\Math CEM\Part 1 introduction\Math CEM PowerPoint\Downloaded Pictures\480836443.jpg"/>
          <p:cNvPicPr preferRelativeResize="0"/>
          <p:nvPr/>
        </p:nvPicPr>
        <p:blipFill rotWithShape="1">
          <a:blip r:embed="rId4">
            <a:alphaModFix/>
          </a:blip>
          <a:srcRect/>
          <a:stretch/>
        </p:blipFill>
        <p:spPr>
          <a:xfrm>
            <a:off x="7286846" y="971551"/>
            <a:ext cx="1451394" cy="123348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25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30</a:t>
            </a:fld>
            <a:endParaRPr>
              <a:solidFill>
                <a:srgbClr val="BFBFBF"/>
              </a:solidFill>
            </a:endParaRPr>
          </a:p>
        </p:txBody>
      </p:sp>
      <p:pic>
        <p:nvPicPr>
          <p:cNvPr id="1362" name="Google Shape;1362;p254"/>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363" name="Google Shape;1363;p254"/>
          <p:cNvSpPr txBox="1">
            <a:spLocks noGrp="1"/>
          </p:cNvSpPr>
          <p:nvPr>
            <p:ph type="title"/>
          </p:nvPr>
        </p:nvSpPr>
        <p:spPr>
          <a:xfrm>
            <a:off x="687400" y="318050"/>
            <a:ext cx="8224800" cy="1447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Academic Screening </a:t>
            </a:r>
            <a:endParaRPr/>
          </a:p>
          <a:p>
            <a:pPr marL="0" lvl="0" indent="0" algn="l" rtl="0">
              <a:lnSpc>
                <a:spcPct val="90000"/>
              </a:lnSpc>
              <a:spcBef>
                <a:spcPts val="0"/>
              </a:spcBef>
              <a:spcAft>
                <a:spcPts val="0"/>
              </a:spcAft>
              <a:buNone/>
            </a:pPr>
            <a:r>
              <a:rPr lang="en-US"/>
              <a:t>Assessment Windows</a:t>
            </a:r>
            <a:endParaRPr/>
          </a:p>
        </p:txBody>
      </p:sp>
      <p:graphicFrame>
        <p:nvGraphicFramePr>
          <p:cNvPr id="1364" name="Google Shape;1364;p254"/>
          <p:cNvGraphicFramePr/>
          <p:nvPr/>
        </p:nvGraphicFramePr>
        <p:xfrm>
          <a:off x="97650" y="1988025"/>
          <a:ext cx="8970150" cy="3441810"/>
        </p:xfrm>
        <a:graphic>
          <a:graphicData uri="http://schemas.openxmlformats.org/drawingml/2006/table">
            <a:tbl>
              <a:tblPr>
                <a:noFill/>
                <a:tableStyleId>{CB332416-0BAA-40A6-84DC-E6E44A750D4F}</a:tableStyleId>
              </a:tblPr>
              <a:tblGrid>
                <a:gridCol w="2990050">
                  <a:extLst>
                    <a:ext uri="{9D8B030D-6E8A-4147-A177-3AD203B41FA5}">
                      <a16:colId xmlns:a16="http://schemas.microsoft.com/office/drawing/2014/main" val="20000"/>
                    </a:ext>
                  </a:extLst>
                </a:gridCol>
                <a:gridCol w="2990050">
                  <a:extLst>
                    <a:ext uri="{9D8B030D-6E8A-4147-A177-3AD203B41FA5}">
                      <a16:colId xmlns:a16="http://schemas.microsoft.com/office/drawing/2014/main" val="20001"/>
                    </a:ext>
                  </a:extLst>
                </a:gridCol>
                <a:gridCol w="2990050">
                  <a:extLst>
                    <a:ext uri="{9D8B030D-6E8A-4147-A177-3AD203B41FA5}">
                      <a16:colId xmlns:a16="http://schemas.microsoft.com/office/drawing/2014/main" val="20002"/>
                    </a:ext>
                  </a:extLst>
                </a:gridCol>
              </a:tblGrid>
              <a:tr h="512000">
                <a:tc>
                  <a:txBody>
                    <a:bodyPr/>
                    <a:lstStyle/>
                    <a:p>
                      <a:pPr marL="0" lvl="0" indent="0" algn="ctr" rtl="0">
                        <a:spcBef>
                          <a:spcPts val="0"/>
                        </a:spcBef>
                        <a:spcAft>
                          <a:spcPts val="0"/>
                        </a:spcAft>
                        <a:buNone/>
                      </a:pPr>
                      <a:r>
                        <a:rPr lang="en-US" sz="2400" b="1">
                          <a:solidFill>
                            <a:srgbClr val="25496F"/>
                          </a:solidFill>
                        </a:rPr>
                        <a:t>Fall</a:t>
                      </a:r>
                      <a:endParaRPr sz="2400" b="1">
                        <a:solidFill>
                          <a:srgbClr val="25496F"/>
                        </a:solidFill>
                      </a:endParaRPr>
                    </a:p>
                  </a:txBody>
                  <a:tcPr marL="91425" marR="91425" marT="91425" marB="91425" anchor="ctr">
                    <a:lnL w="19050" cap="flat" cmpd="sng">
                      <a:solidFill>
                        <a:srgbClr val="25496F"/>
                      </a:solidFill>
                      <a:prstDash val="solid"/>
                      <a:round/>
                      <a:headEnd type="none" w="sm" len="sm"/>
                      <a:tailEnd type="none" w="sm" len="sm"/>
                    </a:lnL>
                    <a:lnR w="19050" cap="flat" cmpd="sng">
                      <a:solidFill>
                        <a:srgbClr val="25496F"/>
                      </a:solidFill>
                      <a:prstDash val="solid"/>
                      <a:round/>
                      <a:headEnd type="none" w="sm" len="sm"/>
                      <a:tailEnd type="none" w="sm" len="sm"/>
                    </a:lnR>
                    <a:lnT w="19050" cap="flat" cmpd="sng">
                      <a:solidFill>
                        <a:srgbClr val="25496F"/>
                      </a:solidFill>
                      <a:prstDash val="solid"/>
                      <a:round/>
                      <a:headEnd type="none" w="sm" len="sm"/>
                      <a:tailEnd type="none" w="sm" len="sm"/>
                    </a:lnT>
                    <a:lnB w="19050" cap="flat" cmpd="sng">
                      <a:solidFill>
                        <a:srgbClr val="25496F"/>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sz="2400" b="1">
                          <a:solidFill>
                            <a:srgbClr val="25496F"/>
                          </a:solidFill>
                        </a:rPr>
                        <a:t>Winter</a:t>
                      </a:r>
                      <a:endParaRPr sz="2400" b="1">
                        <a:solidFill>
                          <a:srgbClr val="25496F"/>
                        </a:solidFill>
                      </a:endParaRPr>
                    </a:p>
                  </a:txBody>
                  <a:tcPr marL="91425" marR="91425" marT="91425" marB="91425" anchor="ctr">
                    <a:lnL w="19050" cap="flat" cmpd="sng">
                      <a:solidFill>
                        <a:srgbClr val="25496F"/>
                      </a:solidFill>
                      <a:prstDash val="solid"/>
                      <a:round/>
                      <a:headEnd type="none" w="sm" len="sm"/>
                      <a:tailEnd type="none" w="sm" len="sm"/>
                    </a:lnL>
                    <a:lnR w="19050" cap="flat" cmpd="sng">
                      <a:solidFill>
                        <a:srgbClr val="25496F"/>
                      </a:solidFill>
                      <a:prstDash val="solid"/>
                      <a:round/>
                      <a:headEnd type="none" w="sm" len="sm"/>
                      <a:tailEnd type="none" w="sm" len="sm"/>
                    </a:lnR>
                    <a:lnT w="19050" cap="flat" cmpd="sng">
                      <a:solidFill>
                        <a:srgbClr val="25496F"/>
                      </a:solidFill>
                      <a:prstDash val="solid"/>
                      <a:round/>
                      <a:headEnd type="none" w="sm" len="sm"/>
                      <a:tailEnd type="none" w="sm" len="sm"/>
                    </a:lnT>
                    <a:lnB w="19050" cap="flat" cmpd="sng">
                      <a:solidFill>
                        <a:srgbClr val="25496F"/>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sz="2400" b="1">
                          <a:solidFill>
                            <a:srgbClr val="25496F"/>
                          </a:solidFill>
                        </a:rPr>
                        <a:t>Spring</a:t>
                      </a:r>
                      <a:endParaRPr sz="2400" b="1">
                        <a:solidFill>
                          <a:srgbClr val="25496F"/>
                        </a:solidFill>
                      </a:endParaRPr>
                    </a:p>
                  </a:txBody>
                  <a:tcPr marL="91425" marR="91425" marT="91425" marB="91425" anchor="ctr">
                    <a:lnL w="19050" cap="flat" cmpd="sng">
                      <a:solidFill>
                        <a:srgbClr val="25496F"/>
                      </a:solidFill>
                      <a:prstDash val="solid"/>
                      <a:round/>
                      <a:headEnd type="none" w="sm" len="sm"/>
                      <a:tailEnd type="none" w="sm" len="sm"/>
                    </a:lnL>
                    <a:lnR w="19050" cap="flat" cmpd="sng">
                      <a:solidFill>
                        <a:srgbClr val="25496F"/>
                      </a:solidFill>
                      <a:prstDash val="solid"/>
                      <a:round/>
                      <a:headEnd type="none" w="sm" len="sm"/>
                      <a:tailEnd type="none" w="sm" len="sm"/>
                    </a:lnR>
                    <a:lnT w="19050" cap="flat" cmpd="sng">
                      <a:solidFill>
                        <a:srgbClr val="25496F"/>
                      </a:solidFill>
                      <a:prstDash val="solid"/>
                      <a:round/>
                      <a:headEnd type="none" w="sm" len="sm"/>
                      <a:tailEnd type="none" w="sm" len="sm"/>
                    </a:lnT>
                    <a:lnB w="19050" cap="flat" cmpd="sng">
                      <a:solidFill>
                        <a:srgbClr val="25496F"/>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893200">
                <a:tc>
                  <a:txBody>
                    <a:bodyPr/>
                    <a:lstStyle/>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Initial Screen</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Typically conducted after 1-2 weeks of instruction</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Month: September</a:t>
                      </a:r>
                      <a:endParaRPr sz="2400">
                        <a:solidFill>
                          <a:srgbClr val="25496F"/>
                        </a:solidFill>
                      </a:endParaRPr>
                    </a:p>
                  </a:txBody>
                  <a:tcPr marL="91425" marR="91425" marT="91425" marB="91425">
                    <a:lnL w="19050" cap="flat" cmpd="sng">
                      <a:solidFill>
                        <a:srgbClr val="25496F"/>
                      </a:solidFill>
                      <a:prstDash val="solid"/>
                      <a:round/>
                      <a:headEnd type="none" w="sm" len="sm"/>
                      <a:tailEnd type="none" w="sm" len="sm"/>
                    </a:lnL>
                    <a:lnR w="19050" cap="flat" cmpd="sng">
                      <a:solidFill>
                        <a:srgbClr val="25496F"/>
                      </a:solidFill>
                      <a:prstDash val="solid"/>
                      <a:round/>
                      <a:headEnd type="none" w="sm" len="sm"/>
                      <a:tailEnd type="none" w="sm" len="sm"/>
                    </a:lnR>
                    <a:lnT w="19050" cap="flat" cmpd="sng">
                      <a:solidFill>
                        <a:srgbClr val="25496F"/>
                      </a:solidFill>
                      <a:prstDash val="solid"/>
                      <a:round/>
                      <a:headEnd type="none" w="sm" len="sm"/>
                      <a:tailEnd type="none" w="sm" len="sm"/>
                    </a:lnT>
                    <a:lnB w="19050" cap="flat" cmpd="sng">
                      <a:solidFill>
                        <a:srgbClr val="25496F"/>
                      </a:solidFill>
                      <a:prstDash val="solid"/>
                      <a:round/>
                      <a:headEnd type="none" w="sm" len="sm"/>
                      <a:tailEnd type="none" w="sm" len="sm"/>
                    </a:lnB>
                  </a:tcPr>
                </a:tc>
                <a:tc>
                  <a:txBody>
                    <a:bodyPr/>
                    <a:lstStyle/>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Screen students who were absent for initial screen</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Provides data on at-risk status changes</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Month: January</a:t>
                      </a:r>
                      <a:endParaRPr sz="2400">
                        <a:solidFill>
                          <a:srgbClr val="25496F"/>
                        </a:solidFill>
                      </a:endParaRPr>
                    </a:p>
                  </a:txBody>
                  <a:tcPr marL="91425" marR="91425" marT="91425" marB="91425">
                    <a:lnL w="19050" cap="flat" cmpd="sng">
                      <a:solidFill>
                        <a:srgbClr val="25496F"/>
                      </a:solidFill>
                      <a:prstDash val="solid"/>
                      <a:round/>
                      <a:headEnd type="none" w="sm" len="sm"/>
                      <a:tailEnd type="none" w="sm" len="sm"/>
                    </a:lnL>
                    <a:lnR w="19050" cap="flat" cmpd="sng">
                      <a:solidFill>
                        <a:srgbClr val="25496F"/>
                      </a:solidFill>
                      <a:prstDash val="solid"/>
                      <a:round/>
                      <a:headEnd type="none" w="sm" len="sm"/>
                      <a:tailEnd type="none" w="sm" len="sm"/>
                    </a:lnR>
                    <a:lnT w="19050" cap="flat" cmpd="sng">
                      <a:solidFill>
                        <a:srgbClr val="25496F"/>
                      </a:solidFill>
                      <a:prstDash val="solid"/>
                      <a:round/>
                      <a:headEnd type="none" w="sm" len="sm"/>
                      <a:tailEnd type="none" w="sm" len="sm"/>
                    </a:lnT>
                    <a:lnB w="19050" cap="flat" cmpd="sng">
                      <a:solidFill>
                        <a:srgbClr val="25496F"/>
                      </a:solidFill>
                      <a:prstDash val="solid"/>
                      <a:round/>
                      <a:headEnd type="none" w="sm" len="sm"/>
                      <a:tailEnd type="none" w="sm" len="sm"/>
                    </a:lnB>
                  </a:tcPr>
                </a:tc>
                <a:tc>
                  <a:txBody>
                    <a:bodyPr/>
                    <a:lstStyle/>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Provide data used in planning for next school year and evaluate overall impact</a:t>
                      </a:r>
                      <a:endParaRPr sz="2400">
                        <a:solidFill>
                          <a:srgbClr val="25496F"/>
                        </a:solidFill>
                      </a:endParaRPr>
                    </a:p>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Month: May</a:t>
                      </a:r>
                      <a:endParaRPr sz="2400">
                        <a:solidFill>
                          <a:srgbClr val="25496F"/>
                        </a:solidFill>
                      </a:endParaRPr>
                    </a:p>
                  </a:txBody>
                  <a:tcPr marL="91425" marR="91425" marT="91425" marB="91425">
                    <a:lnL w="19050" cap="flat" cmpd="sng">
                      <a:solidFill>
                        <a:srgbClr val="25496F"/>
                      </a:solidFill>
                      <a:prstDash val="solid"/>
                      <a:round/>
                      <a:headEnd type="none" w="sm" len="sm"/>
                      <a:tailEnd type="none" w="sm" len="sm"/>
                    </a:lnL>
                    <a:lnR w="19050" cap="flat" cmpd="sng">
                      <a:solidFill>
                        <a:srgbClr val="25496F"/>
                      </a:solidFill>
                      <a:prstDash val="solid"/>
                      <a:round/>
                      <a:headEnd type="none" w="sm" len="sm"/>
                      <a:tailEnd type="none" w="sm" len="sm"/>
                    </a:lnR>
                    <a:lnT w="19050" cap="flat" cmpd="sng">
                      <a:solidFill>
                        <a:srgbClr val="25496F"/>
                      </a:solidFill>
                      <a:prstDash val="solid"/>
                      <a:round/>
                      <a:headEnd type="none" w="sm" len="sm"/>
                      <a:tailEnd type="none" w="sm" len="sm"/>
                    </a:lnT>
                    <a:lnB w="19050" cap="flat" cmpd="sng">
                      <a:solidFill>
                        <a:srgbClr val="25496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365" name="Google Shape;1365;p254"/>
          <p:cNvSpPr txBox="1">
            <a:spLocks noGrp="1"/>
          </p:cNvSpPr>
          <p:nvPr>
            <p:ph type="body" idx="3"/>
          </p:nvPr>
        </p:nvSpPr>
        <p:spPr>
          <a:xfrm>
            <a:off x="97750" y="5530875"/>
            <a:ext cx="8970000" cy="3078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SzPts val="2000"/>
              <a:buNone/>
            </a:pPr>
            <a:r>
              <a:rPr lang="en-US" sz="2200">
                <a:solidFill>
                  <a:srgbClr val="25496F"/>
                </a:solidFill>
                <a:latin typeface="Arial"/>
                <a:ea typeface="Arial"/>
                <a:cs typeface="Arial"/>
                <a:sym typeface="Arial"/>
              </a:rPr>
              <a:t>Schools should limit the screening testing window two weeks or less</a:t>
            </a:r>
            <a:endParaRPr sz="2200">
              <a:solidFill>
                <a:srgbClr val="25496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255"/>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TEAM REFLECTION: Screening</a:t>
            </a:r>
            <a:endParaRPr/>
          </a:p>
        </p:txBody>
      </p:sp>
      <p:sp>
        <p:nvSpPr>
          <p:cNvPr id="1372" name="Google Shape;1372;p255"/>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a:t>How might your district and/or school implement screening?  What are the benefits and challenges?</a:t>
            </a:r>
            <a:endParaRPr/>
          </a:p>
          <a:p>
            <a:pPr marL="457200" lvl="0" indent="-381000" algn="l" rtl="0">
              <a:spcBef>
                <a:spcPts val="1000"/>
              </a:spcBef>
              <a:spcAft>
                <a:spcPts val="1000"/>
              </a:spcAft>
              <a:buSzPts val="2400"/>
              <a:buChar char="▪"/>
            </a:pPr>
            <a:r>
              <a:rPr lang="en-US"/>
              <a:t>If you already have a screening practice, how are the data and results meeting your needs?</a:t>
            </a:r>
            <a:endParaRPr/>
          </a:p>
        </p:txBody>
      </p:sp>
      <p:sp>
        <p:nvSpPr>
          <p:cNvPr id="1373" name="Google Shape;1373;p255"/>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31</a:t>
            </a:fld>
            <a:endParaRPr>
              <a:solidFill>
                <a:srgbClr val="BFBFBF"/>
              </a:solidFill>
            </a:endParaRPr>
          </a:p>
        </p:txBody>
      </p:sp>
      <p:sp>
        <p:nvSpPr>
          <p:cNvPr id="1374" name="Google Shape;1374;p255"/>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1375" name="Google Shape;1375;p255"/>
          <p:cNvSpPr/>
          <p:nvPr/>
        </p:nvSpPr>
        <p:spPr>
          <a:xfrm>
            <a:off x="7040599" y="5762300"/>
            <a:ext cx="1871640"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376" name="Google Shape;1376;p255"/>
          <p:cNvSpPr txBox="1"/>
          <p:nvPr/>
        </p:nvSpPr>
        <p:spPr>
          <a:xfrm>
            <a:off x="7344950" y="6089575"/>
            <a:ext cx="1197000" cy="49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0" i="0" u="none" strike="noStrike" cap="none">
                <a:solidFill>
                  <a:srgbClr val="000000"/>
                </a:solidFill>
                <a:latin typeface="Arial"/>
                <a:ea typeface="Arial"/>
                <a:cs typeface="Arial"/>
                <a:sym typeface="Arial"/>
              </a:rPr>
              <a:t>Activity</a:t>
            </a:r>
            <a:endParaRPr b="0" i="0" u="none" strike="noStrike" cap="none">
              <a:solidFill>
                <a:srgbClr val="000000"/>
              </a:solidFill>
              <a:latin typeface="Arial"/>
              <a:ea typeface="Arial"/>
              <a:cs typeface="Arial"/>
              <a:sym typeface="Arial"/>
            </a:endParaRPr>
          </a:p>
        </p:txBody>
      </p:sp>
      <p:pic>
        <p:nvPicPr>
          <p:cNvPr id="1377" name="Google Shape;1377;p255"/>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256"/>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Essential Component: Progress Monitoring</a:t>
            </a:r>
            <a:endParaRPr/>
          </a:p>
        </p:txBody>
      </p:sp>
      <p:sp>
        <p:nvSpPr>
          <p:cNvPr id="1384" name="Google Shape;1384;p25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32</a:t>
            </a:fld>
            <a:endParaRPr/>
          </a:p>
        </p:txBody>
      </p:sp>
      <p:pic>
        <p:nvPicPr>
          <p:cNvPr id="1385" name="Google Shape;1385;p256"/>
          <p:cNvPicPr preferRelativeResize="0"/>
          <p:nvPr/>
        </p:nvPicPr>
        <p:blipFill rotWithShape="1">
          <a:blip r:embed="rId3">
            <a:alphaModFix/>
          </a:blip>
          <a:srcRect/>
          <a:stretch/>
        </p:blipFill>
        <p:spPr>
          <a:xfrm>
            <a:off x="6573601" y="1666526"/>
            <a:ext cx="2338726" cy="27369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257"/>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Why Progress Monitoring?</a:t>
            </a:r>
            <a:endParaRPr/>
          </a:p>
        </p:txBody>
      </p:sp>
      <p:sp>
        <p:nvSpPr>
          <p:cNvPr id="1392" name="Google Shape;1392;p257"/>
          <p:cNvSpPr txBox="1">
            <a:spLocks noGrp="1"/>
          </p:cNvSpPr>
          <p:nvPr>
            <p:ph type="body" idx="1"/>
          </p:nvPr>
        </p:nvSpPr>
        <p:spPr>
          <a:xfrm>
            <a:off x="687400" y="1988425"/>
            <a:ext cx="8067600" cy="3002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None/>
            </a:pPr>
            <a:r>
              <a:rPr lang="en-US">
                <a:solidFill>
                  <a:srgbClr val="25496F"/>
                </a:solidFill>
              </a:rPr>
              <a:t>“</a:t>
            </a:r>
            <a:r>
              <a:rPr lang="en-US" i="0" u="none" strike="noStrike" cap="none">
                <a:solidFill>
                  <a:srgbClr val="25496F"/>
                </a:solidFill>
              </a:rPr>
              <a:t>When teachers use systematic progress monitoring to track their students' progress in reading, mathematics, or spelling, they are better able to identify students in need of additional or different forms of instruction, they design stronger instructional programs, and their students achieve better</a:t>
            </a:r>
            <a:r>
              <a:rPr lang="en-US" sz="2400">
                <a:solidFill>
                  <a:srgbClr val="25496F"/>
                </a:solidFill>
              </a:rPr>
              <a:t>.</a:t>
            </a:r>
            <a:r>
              <a:rPr lang="en-US">
                <a:solidFill>
                  <a:srgbClr val="25496F"/>
                </a:solidFill>
              </a:rPr>
              <a:t>”</a:t>
            </a:r>
            <a:r>
              <a:rPr lang="en-US" sz="2400">
                <a:solidFill>
                  <a:srgbClr val="25496F"/>
                </a:solidFill>
              </a:rPr>
              <a:t> </a:t>
            </a:r>
            <a:endParaRPr>
              <a:solidFill>
                <a:srgbClr val="25496F"/>
              </a:solidFill>
            </a:endParaRPr>
          </a:p>
          <a:p>
            <a:pPr marL="0" lvl="0" indent="0" algn="r" rtl="0">
              <a:spcBef>
                <a:spcPts val="0"/>
              </a:spcBef>
              <a:spcAft>
                <a:spcPts val="0"/>
              </a:spcAft>
              <a:buSzPts val="2400"/>
              <a:buNone/>
            </a:pPr>
            <a:endParaRPr>
              <a:solidFill>
                <a:srgbClr val="25496F"/>
              </a:solidFill>
            </a:endParaRPr>
          </a:p>
        </p:txBody>
      </p:sp>
      <p:sp>
        <p:nvSpPr>
          <p:cNvPr id="1393" name="Google Shape;1393;p257"/>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33</a:t>
            </a:fld>
            <a:endParaRPr>
              <a:solidFill>
                <a:srgbClr val="BFBFBF"/>
              </a:solidFill>
            </a:endParaRPr>
          </a:p>
        </p:txBody>
      </p:sp>
      <p:pic>
        <p:nvPicPr>
          <p:cNvPr id="1394" name="Google Shape;1394;p257"/>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395" name="Google Shape;1395;p257"/>
          <p:cNvSpPr/>
          <p:nvPr/>
        </p:nvSpPr>
        <p:spPr>
          <a:xfrm>
            <a:off x="6643700" y="5599800"/>
            <a:ext cx="2268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200"/>
              <a:t>Fuchs &amp; Fuchs, 2002, p.1</a:t>
            </a:r>
            <a:endParaRPr sz="1200" b="0" u="none" strike="noStrike" cap="none">
              <a:latin typeface="Arial"/>
              <a:ea typeface="Arial"/>
              <a:cs typeface="Arial"/>
              <a:sym typeface="Arial"/>
            </a:endParaRPr>
          </a:p>
        </p:txBody>
      </p:sp>
      <p:pic>
        <p:nvPicPr>
          <p:cNvPr id="1396" name="Google Shape;1396;p257"/>
          <p:cNvPicPr preferRelativeResize="0"/>
          <p:nvPr/>
        </p:nvPicPr>
        <p:blipFill>
          <a:blip r:embed="rId4">
            <a:alphaModFix/>
          </a:blip>
          <a:stretch>
            <a:fillRect/>
          </a:stretch>
        </p:blipFill>
        <p:spPr>
          <a:xfrm>
            <a:off x="3705597" y="3974775"/>
            <a:ext cx="1732802" cy="1866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25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34</a:t>
            </a:fld>
            <a:endParaRPr/>
          </a:p>
        </p:txBody>
      </p:sp>
      <p:sp>
        <p:nvSpPr>
          <p:cNvPr id="1403" name="Google Shape;1403;p258"/>
          <p:cNvSpPr txBox="1">
            <a:spLocks noGrp="1"/>
          </p:cNvSpPr>
          <p:nvPr>
            <p:ph type="body" idx="3"/>
          </p:nvPr>
        </p:nvSpPr>
        <p:spPr>
          <a:xfrm>
            <a:off x="690600" y="5558376"/>
            <a:ext cx="8224800" cy="3354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SzPts val="1000"/>
              <a:buNone/>
            </a:pPr>
            <a:r>
              <a:rPr lang="en-US" sz="1200"/>
              <a:t>National Center on Intensive Intervention, 2017</a:t>
            </a:r>
            <a:endParaRPr sz="1200"/>
          </a:p>
        </p:txBody>
      </p:sp>
      <p:sp>
        <p:nvSpPr>
          <p:cNvPr id="1404" name="Google Shape;1404;p258"/>
          <p:cNvSpPr/>
          <p:nvPr/>
        </p:nvSpPr>
        <p:spPr>
          <a:xfrm>
            <a:off x="685800" y="1875838"/>
            <a:ext cx="8074200" cy="221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25496F"/>
                </a:solidFill>
              </a:rPr>
              <a:t>R</a:t>
            </a:r>
            <a:r>
              <a:rPr lang="en-US" sz="2400">
                <a:solidFill>
                  <a:srgbClr val="25496F"/>
                </a:solidFill>
                <a:latin typeface="Arial"/>
                <a:ea typeface="Arial"/>
                <a:cs typeface="Arial"/>
                <a:sym typeface="Arial"/>
              </a:rPr>
              <a:t>epeated measurement of student performance over the course of intervention to index/quantify responsiveness to intervention and to thus determine, on an ongoing basis, when adjustments to the program are needed to improve responsiveness</a:t>
            </a:r>
            <a:endParaRPr sz="2400">
              <a:solidFill>
                <a:srgbClr val="25496F"/>
              </a:solidFill>
            </a:endParaRPr>
          </a:p>
        </p:txBody>
      </p:sp>
      <p:sp>
        <p:nvSpPr>
          <p:cNvPr id="1405" name="Google Shape;1405;p258"/>
          <p:cNvSpPr txBox="1"/>
          <p:nvPr/>
        </p:nvSpPr>
        <p:spPr>
          <a:xfrm>
            <a:off x="1361975" y="3875377"/>
            <a:ext cx="2982600" cy="1759200"/>
          </a:xfrm>
          <a:prstGeom prst="rect">
            <a:avLst/>
          </a:prstGeom>
          <a:gradFill>
            <a:gsLst>
              <a:gs pos="0">
                <a:srgbClr val="AAC5EB"/>
              </a:gs>
              <a:gs pos="35000">
                <a:srgbClr val="C2D8F0"/>
              </a:gs>
              <a:gs pos="100000">
                <a:srgbClr val="E6EDFB"/>
              </a:gs>
            </a:gsLst>
            <a:lin ang="16200000" scaled="0"/>
          </a:gradFill>
          <a:ln w="9525" cap="flat" cmpd="sng">
            <a:solidFill>
              <a:srgbClr val="46739E"/>
            </a:solidFill>
            <a:prstDash val="solid"/>
            <a:miter lim="800000"/>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rtl="0">
              <a:spcBef>
                <a:spcPts val="0"/>
              </a:spcBef>
              <a:spcAft>
                <a:spcPts val="0"/>
              </a:spcAft>
              <a:buClr>
                <a:srgbClr val="A5A5A5"/>
              </a:buClr>
              <a:buSzPts val="3200"/>
              <a:buFont typeface="Noto Sans Symbols"/>
              <a:buNone/>
            </a:pPr>
            <a:r>
              <a:rPr lang="en-US" sz="3200" b="1">
                <a:solidFill>
                  <a:srgbClr val="25496F"/>
                </a:solidFill>
                <a:latin typeface="Arial"/>
                <a:ea typeface="Arial"/>
                <a:cs typeface="Arial"/>
                <a:sym typeface="Arial"/>
              </a:rPr>
              <a:t>Progress Monitoring Tools</a:t>
            </a:r>
            <a:endParaRPr/>
          </a:p>
        </p:txBody>
      </p:sp>
      <p:sp>
        <p:nvSpPr>
          <p:cNvPr id="1406" name="Google Shape;1406;p258"/>
          <p:cNvSpPr txBox="1"/>
          <p:nvPr/>
        </p:nvSpPr>
        <p:spPr>
          <a:xfrm>
            <a:off x="5181300" y="3875377"/>
            <a:ext cx="2917500" cy="1759200"/>
          </a:xfrm>
          <a:prstGeom prst="rect">
            <a:avLst/>
          </a:prstGeom>
          <a:gradFill>
            <a:gsLst>
              <a:gs pos="0">
                <a:srgbClr val="AAC5EB"/>
              </a:gs>
              <a:gs pos="35000">
                <a:srgbClr val="C2D8F0"/>
              </a:gs>
              <a:gs pos="100000">
                <a:srgbClr val="E6EDFB"/>
              </a:gs>
            </a:gsLst>
            <a:lin ang="16200000" scaled="0"/>
          </a:gradFill>
          <a:ln w="9525" cap="flat" cmpd="sng">
            <a:solidFill>
              <a:srgbClr val="46739E"/>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A5A5A5"/>
              </a:buClr>
              <a:buSzPts val="3200"/>
              <a:buFont typeface="Noto Sans Symbols"/>
              <a:buNone/>
            </a:pPr>
            <a:r>
              <a:rPr lang="en-US" sz="3200" b="1">
                <a:solidFill>
                  <a:srgbClr val="25496F"/>
                </a:solidFill>
                <a:latin typeface="Arial"/>
                <a:ea typeface="Arial"/>
                <a:cs typeface="Arial"/>
                <a:sym typeface="Arial"/>
              </a:rPr>
              <a:t>Progress Monitoring Process</a:t>
            </a:r>
            <a:endParaRPr sz="2400">
              <a:solidFill>
                <a:schemeClr val="dk1"/>
              </a:solidFill>
              <a:latin typeface="Arial"/>
              <a:ea typeface="Arial"/>
              <a:cs typeface="Arial"/>
              <a:sym typeface="Arial"/>
            </a:endParaRPr>
          </a:p>
        </p:txBody>
      </p:sp>
      <p:pic>
        <p:nvPicPr>
          <p:cNvPr id="1407" name="Google Shape;1407;p258"/>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408" name="Google Shape;1408;p258"/>
          <p:cNvSpPr txBox="1">
            <a:spLocks noGrp="1"/>
          </p:cNvSpPr>
          <p:nvPr>
            <p:ph type="title"/>
          </p:nvPr>
        </p:nvSpPr>
        <p:spPr>
          <a:xfrm>
            <a:off x="687400" y="356775"/>
            <a:ext cx="8224800" cy="1428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What is Progress Monitoring?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259"/>
          <p:cNvSpPr/>
          <p:nvPr/>
        </p:nvSpPr>
        <p:spPr>
          <a:xfrm>
            <a:off x="588400" y="1704350"/>
            <a:ext cx="8555700" cy="557400"/>
          </a:xfrm>
          <a:prstGeom prst="rect">
            <a:avLst/>
          </a:pr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59"/>
          <p:cNvSpPr txBox="1">
            <a:spLocks noGrp="1"/>
          </p:cNvSpPr>
          <p:nvPr>
            <p:ph type="title"/>
          </p:nvPr>
        </p:nvSpPr>
        <p:spPr>
          <a:xfrm>
            <a:off x="687400" y="318050"/>
            <a:ext cx="8224800" cy="858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Progress Monitoring Data</a:t>
            </a:r>
            <a:endParaRPr>
              <a:latin typeface="Arial Narrow"/>
              <a:ea typeface="Arial Narrow"/>
              <a:cs typeface="Arial Narrow"/>
              <a:sym typeface="Arial Narrow"/>
            </a:endParaRPr>
          </a:p>
        </p:txBody>
      </p:sp>
      <p:sp>
        <p:nvSpPr>
          <p:cNvPr id="1416" name="Google Shape;1416;p25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solidFill>
                  <a:srgbClr val="25496F"/>
                </a:solidFill>
              </a:rPr>
              <a:t>35</a:t>
            </a:fld>
            <a:endParaRPr>
              <a:solidFill>
                <a:srgbClr val="25496F"/>
              </a:solidFill>
            </a:endParaRPr>
          </a:p>
        </p:txBody>
      </p:sp>
      <p:sp>
        <p:nvSpPr>
          <p:cNvPr id="1417" name="Google Shape;1417;p259"/>
          <p:cNvSpPr/>
          <p:nvPr/>
        </p:nvSpPr>
        <p:spPr>
          <a:xfrm>
            <a:off x="3627512" y="3552976"/>
            <a:ext cx="1991700" cy="2130300"/>
          </a:xfrm>
          <a:prstGeom prst="ellipse">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59"/>
          <p:cNvSpPr txBox="1"/>
          <p:nvPr/>
        </p:nvSpPr>
        <p:spPr>
          <a:xfrm>
            <a:off x="3836025" y="3778222"/>
            <a:ext cx="1574700" cy="16797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3200"/>
              <a:buFont typeface="Arial"/>
              <a:buNone/>
            </a:pPr>
            <a:r>
              <a:rPr lang="en-US" sz="3200">
                <a:solidFill>
                  <a:schemeClr val="lt1"/>
                </a:solidFill>
                <a:latin typeface="Arial"/>
                <a:ea typeface="Arial"/>
                <a:cs typeface="Arial"/>
                <a:sym typeface="Arial"/>
              </a:rPr>
              <a:t>Data allow us to…</a:t>
            </a:r>
            <a:endParaRPr/>
          </a:p>
        </p:txBody>
      </p:sp>
      <p:sp>
        <p:nvSpPr>
          <p:cNvPr id="1419" name="Google Shape;1419;p259"/>
          <p:cNvSpPr/>
          <p:nvPr/>
        </p:nvSpPr>
        <p:spPr>
          <a:xfrm rot="10765159" flipH="1">
            <a:off x="3094921" y="4448454"/>
            <a:ext cx="532827" cy="676827"/>
          </a:xfrm>
          <a:prstGeom prst="leftArrow">
            <a:avLst>
              <a:gd name="adj1" fmla="val 60000"/>
              <a:gd name="adj2" fmla="val 50000"/>
            </a:avLst>
          </a:prstGeom>
          <a:solidFill>
            <a:srgbClr val="B0B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59"/>
          <p:cNvSpPr/>
          <p:nvPr/>
        </p:nvSpPr>
        <p:spPr>
          <a:xfrm>
            <a:off x="141577" y="3715498"/>
            <a:ext cx="2838000" cy="1805100"/>
          </a:xfrm>
          <a:prstGeom prst="roundRect">
            <a:avLst>
              <a:gd name="adj" fmla="val 10000"/>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59"/>
          <p:cNvSpPr txBox="1"/>
          <p:nvPr/>
        </p:nvSpPr>
        <p:spPr>
          <a:xfrm>
            <a:off x="191143" y="3768373"/>
            <a:ext cx="2739000" cy="16995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Estimate the rates of improvement (ROI) across time</a:t>
            </a:r>
            <a:endParaRPr/>
          </a:p>
        </p:txBody>
      </p:sp>
      <p:sp>
        <p:nvSpPr>
          <p:cNvPr id="1422" name="Google Shape;1422;p259"/>
          <p:cNvSpPr/>
          <p:nvPr/>
        </p:nvSpPr>
        <p:spPr>
          <a:xfrm rot="3204247">
            <a:off x="3348489" y="3228425"/>
            <a:ext cx="740228" cy="651392"/>
          </a:xfrm>
          <a:prstGeom prst="leftArrow">
            <a:avLst>
              <a:gd name="adj1" fmla="val 60000"/>
              <a:gd name="adj2" fmla="val 50000"/>
            </a:avLst>
          </a:prstGeom>
          <a:solidFill>
            <a:srgbClr val="B0B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59"/>
          <p:cNvSpPr/>
          <p:nvPr/>
        </p:nvSpPr>
        <p:spPr>
          <a:xfrm>
            <a:off x="1067915" y="1309620"/>
            <a:ext cx="3142200" cy="1805100"/>
          </a:xfrm>
          <a:prstGeom prst="roundRect">
            <a:avLst>
              <a:gd name="adj" fmla="val 10000"/>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59"/>
          <p:cNvSpPr txBox="1"/>
          <p:nvPr/>
        </p:nvSpPr>
        <p:spPr>
          <a:xfrm>
            <a:off x="1117482" y="1286295"/>
            <a:ext cx="3042600" cy="16995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Compare the efficacy of different forms of instruction</a:t>
            </a:r>
            <a:endParaRPr/>
          </a:p>
        </p:txBody>
      </p:sp>
      <p:sp>
        <p:nvSpPr>
          <p:cNvPr id="1425" name="Google Shape;1425;p259"/>
          <p:cNvSpPr/>
          <p:nvPr/>
        </p:nvSpPr>
        <p:spPr>
          <a:xfrm rot="8278888">
            <a:off x="5249273" y="3309931"/>
            <a:ext cx="856476" cy="659686"/>
          </a:xfrm>
          <a:prstGeom prst="leftArrow">
            <a:avLst>
              <a:gd name="adj1" fmla="val 60000"/>
              <a:gd name="adj2" fmla="val 50000"/>
            </a:avLst>
          </a:prstGeom>
          <a:solidFill>
            <a:srgbClr val="B0B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59"/>
          <p:cNvSpPr/>
          <p:nvPr/>
        </p:nvSpPr>
        <p:spPr>
          <a:xfrm>
            <a:off x="5418662" y="1386241"/>
            <a:ext cx="3293100" cy="1805100"/>
          </a:xfrm>
          <a:prstGeom prst="roundRect">
            <a:avLst>
              <a:gd name="adj" fmla="val 10000"/>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59"/>
          <p:cNvSpPr txBox="1"/>
          <p:nvPr/>
        </p:nvSpPr>
        <p:spPr>
          <a:xfrm>
            <a:off x="5468228" y="1439116"/>
            <a:ext cx="3194100" cy="16995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Identify students who are not demonstrating adequate progress</a:t>
            </a:r>
            <a:endParaRPr/>
          </a:p>
        </p:txBody>
      </p:sp>
      <p:sp>
        <p:nvSpPr>
          <p:cNvPr id="1428" name="Google Shape;1428;p259"/>
          <p:cNvSpPr/>
          <p:nvPr/>
        </p:nvSpPr>
        <p:spPr>
          <a:xfrm rot="10796122">
            <a:off x="5616292" y="4476271"/>
            <a:ext cx="531900" cy="624300"/>
          </a:xfrm>
          <a:prstGeom prst="leftArrow">
            <a:avLst>
              <a:gd name="adj1" fmla="val 60000"/>
              <a:gd name="adj2" fmla="val 50000"/>
            </a:avLst>
          </a:prstGeom>
          <a:solidFill>
            <a:srgbClr val="B0B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59"/>
          <p:cNvSpPr/>
          <p:nvPr/>
        </p:nvSpPr>
        <p:spPr>
          <a:xfrm>
            <a:off x="6124200" y="3792450"/>
            <a:ext cx="2876100" cy="1805100"/>
          </a:xfrm>
          <a:prstGeom prst="roundRect">
            <a:avLst>
              <a:gd name="adj" fmla="val 10000"/>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59"/>
          <p:cNvSpPr txBox="1"/>
          <p:nvPr/>
        </p:nvSpPr>
        <p:spPr>
          <a:xfrm>
            <a:off x="6211425" y="3845325"/>
            <a:ext cx="2739000" cy="16995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Determine when an instructional change is needed</a:t>
            </a:r>
            <a:endParaRPr/>
          </a:p>
        </p:txBody>
      </p:sp>
      <p:pic>
        <p:nvPicPr>
          <p:cNvPr id="1431" name="Google Shape;1431;p259"/>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graphicFrame>
        <p:nvGraphicFramePr>
          <p:cNvPr id="1437" name="Google Shape;1437;p260"/>
          <p:cNvGraphicFramePr/>
          <p:nvPr/>
        </p:nvGraphicFramePr>
        <p:xfrm>
          <a:off x="231775" y="1319095"/>
          <a:ext cx="8688425" cy="4416810"/>
        </p:xfrm>
        <a:graphic>
          <a:graphicData uri="http://schemas.openxmlformats.org/drawingml/2006/table">
            <a:tbl>
              <a:tblPr firstRow="1" bandRow="1">
                <a:noFill/>
                <a:tableStyleId>{1C2BAC02-2978-4258-9221-E1BD8049B8D9}</a:tableStyleId>
              </a:tblPr>
              <a:tblGrid>
                <a:gridCol w="837725">
                  <a:extLst>
                    <a:ext uri="{9D8B030D-6E8A-4147-A177-3AD203B41FA5}">
                      <a16:colId xmlns:a16="http://schemas.microsoft.com/office/drawing/2014/main" val="20000"/>
                    </a:ext>
                  </a:extLst>
                </a:gridCol>
                <a:gridCol w="4714750">
                  <a:extLst>
                    <a:ext uri="{9D8B030D-6E8A-4147-A177-3AD203B41FA5}">
                      <a16:colId xmlns:a16="http://schemas.microsoft.com/office/drawing/2014/main" val="20001"/>
                    </a:ext>
                  </a:extLst>
                </a:gridCol>
                <a:gridCol w="3135950">
                  <a:extLst>
                    <a:ext uri="{9D8B030D-6E8A-4147-A177-3AD203B41FA5}">
                      <a16:colId xmlns:a16="http://schemas.microsoft.com/office/drawing/2014/main" val="20002"/>
                    </a:ext>
                  </a:extLst>
                </a:gridCol>
              </a:tblGrid>
              <a:tr h="399025">
                <a:tc>
                  <a:txBody>
                    <a:bodyPr/>
                    <a:lstStyle/>
                    <a:p>
                      <a:pPr marL="0" marR="0" lvl="0" indent="0" algn="ctr" rtl="0">
                        <a:spcBef>
                          <a:spcPts val="0"/>
                        </a:spcBef>
                        <a:spcAft>
                          <a:spcPts val="0"/>
                        </a:spcAft>
                        <a:buNone/>
                      </a:pPr>
                      <a:r>
                        <a:rPr lang="en-US" sz="2400"/>
                        <a:t>Tier</a:t>
                      </a:r>
                      <a:endParaRPr sz="2400"/>
                    </a:p>
                  </a:txBody>
                  <a:tcPr marL="91450" marR="91450" marT="45725" marB="45725"/>
                </a:tc>
                <a:tc>
                  <a:txBody>
                    <a:bodyPr/>
                    <a:lstStyle/>
                    <a:p>
                      <a:pPr marL="0" marR="0" lvl="0" indent="0" algn="ctr" rtl="0">
                        <a:spcBef>
                          <a:spcPts val="0"/>
                        </a:spcBef>
                        <a:spcAft>
                          <a:spcPts val="0"/>
                        </a:spcAft>
                        <a:buNone/>
                      </a:pPr>
                      <a:r>
                        <a:rPr lang="en-US" sz="2400"/>
                        <a:t>Measures</a:t>
                      </a:r>
                      <a:endParaRPr sz="2400"/>
                    </a:p>
                  </a:txBody>
                  <a:tcPr marL="91450" marR="91450" marT="45725" marB="45725"/>
                </a:tc>
                <a:tc>
                  <a:txBody>
                    <a:bodyPr/>
                    <a:lstStyle/>
                    <a:p>
                      <a:pPr marL="0" marR="0" lvl="0" indent="0" algn="ctr" rtl="0">
                        <a:spcBef>
                          <a:spcPts val="0"/>
                        </a:spcBef>
                        <a:spcAft>
                          <a:spcPts val="0"/>
                        </a:spcAft>
                        <a:buNone/>
                      </a:pPr>
                      <a:r>
                        <a:rPr lang="en-US" sz="2400"/>
                        <a:t>Frequency</a:t>
                      </a:r>
                      <a:endParaRPr sz="2400"/>
                    </a:p>
                  </a:txBody>
                  <a:tcPr marL="91450" marR="91450" marT="45725" marB="45725"/>
                </a:tc>
                <a:extLst>
                  <a:ext uri="{0D108BD9-81ED-4DB2-BD59-A6C34878D82A}">
                    <a16:rowId xmlns:a16="http://schemas.microsoft.com/office/drawing/2014/main" val="10000"/>
                  </a:ext>
                </a:extLst>
              </a:tr>
              <a:tr h="1933750">
                <a:tc>
                  <a:txBody>
                    <a:bodyPr/>
                    <a:lstStyle/>
                    <a:p>
                      <a:pPr marL="0" marR="0" lvl="0" indent="0" algn="l" rtl="0">
                        <a:spcBef>
                          <a:spcPts val="0"/>
                        </a:spcBef>
                        <a:spcAft>
                          <a:spcPts val="0"/>
                        </a:spcAft>
                        <a:buNone/>
                      </a:pPr>
                      <a:r>
                        <a:rPr lang="en-US" sz="2000"/>
                        <a:t>1</a:t>
                      </a:r>
                      <a:endParaRPr/>
                    </a:p>
                  </a:txBody>
                  <a:tcPr marL="91450" marR="91450" marT="45725" marB="45725"/>
                </a:tc>
                <a:tc>
                  <a:txBody>
                    <a:bodyPr/>
                    <a:lstStyle/>
                    <a:p>
                      <a:pPr marL="342900" marR="0" lvl="0" indent="-342900" algn="l" rtl="0">
                        <a:spcBef>
                          <a:spcPts val="0"/>
                        </a:spcBef>
                        <a:spcAft>
                          <a:spcPts val="0"/>
                        </a:spcAft>
                        <a:buClr>
                          <a:schemeClr val="dk1"/>
                        </a:buClr>
                        <a:buSzPts val="2000"/>
                        <a:buFont typeface="Arial"/>
                        <a:buChar char="•"/>
                      </a:pPr>
                      <a:r>
                        <a:rPr lang="en-US" sz="2000"/>
                        <a:t>Ongoing formative assessments</a:t>
                      </a:r>
                      <a:endParaRPr/>
                    </a:p>
                    <a:p>
                      <a:pPr marL="342900" marR="0" lvl="0" indent="-342900" algn="l" rtl="0">
                        <a:spcBef>
                          <a:spcPts val="0"/>
                        </a:spcBef>
                        <a:spcAft>
                          <a:spcPts val="0"/>
                        </a:spcAft>
                        <a:buClr>
                          <a:schemeClr val="dk1"/>
                        </a:buClr>
                        <a:buSzPts val="2000"/>
                        <a:buFont typeface="Arial"/>
                        <a:buChar char="•"/>
                      </a:pPr>
                      <a:r>
                        <a:rPr lang="en-US" sz="2000"/>
                        <a:t>Common math assessments</a:t>
                      </a:r>
                      <a:endParaRPr/>
                    </a:p>
                    <a:p>
                      <a:pPr marL="342900" marR="0" lvl="0" indent="-342900" algn="l" rtl="0">
                        <a:spcBef>
                          <a:spcPts val="0"/>
                        </a:spcBef>
                        <a:spcAft>
                          <a:spcPts val="0"/>
                        </a:spcAft>
                        <a:buClr>
                          <a:schemeClr val="dk1"/>
                        </a:buClr>
                        <a:buSzPts val="2000"/>
                        <a:buFont typeface="Arial"/>
                        <a:buChar char="•"/>
                      </a:pPr>
                      <a:r>
                        <a:rPr lang="en-US" sz="2000"/>
                        <a:t>Common writing prompts</a:t>
                      </a:r>
                      <a:endParaRPr/>
                    </a:p>
                    <a:p>
                      <a:pPr marL="342900" marR="0" lvl="0" indent="-342900" algn="l" rtl="0">
                        <a:spcBef>
                          <a:spcPts val="0"/>
                        </a:spcBef>
                        <a:spcAft>
                          <a:spcPts val="0"/>
                        </a:spcAft>
                        <a:buClr>
                          <a:schemeClr val="dk1"/>
                        </a:buClr>
                        <a:buSzPts val="2000"/>
                        <a:buFont typeface="Arial"/>
                        <a:buChar char="•"/>
                      </a:pPr>
                      <a:r>
                        <a:rPr lang="en-US" sz="2000"/>
                        <a:t>Grades</a:t>
                      </a:r>
                      <a:endParaRPr/>
                    </a:p>
                    <a:p>
                      <a:pPr marL="342900" marR="0" lvl="0" indent="-342900" algn="l" rtl="0">
                        <a:spcBef>
                          <a:spcPts val="0"/>
                        </a:spcBef>
                        <a:spcAft>
                          <a:spcPts val="0"/>
                        </a:spcAft>
                        <a:buClr>
                          <a:schemeClr val="dk1"/>
                        </a:buClr>
                        <a:buSzPts val="2000"/>
                        <a:buFont typeface="Arial"/>
                        <a:buChar char="•"/>
                      </a:pPr>
                      <a:r>
                        <a:rPr lang="en-US" sz="2000"/>
                        <a:t>Attendance</a:t>
                      </a:r>
                      <a:endParaRPr/>
                    </a:p>
                    <a:p>
                      <a:pPr marL="342900" marR="0" lvl="0" indent="-342900" algn="l" rtl="0">
                        <a:spcBef>
                          <a:spcPts val="0"/>
                        </a:spcBef>
                        <a:spcAft>
                          <a:spcPts val="0"/>
                        </a:spcAft>
                        <a:buClr>
                          <a:schemeClr val="dk1"/>
                        </a:buClr>
                        <a:buSzPts val="2000"/>
                        <a:buFont typeface="Arial"/>
                        <a:buChar char="•"/>
                      </a:pPr>
                      <a:r>
                        <a:rPr lang="en-US" sz="2000"/>
                        <a:t>Behavior data</a:t>
                      </a:r>
                      <a:endParaRPr sz="2000"/>
                    </a:p>
                  </a:txBody>
                  <a:tcPr marL="91450" marR="91450" marT="45725" marB="45725"/>
                </a:tc>
                <a:tc>
                  <a:txBody>
                    <a:bodyPr/>
                    <a:lstStyle/>
                    <a:p>
                      <a:pPr marL="342900" marR="0" lvl="0" indent="-342900" algn="l" rtl="0">
                        <a:spcBef>
                          <a:spcPts val="0"/>
                        </a:spcBef>
                        <a:spcAft>
                          <a:spcPts val="0"/>
                        </a:spcAft>
                        <a:buClr>
                          <a:schemeClr val="dk1"/>
                        </a:buClr>
                        <a:buSzPts val="2000"/>
                        <a:buFont typeface="Arial"/>
                        <a:buChar char="•"/>
                      </a:pPr>
                      <a:r>
                        <a:rPr lang="en-US" sz="2000"/>
                        <a:t>Daily</a:t>
                      </a:r>
                      <a:endParaRPr/>
                    </a:p>
                    <a:p>
                      <a:pPr marL="342900" marR="0" lvl="0" indent="-342900" algn="l" rtl="0">
                        <a:spcBef>
                          <a:spcPts val="0"/>
                        </a:spcBef>
                        <a:spcAft>
                          <a:spcPts val="0"/>
                        </a:spcAft>
                        <a:buClr>
                          <a:schemeClr val="dk1"/>
                        </a:buClr>
                        <a:buSzPts val="2000"/>
                        <a:buFont typeface="Arial"/>
                        <a:buChar char="•"/>
                      </a:pPr>
                      <a:r>
                        <a:rPr lang="en-US" sz="2000"/>
                        <a:t>Monthly</a:t>
                      </a:r>
                      <a:endParaRPr/>
                    </a:p>
                    <a:p>
                      <a:pPr marL="342900" marR="0" lvl="0" indent="-342900" algn="l" rtl="0">
                        <a:spcBef>
                          <a:spcPts val="0"/>
                        </a:spcBef>
                        <a:spcAft>
                          <a:spcPts val="0"/>
                        </a:spcAft>
                        <a:buClr>
                          <a:schemeClr val="dk1"/>
                        </a:buClr>
                        <a:buSzPts val="2000"/>
                        <a:buFont typeface="Arial"/>
                        <a:buChar char="•"/>
                      </a:pPr>
                      <a:r>
                        <a:rPr lang="en-US" sz="2000"/>
                        <a:t>Monthly</a:t>
                      </a:r>
                      <a:endParaRPr/>
                    </a:p>
                    <a:p>
                      <a:pPr marL="342900" marR="0" lvl="0" indent="-342900" algn="l" rtl="0">
                        <a:spcBef>
                          <a:spcPts val="0"/>
                        </a:spcBef>
                        <a:spcAft>
                          <a:spcPts val="0"/>
                        </a:spcAft>
                        <a:buClr>
                          <a:schemeClr val="dk1"/>
                        </a:buClr>
                        <a:buSzPts val="2000"/>
                        <a:buFont typeface="Arial"/>
                        <a:buChar char="•"/>
                      </a:pPr>
                      <a:r>
                        <a:rPr lang="en-US" sz="2000"/>
                        <a:t>Semester/quarterly</a:t>
                      </a:r>
                      <a:endParaRPr/>
                    </a:p>
                    <a:p>
                      <a:pPr marL="342900" marR="0" lvl="0" indent="-342900" algn="l" rtl="0">
                        <a:spcBef>
                          <a:spcPts val="0"/>
                        </a:spcBef>
                        <a:spcAft>
                          <a:spcPts val="0"/>
                        </a:spcAft>
                        <a:buClr>
                          <a:schemeClr val="dk1"/>
                        </a:buClr>
                        <a:buSzPts val="2000"/>
                        <a:buFont typeface="Arial"/>
                        <a:buChar char="•"/>
                      </a:pPr>
                      <a:r>
                        <a:rPr lang="en-US" sz="2000"/>
                        <a:t>First 20 days of school</a:t>
                      </a:r>
                      <a:endParaRPr sz="2000"/>
                    </a:p>
                  </a:txBody>
                  <a:tcPr marL="91450" marR="91450" marT="45725" marB="45725"/>
                </a:tc>
                <a:extLst>
                  <a:ext uri="{0D108BD9-81ED-4DB2-BD59-A6C34878D82A}">
                    <a16:rowId xmlns:a16="http://schemas.microsoft.com/office/drawing/2014/main" val="10001"/>
                  </a:ext>
                </a:extLst>
              </a:tr>
              <a:tr h="1012925">
                <a:tc>
                  <a:txBody>
                    <a:bodyPr/>
                    <a:lstStyle/>
                    <a:p>
                      <a:pPr marL="0" marR="0" lvl="0" indent="0" algn="l" rtl="0">
                        <a:spcBef>
                          <a:spcPts val="0"/>
                        </a:spcBef>
                        <a:spcAft>
                          <a:spcPts val="0"/>
                        </a:spcAft>
                        <a:buNone/>
                      </a:pPr>
                      <a:r>
                        <a:rPr lang="en-US" sz="2000"/>
                        <a:t>2</a:t>
                      </a:r>
                      <a:endParaRPr/>
                    </a:p>
                  </a:txBody>
                  <a:tcPr marL="91450" marR="91450" marT="45725" marB="45725"/>
                </a:tc>
                <a:tc>
                  <a:txBody>
                    <a:bodyPr/>
                    <a:lstStyle/>
                    <a:p>
                      <a:pPr marL="342900" marR="0" lvl="0" indent="-342900" algn="l" rtl="0">
                        <a:spcBef>
                          <a:spcPts val="0"/>
                        </a:spcBef>
                        <a:spcAft>
                          <a:spcPts val="0"/>
                        </a:spcAft>
                        <a:buClr>
                          <a:schemeClr val="dk1"/>
                        </a:buClr>
                        <a:buSzPts val="2000"/>
                        <a:buFont typeface="Arial"/>
                        <a:buChar char="•"/>
                      </a:pPr>
                      <a:r>
                        <a:rPr lang="en-US" sz="2000"/>
                        <a:t>Teacher developed algebra CBMs</a:t>
                      </a:r>
                      <a:endParaRPr/>
                    </a:p>
                    <a:p>
                      <a:pPr marL="342900" marR="0" lvl="0" indent="-342900" algn="l" rtl="0">
                        <a:spcBef>
                          <a:spcPts val="0"/>
                        </a:spcBef>
                        <a:spcAft>
                          <a:spcPts val="0"/>
                        </a:spcAft>
                        <a:buClr>
                          <a:schemeClr val="dk1"/>
                        </a:buClr>
                        <a:buSzPts val="2000"/>
                        <a:buFont typeface="Arial"/>
                        <a:buChar char="•"/>
                      </a:pPr>
                      <a:r>
                        <a:rPr lang="en-US" sz="2000"/>
                        <a:t>D/F reports</a:t>
                      </a:r>
                      <a:endParaRPr/>
                    </a:p>
                    <a:p>
                      <a:pPr marL="342900" marR="0" lvl="0" indent="-342900" algn="l" rtl="0">
                        <a:spcBef>
                          <a:spcPts val="0"/>
                        </a:spcBef>
                        <a:spcAft>
                          <a:spcPts val="0"/>
                        </a:spcAft>
                        <a:buClr>
                          <a:schemeClr val="dk1"/>
                        </a:buClr>
                        <a:buSzPts val="2000"/>
                        <a:buFont typeface="Arial"/>
                        <a:buChar char="•"/>
                      </a:pPr>
                      <a:r>
                        <a:rPr lang="en-US" sz="2000"/>
                        <a:t>Time-sampling for behavior</a:t>
                      </a:r>
                      <a:endParaRPr sz="2000"/>
                    </a:p>
                  </a:txBody>
                  <a:tcPr marL="91450" marR="91450" marT="45725" marB="45725"/>
                </a:tc>
                <a:tc>
                  <a:txBody>
                    <a:bodyPr/>
                    <a:lstStyle/>
                    <a:p>
                      <a:pPr marL="342900" marR="0" lvl="0" indent="-342900" algn="l" rtl="0">
                        <a:spcBef>
                          <a:spcPts val="0"/>
                        </a:spcBef>
                        <a:spcAft>
                          <a:spcPts val="0"/>
                        </a:spcAft>
                        <a:buClr>
                          <a:schemeClr val="dk1"/>
                        </a:buClr>
                        <a:buSzPts val="2000"/>
                        <a:buFont typeface="Arial"/>
                        <a:buChar char="•"/>
                      </a:pPr>
                      <a:r>
                        <a:rPr lang="en-US" sz="2000"/>
                        <a:t>Every other week</a:t>
                      </a:r>
                      <a:endParaRPr/>
                    </a:p>
                    <a:p>
                      <a:pPr marL="342900" marR="0" lvl="0" indent="-342900" algn="l" rtl="0">
                        <a:spcBef>
                          <a:spcPts val="0"/>
                        </a:spcBef>
                        <a:spcAft>
                          <a:spcPts val="0"/>
                        </a:spcAft>
                        <a:buClr>
                          <a:schemeClr val="dk1"/>
                        </a:buClr>
                        <a:buSzPts val="2000"/>
                        <a:buFont typeface="Arial"/>
                        <a:buChar char="•"/>
                      </a:pPr>
                      <a:r>
                        <a:rPr lang="en-US" sz="2000"/>
                        <a:t>Weekly</a:t>
                      </a:r>
                      <a:endParaRPr/>
                    </a:p>
                    <a:p>
                      <a:pPr marL="342900" marR="0" lvl="0" indent="-342900" algn="l" rtl="0">
                        <a:spcBef>
                          <a:spcPts val="0"/>
                        </a:spcBef>
                        <a:spcAft>
                          <a:spcPts val="0"/>
                        </a:spcAft>
                        <a:buClr>
                          <a:schemeClr val="dk1"/>
                        </a:buClr>
                        <a:buSzPts val="2000"/>
                        <a:buFont typeface="Arial"/>
                        <a:buChar char="•"/>
                      </a:pPr>
                      <a:r>
                        <a:rPr lang="en-US" sz="2000"/>
                        <a:t>Weekly</a:t>
                      </a:r>
                      <a:endParaRPr/>
                    </a:p>
                  </a:txBody>
                  <a:tcPr marL="91450" marR="91450" marT="45725" marB="45725"/>
                </a:tc>
                <a:extLst>
                  <a:ext uri="{0D108BD9-81ED-4DB2-BD59-A6C34878D82A}">
                    <a16:rowId xmlns:a16="http://schemas.microsoft.com/office/drawing/2014/main" val="10002"/>
                  </a:ext>
                </a:extLst>
              </a:tr>
              <a:tr h="1012925">
                <a:tc>
                  <a:txBody>
                    <a:bodyPr/>
                    <a:lstStyle/>
                    <a:p>
                      <a:pPr marL="0" marR="0" lvl="0" indent="0" algn="l" rtl="0">
                        <a:spcBef>
                          <a:spcPts val="0"/>
                        </a:spcBef>
                        <a:spcAft>
                          <a:spcPts val="0"/>
                        </a:spcAft>
                        <a:buNone/>
                      </a:pPr>
                      <a:r>
                        <a:rPr lang="en-US" sz="2000"/>
                        <a:t>3</a:t>
                      </a:r>
                      <a:endParaRPr/>
                    </a:p>
                  </a:txBody>
                  <a:tcPr marL="91450" marR="91450" marT="45725" marB="45725"/>
                </a:tc>
                <a:tc>
                  <a:txBody>
                    <a:bodyPr/>
                    <a:lstStyle/>
                    <a:p>
                      <a:pPr marL="342900" marR="0" lvl="0" indent="-342900" algn="l" rtl="0">
                        <a:spcBef>
                          <a:spcPts val="0"/>
                        </a:spcBef>
                        <a:spcAft>
                          <a:spcPts val="0"/>
                        </a:spcAft>
                        <a:buClr>
                          <a:schemeClr val="dk1"/>
                        </a:buClr>
                        <a:buSzPts val="2000"/>
                        <a:buFont typeface="Arial"/>
                        <a:buChar char="•"/>
                      </a:pPr>
                      <a:r>
                        <a:rPr lang="en-US" sz="2000"/>
                        <a:t>Intervention specific measures</a:t>
                      </a:r>
                      <a:endParaRPr/>
                    </a:p>
                    <a:p>
                      <a:pPr marL="342900" marR="0" lvl="0" indent="-342900" algn="l" rtl="0">
                        <a:spcBef>
                          <a:spcPts val="0"/>
                        </a:spcBef>
                        <a:spcAft>
                          <a:spcPts val="0"/>
                        </a:spcAft>
                        <a:buClr>
                          <a:schemeClr val="dk1"/>
                        </a:buClr>
                        <a:buSzPts val="2000"/>
                        <a:buFont typeface="Arial"/>
                        <a:buChar char="•"/>
                      </a:pPr>
                      <a:r>
                        <a:rPr lang="en-US" sz="2000"/>
                        <a:t>Individual behavior tracking sheets</a:t>
                      </a:r>
                      <a:endParaRPr/>
                    </a:p>
                    <a:p>
                      <a:pPr marL="342900" marR="0" lvl="0" indent="-342900" algn="l" rtl="0">
                        <a:spcBef>
                          <a:spcPts val="0"/>
                        </a:spcBef>
                        <a:spcAft>
                          <a:spcPts val="0"/>
                        </a:spcAft>
                        <a:buClr>
                          <a:schemeClr val="dk1"/>
                        </a:buClr>
                        <a:buSzPts val="2000"/>
                        <a:buFont typeface="Arial"/>
                        <a:buChar char="•"/>
                      </a:pPr>
                      <a:r>
                        <a:rPr lang="en-US" sz="2000"/>
                        <a:t>Direct Behavior Ratings (DBR)</a:t>
                      </a:r>
                      <a:endParaRPr/>
                    </a:p>
                  </a:txBody>
                  <a:tcPr marL="91450" marR="91450" marT="45725" marB="45725"/>
                </a:tc>
                <a:tc>
                  <a:txBody>
                    <a:bodyPr/>
                    <a:lstStyle/>
                    <a:p>
                      <a:pPr marL="342900" marR="0" lvl="0" indent="-342900" algn="l" rtl="0">
                        <a:spcBef>
                          <a:spcPts val="0"/>
                        </a:spcBef>
                        <a:spcAft>
                          <a:spcPts val="0"/>
                        </a:spcAft>
                        <a:buClr>
                          <a:schemeClr val="dk1"/>
                        </a:buClr>
                        <a:buSzPts val="2000"/>
                        <a:buFont typeface="Arial"/>
                        <a:buChar char="•"/>
                      </a:pPr>
                      <a:r>
                        <a:rPr lang="en-US" sz="2000"/>
                        <a:t>Daily/Weekly</a:t>
                      </a:r>
                      <a:endParaRPr/>
                    </a:p>
                    <a:p>
                      <a:pPr marL="342900" marR="0" lvl="0" indent="-342900" algn="l" rtl="0">
                        <a:spcBef>
                          <a:spcPts val="0"/>
                        </a:spcBef>
                        <a:spcAft>
                          <a:spcPts val="0"/>
                        </a:spcAft>
                        <a:buClr>
                          <a:schemeClr val="dk1"/>
                        </a:buClr>
                        <a:buSzPts val="2000"/>
                        <a:buFont typeface="Arial"/>
                        <a:buChar char="•"/>
                      </a:pPr>
                      <a:r>
                        <a:rPr lang="en-US" sz="2000"/>
                        <a:t>Daily</a:t>
                      </a:r>
                      <a:endParaRPr/>
                    </a:p>
                  </a:txBody>
                  <a:tcPr marL="91450" marR="91450" marT="45725" marB="45725"/>
                </a:tc>
                <a:extLst>
                  <a:ext uri="{0D108BD9-81ED-4DB2-BD59-A6C34878D82A}">
                    <a16:rowId xmlns:a16="http://schemas.microsoft.com/office/drawing/2014/main" val="10003"/>
                  </a:ext>
                </a:extLst>
              </a:tr>
            </a:tbl>
          </a:graphicData>
        </a:graphic>
      </p:graphicFrame>
      <p:sp>
        <p:nvSpPr>
          <p:cNvPr id="1438" name="Google Shape;1438;p260"/>
          <p:cNvSpPr txBox="1">
            <a:spLocks noGrp="1"/>
          </p:cNvSpPr>
          <p:nvPr>
            <p:ph type="title"/>
          </p:nvPr>
        </p:nvSpPr>
        <p:spPr>
          <a:xfrm>
            <a:off x="687400" y="318050"/>
            <a:ext cx="8224800" cy="858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Example of PM Tools</a:t>
            </a:r>
            <a:endParaRPr/>
          </a:p>
        </p:txBody>
      </p:sp>
      <p:sp>
        <p:nvSpPr>
          <p:cNvPr id="1439" name="Google Shape;1439;p26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solidFill>
                  <a:srgbClr val="25496F"/>
                </a:solidFill>
              </a:rPr>
              <a:t>36</a:t>
            </a:fld>
            <a:endParaRPr>
              <a:solidFill>
                <a:srgbClr val="25496F"/>
              </a:solidFill>
            </a:endParaRPr>
          </a:p>
        </p:txBody>
      </p:sp>
      <p:pic>
        <p:nvPicPr>
          <p:cNvPr id="1440" name="Google Shape;1440;p260"/>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261"/>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TEAM REFLECTION: Progress Monitoring</a:t>
            </a:r>
            <a:endParaRPr/>
          </a:p>
        </p:txBody>
      </p:sp>
      <p:sp>
        <p:nvSpPr>
          <p:cNvPr id="1447" name="Google Shape;1447;p261"/>
          <p:cNvSpPr txBox="1">
            <a:spLocks noGrp="1"/>
          </p:cNvSpPr>
          <p:nvPr>
            <p:ph type="body" idx="1"/>
          </p:nvPr>
        </p:nvSpPr>
        <p:spPr>
          <a:xfrm>
            <a:off x="687388" y="2077249"/>
            <a:ext cx="8224800" cy="37941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What assessments and tools will you use or do you use to measure each content area and level of intervention?</a:t>
            </a:r>
            <a:endParaRPr/>
          </a:p>
          <a:p>
            <a:pPr marL="457200" lvl="0" indent="-381000" algn="l" rtl="0">
              <a:spcBef>
                <a:spcPts val="1000"/>
              </a:spcBef>
              <a:spcAft>
                <a:spcPts val="1000"/>
              </a:spcAft>
              <a:buSzPts val="2400"/>
              <a:buChar char="▪"/>
            </a:pPr>
            <a:r>
              <a:rPr lang="en-US"/>
              <a:t>With what frequency do you need to collect student data for Tiers 2 and 3 intervention?</a:t>
            </a:r>
            <a:endParaRPr/>
          </a:p>
        </p:txBody>
      </p:sp>
      <p:sp>
        <p:nvSpPr>
          <p:cNvPr id="1448" name="Google Shape;1448;p261"/>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37</a:t>
            </a:fld>
            <a:endParaRPr>
              <a:solidFill>
                <a:srgbClr val="BFBFBF"/>
              </a:solidFill>
            </a:endParaRPr>
          </a:p>
        </p:txBody>
      </p:sp>
      <p:sp>
        <p:nvSpPr>
          <p:cNvPr id="1449" name="Google Shape;1449;p261"/>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1450" name="Google Shape;1450;p261"/>
          <p:cNvSpPr/>
          <p:nvPr/>
        </p:nvSpPr>
        <p:spPr>
          <a:xfrm>
            <a:off x="7081199" y="5762300"/>
            <a:ext cx="183103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51" name="Google Shape;1451;p261"/>
          <p:cNvSpPr txBox="1"/>
          <p:nvPr/>
        </p:nvSpPr>
        <p:spPr>
          <a:xfrm>
            <a:off x="7472826" y="6181375"/>
            <a:ext cx="10692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pic>
        <p:nvPicPr>
          <p:cNvPr id="1452" name="Google Shape;1452;p261"/>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262"/>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Essential Component: Data-Based Decision </a:t>
            </a:r>
            <a:endParaRPr/>
          </a:p>
          <a:p>
            <a:pPr marL="0" lvl="0" indent="0" algn="l" rtl="0">
              <a:lnSpc>
                <a:spcPct val="100000"/>
              </a:lnSpc>
              <a:spcBef>
                <a:spcPts val="0"/>
              </a:spcBef>
              <a:spcAft>
                <a:spcPts val="0"/>
              </a:spcAft>
              <a:buClr>
                <a:schemeClr val="lt1"/>
              </a:buClr>
              <a:buSzPts val="4400"/>
              <a:buFont typeface="Arial"/>
              <a:buNone/>
            </a:pPr>
            <a:r>
              <a:rPr lang="en-US"/>
              <a:t>Making</a:t>
            </a:r>
            <a:endParaRPr/>
          </a:p>
        </p:txBody>
      </p:sp>
      <p:sp>
        <p:nvSpPr>
          <p:cNvPr id="1459" name="Google Shape;1459;p262"/>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pic>
        <p:nvPicPr>
          <p:cNvPr id="1460" name="Google Shape;1460;p262"/>
          <p:cNvPicPr preferRelativeResize="0"/>
          <p:nvPr/>
        </p:nvPicPr>
        <p:blipFill rotWithShape="1">
          <a:blip r:embed="rId3">
            <a:alphaModFix/>
          </a:blip>
          <a:srcRect/>
          <a:stretch/>
        </p:blipFill>
        <p:spPr>
          <a:xfrm>
            <a:off x="6573601" y="1666526"/>
            <a:ext cx="2338726" cy="27369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263"/>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A problem-solving process of collecting and analyzing a common set of </a:t>
            </a:r>
            <a:r>
              <a:rPr lang="en-US" b="1"/>
              <a:t>data</a:t>
            </a:r>
            <a:r>
              <a:rPr lang="en-US" b="1">
                <a:solidFill>
                  <a:srgbClr val="FF0000"/>
                </a:solidFill>
              </a:rPr>
              <a:t> </a:t>
            </a:r>
            <a:r>
              <a:rPr lang="en-US"/>
              <a:t>to: </a:t>
            </a:r>
            <a:endParaRPr/>
          </a:p>
          <a:p>
            <a:pPr marL="457200" lvl="0" indent="-381000" algn="l" rtl="0">
              <a:spcBef>
                <a:spcPts val="600"/>
              </a:spcBef>
              <a:spcAft>
                <a:spcPts val="0"/>
              </a:spcAft>
              <a:buSzPts val="2400"/>
              <a:buChar char="▪"/>
            </a:pPr>
            <a:r>
              <a:rPr lang="en-US"/>
              <a:t>Identify areas of need</a:t>
            </a:r>
            <a:endParaRPr/>
          </a:p>
          <a:p>
            <a:pPr marL="457200" lvl="0" indent="-381000" algn="l" rtl="0">
              <a:spcBef>
                <a:spcPts val="1000"/>
              </a:spcBef>
              <a:spcAft>
                <a:spcPts val="0"/>
              </a:spcAft>
              <a:buSzPts val="2400"/>
              <a:buChar char="▪"/>
            </a:pPr>
            <a:r>
              <a:rPr lang="en-US"/>
              <a:t>Set measurable goals</a:t>
            </a:r>
            <a:endParaRPr/>
          </a:p>
          <a:p>
            <a:pPr marL="457200" lvl="0" indent="-381000" algn="l" rtl="0">
              <a:spcBef>
                <a:spcPts val="1000"/>
              </a:spcBef>
              <a:spcAft>
                <a:spcPts val="0"/>
              </a:spcAft>
              <a:buSzPts val="2400"/>
              <a:buChar char="▪"/>
            </a:pPr>
            <a:r>
              <a:rPr lang="en-US"/>
              <a:t>Analyze and hypothesize root causes of problem areas</a:t>
            </a:r>
            <a:endParaRPr/>
          </a:p>
          <a:p>
            <a:pPr marL="457200" lvl="0" indent="-381000" algn="l" rtl="0">
              <a:spcBef>
                <a:spcPts val="1000"/>
              </a:spcBef>
              <a:spcAft>
                <a:spcPts val="1000"/>
              </a:spcAft>
              <a:buSzPts val="2400"/>
              <a:buChar char="▪"/>
            </a:pPr>
            <a:r>
              <a:rPr lang="en-US"/>
              <a:t>Identify and implement research-based strategies to address specific areas</a:t>
            </a:r>
            <a:endParaRPr/>
          </a:p>
        </p:txBody>
      </p:sp>
      <p:sp>
        <p:nvSpPr>
          <p:cNvPr id="1467" name="Google Shape;1467;p263"/>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What Is DBDM?</a:t>
            </a:r>
            <a:endParaRPr/>
          </a:p>
        </p:txBody>
      </p:sp>
      <p:sp>
        <p:nvSpPr>
          <p:cNvPr id="1468" name="Google Shape;1468;p26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39</a:t>
            </a:fld>
            <a:endParaRPr>
              <a:solidFill>
                <a:srgbClr val="BFBFBF"/>
              </a:solidFill>
            </a:endParaRPr>
          </a:p>
        </p:txBody>
      </p:sp>
      <p:pic>
        <p:nvPicPr>
          <p:cNvPr id="1469" name="Google Shape;1469;p263"/>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228"/>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What do you think about when you hear Response to Intervention, or RTI?</a:t>
            </a:r>
            <a:endParaRPr/>
          </a:p>
          <a:p>
            <a:pPr marL="914400" lvl="0" indent="0" algn="l" rtl="0">
              <a:spcBef>
                <a:spcPts val="600"/>
              </a:spcBef>
              <a:spcAft>
                <a:spcPts val="0"/>
              </a:spcAft>
              <a:buNone/>
            </a:pPr>
            <a:endParaRPr/>
          </a:p>
          <a:p>
            <a:pPr marL="457200" lvl="0" indent="-381000" algn="l" rtl="0">
              <a:spcBef>
                <a:spcPts val="600"/>
              </a:spcBef>
              <a:spcAft>
                <a:spcPts val="0"/>
              </a:spcAft>
              <a:buSzPts val="2400"/>
              <a:buChar char="▪"/>
            </a:pPr>
            <a:r>
              <a:rPr lang="en-US"/>
              <a:t>What questions do you have about RTI?  </a:t>
            </a:r>
            <a:endParaRPr/>
          </a:p>
        </p:txBody>
      </p:sp>
      <p:sp>
        <p:nvSpPr>
          <p:cNvPr id="1083" name="Google Shape;1083;p228"/>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THINK-PAIR-SHARE</a:t>
            </a:r>
            <a:endParaRPr/>
          </a:p>
        </p:txBody>
      </p:sp>
      <p:sp>
        <p:nvSpPr>
          <p:cNvPr id="1084" name="Google Shape;1084;p22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085" name="Google Shape;1085;p228"/>
          <p:cNvSpPr txBox="1">
            <a:spLocks noGrp="1"/>
          </p:cNvSpPr>
          <p:nvPr>
            <p:ph type="body" idx="2"/>
          </p:nvPr>
        </p:nvSpPr>
        <p:spPr>
          <a:xfrm>
            <a:off x="687388" y="5734975"/>
            <a:ext cx="8224837"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SzPts val="1000"/>
              <a:buNone/>
            </a:pPr>
            <a:endParaRPr/>
          </a:p>
        </p:txBody>
      </p:sp>
      <p:sp>
        <p:nvSpPr>
          <p:cNvPr id="1086" name="Google Shape;1086;p228"/>
          <p:cNvSpPr/>
          <p:nvPr/>
        </p:nvSpPr>
        <p:spPr>
          <a:xfrm>
            <a:off x="7182649" y="5734975"/>
            <a:ext cx="1729620" cy="1110132"/>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087" name="Google Shape;1087;p228"/>
          <p:cNvSpPr txBox="1"/>
          <p:nvPr/>
        </p:nvSpPr>
        <p:spPr>
          <a:xfrm>
            <a:off x="7466700" y="6089725"/>
            <a:ext cx="11364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i="0" u="none" strike="noStrike" cap="none">
              <a:solidFill>
                <a:srgbClr val="000000"/>
              </a:solidFill>
            </a:endParaRPr>
          </a:p>
        </p:txBody>
      </p:sp>
      <p:pic>
        <p:nvPicPr>
          <p:cNvPr id="1088" name="Google Shape;1088;p228"/>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264"/>
          <p:cNvSpPr txBox="1">
            <a:spLocks noGrp="1"/>
          </p:cNvSpPr>
          <p:nvPr>
            <p:ph type="body" idx="1"/>
          </p:nvPr>
        </p:nvSpPr>
        <p:spPr>
          <a:xfrm>
            <a:off x="687526" y="2055813"/>
            <a:ext cx="4050729" cy="3852006"/>
          </a:xfrm>
          <a:prstGeom prst="rect">
            <a:avLst/>
          </a:prstGeom>
          <a:noFill/>
          <a:ln>
            <a:noFill/>
          </a:ln>
        </p:spPr>
        <p:txBody>
          <a:bodyPr spcFirstLastPara="1" wrap="square" lIns="0" tIns="0" rIns="0" bIns="0" anchor="t" anchorCtr="0">
            <a:noAutofit/>
          </a:bodyPr>
          <a:lstStyle/>
          <a:p>
            <a:pPr marL="457200" lvl="0" indent="-457200" algn="l" rtl="0">
              <a:spcBef>
                <a:spcPts val="0"/>
              </a:spcBef>
              <a:spcAft>
                <a:spcPts val="0"/>
              </a:spcAft>
              <a:buSzPts val="2400"/>
              <a:buAutoNum type="arabicPeriod"/>
            </a:pPr>
            <a:r>
              <a:rPr lang="en-US"/>
              <a:t>Define the problem and set the goal</a:t>
            </a:r>
            <a:endParaRPr/>
          </a:p>
          <a:p>
            <a:pPr marL="457200" lvl="0" indent="-457200" algn="l" rtl="0">
              <a:spcBef>
                <a:spcPts val="600"/>
              </a:spcBef>
              <a:spcAft>
                <a:spcPts val="0"/>
              </a:spcAft>
              <a:buSzPts val="2400"/>
              <a:buAutoNum type="arabicPeriod"/>
            </a:pPr>
            <a:r>
              <a:rPr lang="en-US"/>
              <a:t>Analyze the problem and hypothesize</a:t>
            </a:r>
            <a:endParaRPr/>
          </a:p>
          <a:p>
            <a:pPr marL="457200" lvl="0" indent="-457200" algn="l" rtl="0">
              <a:spcBef>
                <a:spcPts val="600"/>
              </a:spcBef>
              <a:spcAft>
                <a:spcPts val="0"/>
              </a:spcAft>
              <a:buSzPts val="2400"/>
              <a:buAutoNum type="arabicPeriod"/>
            </a:pPr>
            <a:r>
              <a:rPr lang="en-US"/>
              <a:t>Develop and implement the plan</a:t>
            </a:r>
            <a:endParaRPr/>
          </a:p>
          <a:p>
            <a:pPr marL="457200" lvl="0" indent="-457200" algn="l" rtl="0">
              <a:spcBef>
                <a:spcPts val="600"/>
              </a:spcBef>
              <a:spcAft>
                <a:spcPts val="0"/>
              </a:spcAft>
              <a:buSzPts val="2400"/>
              <a:buAutoNum type="arabicPeriod"/>
            </a:pPr>
            <a:r>
              <a:rPr lang="en-US"/>
              <a:t>Evaluate the plan</a:t>
            </a:r>
            <a:endParaRPr/>
          </a:p>
        </p:txBody>
      </p:sp>
      <p:sp>
        <p:nvSpPr>
          <p:cNvPr id="1476" name="Google Shape;1476;p264"/>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Four-Step Problem-Solving Method </a:t>
            </a:r>
            <a:endParaRPr/>
          </a:p>
        </p:txBody>
      </p:sp>
      <p:sp>
        <p:nvSpPr>
          <p:cNvPr id="1477" name="Google Shape;1477;p26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40</a:t>
            </a:fld>
            <a:endParaRPr>
              <a:solidFill>
                <a:srgbClr val="BFBFBF"/>
              </a:solidFill>
            </a:endParaRPr>
          </a:p>
        </p:txBody>
      </p:sp>
      <p:sp>
        <p:nvSpPr>
          <p:cNvPr id="1478" name="Google Shape;1478;p264"/>
          <p:cNvSpPr txBox="1"/>
          <p:nvPr/>
        </p:nvSpPr>
        <p:spPr>
          <a:xfrm>
            <a:off x="7811552" y="5660100"/>
            <a:ext cx="1197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latin typeface="Arial"/>
                <a:ea typeface="Arial"/>
                <a:cs typeface="Arial"/>
                <a:sym typeface="Arial"/>
              </a:rPr>
              <a:t>Elliott, 2016</a:t>
            </a:r>
            <a:endParaRPr sz="1200"/>
          </a:p>
        </p:txBody>
      </p:sp>
      <p:pic>
        <p:nvPicPr>
          <p:cNvPr id="1479" name="Google Shape;1479;p264"/>
          <p:cNvPicPr preferRelativeResize="0"/>
          <p:nvPr/>
        </p:nvPicPr>
        <p:blipFill>
          <a:blip r:embed="rId3">
            <a:alphaModFix/>
          </a:blip>
          <a:stretch>
            <a:fillRect/>
          </a:stretch>
        </p:blipFill>
        <p:spPr>
          <a:xfrm>
            <a:off x="6643700" y="318050"/>
            <a:ext cx="2500300" cy="651725"/>
          </a:xfrm>
          <a:prstGeom prst="rect">
            <a:avLst/>
          </a:prstGeom>
          <a:noFill/>
          <a:ln>
            <a:noFill/>
          </a:ln>
        </p:spPr>
      </p:pic>
      <p:pic>
        <p:nvPicPr>
          <p:cNvPr id="1480" name="Google Shape;1480;p264"/>
          <p:cNvPicPr preferRelativeResize="0"/>
          <p:nvPr/>
        </p:nvPicPr>
        <p:blipFill>
          <a:blip r:embed="rId4">
            <a:alphaModFix/>
          </a:blip>
          <a:stretch>
            <a:fillRect/>
          </a:stretch>
        </p:blipFill>
        <p:spPr>
          <a:xfrm>
            <a:off x="4738250" y="2141275"/>
            <a:ext cx="4385725" cy="30841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265"/>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Decision Making: Tier I</a:t>
            </a:r>
            <a:endParaRPr/>
          </a:p>
        </p:txBody>
      </p:sp>
      <p:sp>
        <p:nvSpPr>
          <p:cNvPr id="1487" name="Google Shape;1487;p26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41</a:t>
            </a:fld>
            <a:endParaRPr/>
          </a:p>
        </p:txBody>
      </p:sp>
      <p:sp>
        <p:nvSpPr>
          <p:cNvPr id="1488" name="Google Shape;1488;p265"/>
          <p:cNvSpPr/>
          <p:nvPr/>
        </p:nvSpPr>
        <p:spPr>
          <a:xfrm>
            <a:off x="687388" y="2321168"/>
            <a:ext cx="3378175" cy="3066757"/>
          </a:xfrm>
          <a:prstGeom prst="roundRect">
            <a:avLst>
              <a:gd name="adj" fmla="val 16667"/>
            </a:avLst>
          </a:prstGeom>
          <a:solidFill>
            <a:srgbClr val="385878"/>
          </a:solidFill>
          <a:ln w="25400" cap="flat" cmpd="sng">
            <a:solidFill>
              <a:srgbClr val="36567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Arial"/>
                <a:ea typeface="Arial"/>
                <a:cs typeface="Arial"/>
                <a:sym typeface="Arial"/>
              </a:rPr>
              <a:t>System- Level DBDM </a:t>
            </a:r>
            <a:endParaRPr/>
          </a:p>
        </p:txBody>
      </p:sp>
      <p:sp>
        <p:nvSpPr>
          <p:cNvPr id="1489" name="Google Shape;1489;p265"/>
          <p:cNvSpPr/>
          <p:nvPr/>
        </p:nvSpPr>
        <p:spPr>
          <a:xfrm>
            <a:off x="5584874" y="2321168"/>
            <a:ext cx="3327351" cy="3066756"/>
          </a:xfrm>
          <a:prstGeom prst="roundRect">
            <a:avLst>
              <a:gd name="adj" fmla="val 16667"/>
            </a:avLst>
          </a:prstGeom>
          <a:solidFill>
            <a:srgbClr val="385878"/>
          </a:solidFill>
          <a:ln w="25400" cap="flat" cmpd="sng">
            <a:solidFill>
              <a:srgbClr val="36567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Arial"/>
                <a:ea typeface="Arial"/>
                <a:cs typeface="Arial"/>
                <a:sym typeface="Arial"/>
              </a:rPr>
              <a:t>Student- Level DBDM</a:t>
            </a:r>
            <a:endParaRPr/>
          </a:p>
        </p:txBody>
      </p:sp>
      <p:sp>
        <p:nvSpPr>
          <p:cNvPr id="1490" name="Google Shape;1490;p265"/>
          <p:cNvSpPr/>
          <p:nvPr/>
        </p:nvSpPr>
        <p:spPr>
          <a:xfrm>
            <a:off x="4389120" y="3530989"/>
            <a:ext cx="981453" cy="647114"/>
          </a:xfrm>
          <a:prstGeom prst="rightArrow">
            <a:avLst>
              <a:gd name="adj1" fmla="val 50000"/>
              <a:gd name="adj2" fmla="val 50000"/>
            </a:avLst>
          </a:prstGeom>
          <a:solidFill>
            <a:schemeClr val="accent1"/>
          </a:solidFill>
          <a:ln w="25400" cap="flat" cmpd="sng">
            <a:solidFill>
              <a:srgbClr val="36567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491" name="Google Shape;1491;p265"/>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266"/>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Evaluate the overall effectiveness of the Tier 1 curriculum and instruction</a:t>
            </a:r>
            <a:endParaRPr/>
          </a:p>
          <a:p>
            <a:pPr marL="233362" lvl="0" indent="-233362" algn="l" rtl="0">
              <a:spcBef>
                <a:spcPts val="0"/>
              </a:spcBef>
              <a:spcAft>
                <a:spcPts val="0"/>
              </a:spcAft>
              <a:buSzPts val="2400"/>
              <a:buChar char="▪"/>
            </a:pPr>
            <a:r>
              <a:rPr lang="en-US"/>
              <a:t>Evaluate the effectiveness of the curriculum and instruction for subgroups</a:t>
            </a:r>
            <a:endParaRPr/>
          </a:p>
          <a:p>
            <a:pPr marL="233363" lvl="0" indent="-233363" algn="l" rtl="0">
              <a:spcBef>
                <a:spcPts val="600"/>
              </a:spcBef>
              <a:spcAft>
                <a:spcPts val="0"/>
              </a:spcAft>
              <a:buSzPts val="2400"/>
              <a:buChar char="▪"/>
            </a:pPr>
            <a:r>
              <a:rPr lang="en-US"/>
              <a:t>Identify areas of system improvement</a:t>
            </a:r>
            <a:endParaRPr/>
          </a:p>
          <a:p>
            <a:pPr marL="233363" lvl="0" indent="-233363" algn="l" rtl="0">
              <a:spcBef>
                <a:spcPts val="600"/>
              </a:spcBef>
              <a:spcAft>
                <a:spcPts val="0"/>
              </a:spcAft>
              <a:buSzPts val="2400"/>
              <a:buChar char="▪"/>
            </a:pPr>
            <a:r>
              <a:rPr lang="en-US"/>
              <a:t>Support development of system-level interventions and measurable goals</a:t>
            </a:r>
            <a:endParaRPr/>
          </a:p>
          <a:p>
            <a:pPr marL="233363" lvl="0" indent="-233363" algn="l" rtl="0">
              <a:spcBef>
                <a:spcPts val="600"/>
              </a:spcBef>
              <a:spcAft>
                <a:spcPts val="0"/>
              </a:spcAft>
              <a:buSzPts val="2400"/>
              <a:buChar char="▪"/>
            </a:pPr>
            <a:r>
              <a:rPr lang="en-US"/>
              <a:t>Identify students who need additional assessment and intervention</a:t>
            </a:r>
            <a:endParaRPr/>
          </a:p>
        </p:txBody>
      </p:sp>
      <p:sp>
        <p:nvSpPr>
          <p:cNvPr id="1498" name="Google Shape;1498;p266"/>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Outcomes</a:t>
            </a:r>
            <a:r>
              <a:rPr lang="en-US" sz="4000"/>
              <a:t> </a:t>
            </a:r>
            <a:r>
              <a:rPr lang="en-US"/>
              <a:t>of DBDM at Tier I</a:t>
            </a:r>
            <a:endParaRPr/>
          </a:p>
        </p:txBody>
      </p:sp>
      <p:sp>
        <p:nvSpPr>
          <p:cNvPr id="1499" name="Google Shape;1499;p26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42</a:t>
            </a:fld>
            <a:endParaRPr/>
          </a:p>
        </p:txBody>
      </p:sp>
      <p:pic>
        <p:nvPicPr>
          <p:cNvPr id="1500" name="Google Shape;1500;p266"/>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267"/>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Decision Making: Tiers 2 and 3</a:t>
            </a:r>
            <a:endParaRPr/>
          </a:p>
        </p:txBody>
      </p:sp>
      <p:sp>
        <p:nvSpPr>
          <p:cNvPr id="1507" name="Google Shape;1507;p26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43</a:t>
            </a:fld>
            <a:endParaRPr/>
          </a:p>
        </p:txBody>
      </p:sp>
      <p:sp>
        <p:nvSpPr>
          <p:cNvPr id="1508" name="Google Shape;1508;p267"/>
          <p:cNvSpPr/>
          <p:nvPr/>
        </p:nvSpPr>
        <p:spPr>
          <a:xfrm>
            <a:off x="687388" y="2321168"/>
            <a:ext cx="3378175" cy="3066757"/>
          </a:xfrm>
          <a:prstGeom prst="roundRect">
            <a:avLst>
              <a:gd name="adj" fmla="val 16667"/>
            </a:avLst>
          </a:prstGeom>
          <a:solidFill>
            <a:srgbClr val="385878"/>
          </a:solidFill>
          <a:ln w="25400" cap="flat" cmpd="sng">
            <a:solidFill>
              <a:srgbClr val="36567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Arial"/>
                <a:ea typeface="Arial"/>
                <a:cs typeface="Arial"/>
                <a:sym typeface="Arial"/>
              </a:rPr>
              <a:t>System- Level DBDM </a:t>
            </a:r>
            <a:endParaRPr/>
          </a:p>
        </p:txBody>
      </p:sp>
      <p:sp>
        <p:nvSpPr>
          <p:cNvPr id="1509" name="Google Shape;1509;p267"/>
          <p:cNvSpPr/>
          <p:nvPr/>
        </p:nvSpPr>
        <p:spPr>
          <a:xfrm>
            <a:off x="5584874" y="2321168"/>
            <a:ext cx="3327351" cy="3066756"/>
          </a:xfrm>
          <a:prstGeom prst="roundRect">
            <a:avLst>
              <a:gd name="adj" fmla="val 16667"/>
            </a:avLst>
          </a:prstGeom>
          <a:solidFill>
            <a:srgbClr val="385878"/>
          </a:solidFill>
          <a:ln w="25400" cap="flat" cmpd="sng">
            <a:solidFill>
              <a:srgbClr val="36567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Arial"/>
                <a:ea typeface="Arial"/>
                <a:cs typeface="Arial"/>
                <a:sym typeface="Arial"/>
              </a:rPr>
              <a:t>Student- Level DBDM</a:t>
            </a:r>
            <a:endParaRPr/>
          </a:p>
        </p:txBody>
      </p:sp>
      <p:sp>
        <p:nvSpPr>
          <p:cNvPr id="1510" name="Google Shape;1510;p267"/>
          <p:cNvSpPr/>
          <p:nvPr/>
        </p:nvSpPr>
        <p:spPr>
          <a:xfrm>
            <a:off x="4389120" y="3530989"/>
            <a:ext cx="981453" cy="647114"/>
          </a:xfrm>
          <a:prstGeom prst="rightArrow">
            <a:avLst>
              <a:gd name="adj1" fmla="val 50000"/>
              <a:gd name="adj2" fmla="val 50000"/>
            </a:avLst>
          </a:prstGeom>
          <a:solidFill>
            <a:schemeClr val="accent1"/>
          </a:solidFill>
          <a:ln w="25400" cap="flat" cmpd="sng">
            <a:solidFill>
              <a:srgbClr val="36567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511" name="Google Shape;1511;p267"/>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268"/>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233363" lvl="0" indent="-233363" algn="l" rtl="0">
              <a:spcBef>
                <a:spcPts val="0"/>
              </a:spcBef>
              <a:spcAft>
                <a:spcPts val="0"/>
              </a:spcAft>
              <a:buSzPts val="2400"/>
              <a:buChar char="▪"/>
            </a:pPr>
            <a:r>
              <a:rPr lang="en-US"/>
              <a:t>Evaluate students’ response to Tiers 2/3 intervention </a:t>
            </a:r>
            <a:endParaRPr/>
          </a:p>
          <a:p>
            <a:pPr marL="233362" lvl="0" indent="-233362" algn="l" rtl="0">
              <a:spcBef>
                <a:spcPts val="600"/>
              </a:spcBef>
              <a:spcAft>
                <a:spcPts val="0"/>
              </a:spcAft>
              <a:buSzPts val="2400"/>
              <a:buChar char="▪"/>
            </a:pPr>
            <a:r>
              <a:rPr lang="en-US"/>
              <a:t>Identify students who need additional diagnostic assessment and intensive intervention</a:t>
            </a:r>
            <a:endParaRPr/>
          </a:p>
          <a:p>
            <a:pPr marL="233363" lvl="0" indent="-233363" algn="l" rtl="0">
              <a:spcBef>
                <a:spcPts val="600"/>
              </a:spcBef>
              <a:spcAft>
                <a:spcPts val="0"/>
              </a:spcAft>
              <a:buSzPts val="2400"/>
              <a:buChar char="▪"/>
            </a:pPr>
            <a:r>
              <a:rPr lang="en-US"/>
              <a:t>Evaluate the overall effectiveness of the RTI system at Tiers 2 and 3</a:t>
            </a:r>
            <a:endParaRPr/>
          </a:p>
          <a:p>
            <a:pPr marL="233363" lvl="0" indent="-80963" algn="l" rtl="0">
              <a:spcBef>
                <a:spcPts val="600"/>
              </a:spcBef>
              <a:spcAft>
                <a:spcPts val="0"/>
              </a:spcAft>
              <a:buSzPts val="2400"/>
              <a:buNone/>
            </a:pPr>
            <a:endParaRPr/>
          </a:p>
        </p:txBody>
      </p:sp>
      <p:sp>
        <p:nvSpPr>
          <p:cNvPr id="1518" name="Google Shape;1518;p268"/>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Outcomes</a:t>
            </a:r>
            <a:r>
              <a:rPr lang="en-US" sz="4000"/>
              <a:t> </a:t>
            </a:r>
            <a:r>
              <a:rPr lang="en-US"/>
              <a:t>of DBDM at Tiers 2 and 3</a:t>
            </a:r>
            <a:endParaRPr/>
          </a:p>
        </p:txBody>
      </p:sp>
      <p:sp>
        <p:nvSpPr>
          <p:cNvPr id="1519" name="Google Shape;1519;p26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44</a:t>
            </a:fld>
            <a:endParaRPr/>
          </a:p>
        </p:txBody>
      </p:sp>
      <p:pic>
        <p:nvPicPr>
          <p:cNvPr id="1520" name="Google Shape;1520;p268"/>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269"/>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TEAM REFLECTION: </a:t>
            </a:r>
            <a:endParaRPr/>
          </a:p>
          <a:p>
            <a:pPr marL="0" lvl="0" indent="0" algn="l" rtl="0">
              <a:lnSpc>
                <a:spcPct val="90000"/>
              </a:lnSpc>
              <a:spcBef>
                <a:spcPts val="0"/>
              </a:spcBef>
              <a:spcAft>
                <a:spcPts val="0"/>
              </a:spcAft>
              <a:buNone/>
            </a:pPr>
            <a:r>
              <a:rPr lang="en-US"/>
              <a:t>Data-Based Decision Making</a:t>
            </a:r>
            <a:endParaRPr/>
          </a:p>
        </p:txBody>
      </p:sp>
      <p:sp>
        <p:nvSpPr>
          <p:cNvPr id="1527" name="Google Shape;1527;p269"/>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What types of data will you or do you use to make data-based instructional decisions?</a:t>
            </a:r>
            <a:endParaRPr/>
          </a:p>
          <a:p>
            <a:pPr marL="233362" lvl="0" indent="0" algn="l" rtl="0">
              <a:spcBef>
                <a:spcPts val="0"/>
              </a:spcBef>
              <a:spcAft>
                <a:spcPts val="0"/>
              </a:spcAft>
              <a:buNone/>
            </a:pPr>
            <a:endParaRPr/>
          </a:p>
          <a:p>
            <a:pPr marL="233363" lvl="0" indent="-233363" algn="l" rtl="0">
              <a:spcBef>
                <a:spcPts val="0"/>
              </a:spcBef>
              <a:spcAft>
                <a:spcPts val="0"/>
              </a:spcAft>
              <a:buSzPts val="2400"/>
              <a:buChar char="▪"/>
            </a:pPr>
            <a:r>
              <a:rPr lang="en-US"/>
              <a:t>To what extent are teams using and analyzing screening data? What are the strengths? What are areas for improvement?</a:t>
            </a:r>
            <a:endParaRPr/>
          </a:p>
          <a:p>
            <a:pPr marL="233363" lvl="0" indent="-80963" algn="l" rtl="0">
              <a:spcBef>
                <a:spcPts val="600"/>
              </a:spcBef>
              <a:spcAft>
                <a:spcPts val="0"/>
              </a:spcAft>
              <a:buSzPts val="2400"/>
              <a:buNone/>
            </a:pPr>
            <a:endParaRPr/>
          </a:p>
        </p:txBody>
      </p:sp>
      <p:sp>
        <p:nvSpPr>
          <p:cNvPr id="1528" name="Google Shape;1528;p269"/>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45</a:t>
            </a:fld>
            <a:endParaRPr>
              <a:solidFill>
                <a:srgbClr val="BFBFBF"/>
              </a:solidFill>
            </a:endParaRPr>
          </a:p>
        </p:txBody>
      </p:sp>
      <p:sp>
        <p:nvSpPr>
          <p:cNvPr id="1529" name="Google Shape;1529;p269"/>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1530" name="Google Shape;1530;p269"/>
          <p:cNvSpPr/>
          <p:nvPr/>
        </p:nvSpPr>
        <p:spPr>
          <a:xfrm>
            <a:off x="6939432" y="5762306"/>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31" name="Google Shape;1531;p269"/>
          <p:cNvSpPr txBox="1"/>
          <p:nvPr/>
        </p:nvSpPr>
        <p:spPr>
          <a:xfrm>
            <a:off x="7472819" y="6181365"/>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pic>
        <p:nvPicPr>
          <p:cNvPr id="1532" name="Google Shape;1532;p269"/>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270"/>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Multilevel Prevention System</a:t>
            </a:r>
            <a:endParaRPr/>
          </a:p>
        </p:txBody>
      </p:sp>
      <p:sp>
        <p:nvSpPr>
          <p:cNvPr id="1539" name="Google Shape;1539;p27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27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RTI Arkansas Model</a:t>
            </a:r>
            <a:endParaRPr/>
          </a:p>
        </p:txBody>
      </p:sp>
      <p:sp>
        <p:nvSpPr>
          <p:cNvPr id="1546" name="Google Shape;1546;p27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47</a:t>
            </a:fld>
            <a:endParaRPr/>
          </a:p>
        </p:txBody>
      </p:sp>
      <p:pic>
        <p:nvPicPr>
          <p:cNvPr id="1547" name="Google Shape;1547;p271"/>
          <p:cNvPicPr preferRelativeResize="0"/>
          <p:nvPr/>
        </p:nvPicPr>
        <p:blipFill rotWithShape="1">
          <a:blip r:embed="rId3">
            <a:alphaModFix/>
          </a:blip>
          <a:srcRect l="-669" t="68635" r="-770" b="-291"/>
          <a:stretch/>
        </p:blipFill>
        <p:spPr>
          <a:xfrm>
            <a:off x="1945216" y="4906761"/>
            <a:ext cx="5251452" cy="1702860"/>
          </a:xfrm>
          <a:prstGeom prst="rect">
            <a:avLst/>
          </a:prstGeom>
          <a:noFill/>
          <a:ln>
            <a:noFill/>
          </a:ln>
        </p:spPr>
      </p:pic>
      <p:pic>
        <p:nvPicPr>
          <p:cNvPr id="1548" name="Google Shape;1548;p271"/>
          <p:cNvPicPr preferRelativeResize="0"/>
          <p:nvPr/>
        </p:nvPicPr>
        <p:blipFill rotWithShape="1">
          <a:blip r:embed="rId3">
            <a:alphaModFix/>
          </a:blip>
          <a:srcRect l="-1850" t="33746" r="1849" b="33464"/>
          <a:stretch/>
        </p:blipFill>
        <p:spPr>
          <a:xfrm>
            <a:off x="1896533" y="3027161"/>
            <a:ext cx="5147735" cy="1699682"/>
          </a:xfrm>
          <a:prstGeom prst="rect">
            <a:avLst/>
          </a:prstGeom>
          <a:noFill/>
          <a:ln>
            <a:noFill/>
          </a:ln>
        </p:spPr>
      </p:pic>
      <p:pic>
        <p:nvPicPr>
          <p:cNvPr id="1549" name="Google Shape;1549;p271"/>
          <p:cNvPicPr preferRelativeResize="0"/>
          <p:nvPr/>
        </p:nvPicPr>
        <p:blipFill rotWithShape="1">
          <a:blip r:embed="rId3">
            <a:alphaModFix/>
          </a:blip>
          <a:srcRect b="67060"/>
          <a:stretch/>
        </p:blipFill>
        <p:spPr>
          <a:xfrm>
            <a:off x="2015067" y="1283028"/>
            <a:ext cx="5113867" cy="1736726"/>
          </a:xfrm>
          <a:prstGeom prst="rect">
            <a:avLst/>
          </a:prstGeom>
          <a:noFill/>
          <a:ln>
            <a:noFill/>
          </a:ln>
        </p:spPr>
      </p:pic>
      <p:pic>
        <p:nvPicPr>
          <p:cNvPr id="1550" name="Google Shape;1550;p271" descr="RTI Arkansas Logo.png"/>
          <p:cNvPicPr preferRelativeResize="0"/>
          <p:nvPr/>
        </p:nvPicPr>
        <p:blipFill rotWithShape="1">
          <a:blip r:embed="rId4">
            <a:alphaModFix/>
          </a:blip>
          <a:srcRect/>
          <a:stretch/>
        </p:blipFill>
        <p:spPr>
          <a:xfrm>
            <a:off x="6887173" y="336608"/>
            <a:ext cx="2025052" cy="373943"/>
          </a:xfrm>
          <a:prstGeom prst="rect">
            <a:avLst/>
          </a:prstGeom>
          <a:noFill/>
          <a:ln>
            <a:noFill/>
          </a:ln>
        </p:spPr>
      </p:pic>
      <p:pic>
        <p:nvPicPr>
          <p:cNvPr id="1551" name="Google Shape;1551;p271"/>
          <p:cNvPicPr preferRelativeResize="0"/>
          <p:nvPr/>
        </p:nvPicPr>
        <p:blipFill>
          <a:blip r:embed="rId5">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p272"/>
          <p:cNvSpPr/>
          <p:nvPr/>
        </p:nvSpPr>
        <p:spPr>
          <a:xfrm>
            <a:off x="3853075" y="1526700"/>
            <a:ext cx="5290800" cy="65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7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48</a:t>
            </a:fld>
            <a:endParaRPr/>
          </a:p>
        </p:txBody>
      </p:sp>
      <p:pic>
        <p:nvPicPr>
          <p:cNvPr id="1559" name="Google Shape;1559;p272" descr="RTI Arkansas Logo.png"/>
          <p:cNvPicPr preferRelativeResize="0"/>
          <p:nvPr/>
        </p:nvPicPr>
        <p:blipFill rotWithShape="1">
          <a:blip r:embed="rId3">
            <a:alphaModFix/>
          </a:blip>
          <a:srcRect/>
          <a:stretch/>
        </p:blipFill>
        <p:spPr>
          <a:xfrm>
            <a:off x="6887173" y="336608"/>
            <a:ext cx="2025052" cy="373943"/>
          </a:xfrm>
          <a:prstGeom prst="rect">
            <a:avLst/>
          </a:prstGeom>
          <a:noFill/>
          <a:ln>
            <a:noFill/>
          </a:ln>
        </p:spPr>
      </p:pic>
      <p:pic>
        <p:nvPicPr>
          <p:cNvPr id="1560" name="Google Shape;1560;p272"/>
          <p:cNvPicPr preferRelativeResize="0"/>
          <p:nvPr/>
        </p:nvPicPr>
        <p:blipFill>
          <a:blip r:embed="rId4">
            <a:alphaModFix/>
          </a:blip>
          <a:stretch>
            <a:fillRect/>
          </a:stretch>
        </p:blipFill>
        <p:spPr>
          <a:xfrm>
            <a:off x="6643700" y="318050"/>
            <a:ext cx="2500300" cy="651725"/>
          </a:xfrm>
          <a:prstGeom prst="rect">
            <a:avLst/>
          </a:prstGeom>
          <a:noFill/>
          <a:ln>
            <a:noFill/>
          </a:ln>
        </p:spPr>
      </p:pic>
      <p:pic>
        <p:nvPicPr>
          <p:cNvPr id="1561" name="Google Shape;1561;p272" descr="This graphic illustrates what level of evidence should be used at each tier of instruction.  The different tiers of instruction are represented by a triangle that is divided into 3 secontions vertically.  The bottom section is the largest and is labeled as &quot;primary&quot; and represents about 80% of students. Next to the label &quot;primary&quot; there is a box that represents reserach-based curricula.  Research based curricula is used at the primary level.  For example, a reading core curriculum may include research-based strategies such as partner reading. The middle section is labeled as &quot;secondary&quot; and represents about 15% of students. Next to the label &quot;secondary&quot; is a box that reads &quot;evidence-based interventions&quot;.  Evidence-based interventions should be used at the secondary level.  This means that the secondary intervention has been rigorously evaluated.  The top section is the smallest and is labeled as &quot;intensive&quot; and represents about 5% of students.  There is a box next to the word &quot;intensive&quot; that says &quot;adapted evidence-based interventions&quot;.  Adapted evidence-based interventions should be used at the intensive level."/>
          <p:cNvPicPr preferRelativeResize="0"/>
          <p:nvPr/>
        </p:nvPicPr>
        <p:blipFill rotWithShape="1">
          <a:blip r:embed="rId5">
            <a:alphaModFix/>
          </a:blip>
          <a:srcRect r="1681"/>
          <a:stretch/>
        </p:blipFill>
        <p:spPr>
          <a:xfrm>
            <a:off x="611201" y="1454185"/>
            <a:ext cx="8224800" cy="4416340"/>
          </a:xfrm>
          <a:prstGeom prst="rect">
            <a:avLst/>
          </a:prstGeom>
          <a:noFill/>
          <a:ln w="9525" cap="flat" cmpd="sng">
            <a:solidFill>
              <a:srgbClr val="000000"/>
            </a:solidFill>
            <a:prstDash val="solid"/>
            <a:round/>
            <a:headEnd type="none" w="sm" len="sm"/>
            <a:tailEnd type="none" w="sm" len="sm"/>
          </a:ln>
        </p:spPr>
      </p:pic>
      <p:sp>
        <p:nvSpPr>
          <p:cNvPr id="1562" name="Google Shape;1562;p272"/>
          <p:cNvSpPr txBox="1">
            <a:spLocks noGrp="1"/>
          </p:cNvSpPr>
          <p:nvPr>
            <p:ph type="title"/>
          </p:nvPr>
        </p:nvSpPr>
        <p:spPr>
          <a:xfrm>
            <a:off x="687400" y="318050"/>
            <a:ext cx="8224800" cy="106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Varying Evidence Standards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273"/>
          <p:cNvSpPr txBox="1">
            <a:spLocks noGrp="1"/>
          </p:cNvSpPr>
          <p:nvPr>
            <p:ph type="title"/>
          </p:nvPr>
        </p:nvSpPr>
        <p:spPr>
          <a:xfrm>
            <a:off x="687400" y="318050"/>
            <a:ext cx="8224800" cy="1458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Varying Evidence Standards</a:t>
            </a:r>
            <a:endParaRPr/>
          </a:p>
        </p:txBody>
      </p:sp>
      <p:sp>
        <p:nvSpPr>
          <p:cNvPr id="1569" name="Google Shape;1569;p27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49</a:t>
            </a:fld>
            <a:endParaRPr/>
          </a:p>
        </p:txBody>
      </p:sp>
      <p:grpSp>
        <p:nvGrpSpPr>
          <p:cNvPr id="1570" name="Google Shape;1570;p273"/>
          <p:cNvGrpSpPr/>
          <p:nvPr/>
        </p:nvGrpSpPr>
        <p:grpSpPr>
          <a:xfrm>
            <a:off x="687400" y="1981150"/>
            <a:ext cx="7935125" cy="3824700"/>
            <a:chOff x="687400" y="1981150"/>
            <a:chExt cx="7935125" cy="3824700"/>
          </a:xfrm>
        </p:grpSpPr>
        <p:sp>
          <p:nvSpPr>
            <p:cNvPr id="1571" name="Google Shape;1571;p273"/>
            <p:cNvSpPr txBox="1"/>
            <p:nvPr/>
          </p:nvSpPr>
          <p:spPr>
            <a:xfrm>
              <a:off x="4573600" y="2568250"/>
              <a:ext cx="4039500" cy="3237600"/>
            </a:xfrm>
            <a:prstGeom prst="rect">
              <a:avLst/>
            </a:prstGeom>
            <a:solidFill>
              <a:srgbClr val="F2F2F2"/>
            </a:solidFill>
            <a:ln w="285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233362" marR="0" lvl="0" indent="-233362" algn="l" rtl="0">
                <a:spcBef>
                  <a:spcPts val="0"/>
                </a:spcBef>
                <a:spcAft>
                  <a:spcPts val="0"/>
                </a:spcAft>
                <a:buClr>
                  <a:schemeClr val="dk2"/>
                </a:buClr>
                <a:buSzPts val="2400"/>
                <a:buFont typeface="Arial"/>
                <a:buChar char="•"/>
              </a:pPr>
              <a:r>
                <a:rPr lang="en-US" sz="2400">
                  <a:solidFill>
                    <a:srgbClr val="3B5978"/>
                  </a:solidFill>
                  <a:latin typeface="Arial"/>
                  <a:ea typeface="Arial"/>
                  <a:cs typeface="Arial"/>
                  <a:sym typeface="Arial"/>
                </a:rPr>
                <a:t>Recommended for Tier 2 and Tier 3</a:t>
              </a:r>
              <a:endParaRPr/>
            </a:p>
            <a:p>
              <a:pPr marL="233362" marR="0" lvl="0" indent="-233362" algn="l" rtl="0">
                <a:spcBef>
                  <a:spcPts val="600"/>
                </a:spcBef>
                <a:spcAft>
                  <a:spcPts val="0"/>
                </a:spcAft>
                <a:buClr>
                  <a:schemeClr val="dk2"/>
                </a:buClr>
                <a:buSzPts val="2400"/>
                <a:buFont typeface="Arial"/>
                <a:buChar char="•"/>
              </a:pPr>
              <a:r>
                <a:rPr lang="en-US" sz="2400">
                  <a:solidFill>
                    <a:srgbClr val="3B5978"/>
                  </a:solidFill>
                  <a:latin typeface="Arial"/>
                  <a:ea typeface="Arial"/>
                  <a:cs typeface="Arial"/>
                  <a:sym typeface="Arial"/>
                </a:rPr>
                <a:t>Materials evaluated using rigorous research design </a:t>
              </a:r>
              <a:endParaRPr/>
            </a:p>
            <a:p>
              <a:pPr marL="233362" marR="0" lvl="0" indent="-233362" algn="l" rtl="0">
                <a:spcBef>
                  <a:spcPts val="600"/>
                </a:spcBef>
                <a:spcAft>
                  <a:spcPts val="0"/>
                </a:spcAft>
                <a:buClr>
                  <a:schemeClr val="dk2"/>
                </a:buClr>
                <a:buSzPts val="2400"/>
                <a:buFont typeface="Arial"/>
                <a:buChar char="•"/>
              </a:pPr>
              <a:r>
                <a:rPr lang="en-US" sz="2400">
                  <a:solidFill>
                    <a:srgbClr val="3B5978"/>
                  </a:solidFill>
                  <a:latin typeface="Arial"/>
                  <a:ea typeface="Arial"/>
                  <a:cs typeface="Arial"/>
                  <a:sym typeface="Arial"/>
                </a:rPr>
                <a:t>Evidence of positive effects for students who received the intervention </a:t>
              </a:r>
              <a:endParaRPr/>
            </a:p>
            <a:p>
              <a:pPr marL="233362" marR="0" lvl="0" indent="-55562" algn="l" rtl="0">
                <a:spcBef>
                  <a:spcPts val="600"/>
                </a:spcBef>
                <a:spcAft>
                  <a:spcPts val="0"/>
                </a:spcAft>
                <a:buClr>
                  <a:srgbClr val="A6A6A6"/>
                </a:buClr>
                <a:buSzPts val="2800"/>
                <a:buFont typeface="Noto Sans Symbols"/>
                <a:buNone/>
              </a:pPr>
              <a:endParaRPr sz="2800">
                <a:solidFill>
                  <a:srgbClr val="3B5978"/>
                </a:solidFill>
                <a:latin typeface="Arial"/>
                <a:ea typeface="Arial"/>
                <a:cs typeface="Arial"/>
                <a:sym typeface="Arial"/>
              </a:endParaRPr>
            </a:p>
          </p:txBody>
        </p:sp>
        <p:grpSp>
          <p:nvGrpSpPr>
            <p:cNvPr id="1572" name="Google Shape;1572;p273"/>
            <p:cNvGrpSpPr/>
            <p:nvPr/>
          </p:nvGrpSpPr>
          <p:grpSpPr>
            <a:xfrm>
              <a:off x="687400" y="1981500"/>
              <a:ext cx="3886200" cy="3820125"/>
              <a:chOff x="687400" y="1981500"/>
              <a:chExt cx="3886200" cy="3820125"/>
            </a:xfrm>
          </p:grpSpPr>
          <p:sp>
            <p:nvSpPr>
              <p:cNvPr id="1573" name="Google Shape;1573;p273"/>
              <p:cNvSpPr txBox="1"/>
              <p:nvPr/>
            </p:nvSpPr>
            <p:spPr>
              <a:xfrm>
                <a:off x="687400" y="2564025"/>
                <a:ext cx="3886200" cy="3237600"/>
              </a:xfrm>
              <a:prstGeom prst="rect">
                <a:avLst/>
              </a:prstGeom>
              <a:solidFill>
                <a:srgbClr val="F2F2F2"/>
              </a:solidFill>
              <a:ln w="285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233362" marR="0" lvl="0" indent="-233362" algn="l" rtl="0">
                  <a:spcBef>
                    <a:spcPts val="0"/>
                  </a:spcBef>
                  <a:spcAft>
                    <a:spcPts val="0"/>
                  </a:spcAft>
                  <a:buClr>
                    <a:schemeClr val="dk2"/>
                  </a:buClr>
                  <a:buSzPts val="2400"/>
                  <a:buFont typeface="Arial"/>
                  <a:buChar char="•"/>
                </a:pPr>
                <a:r>
                  <a:rPr lang="en-US" sz="2400">
                    <a:solidFill>
                      <a:srgbClr val="385878"/>
                    </a:solidFill>
                    <a:latin typeface="Arial"/>
                    <a:ea typeface="Arial"/>
                    <a:cs typeface="Arial"/>
                    <a:sym typeface="Arial"/>
                  </a:rPr>
                  <a:t>Recommended for Tier </a:t>
                </a:r>
                <a:r>
                  <a:rPr lang="en-US" sz="2400">
                    <a:solidFill>
                      <a:srgbClr val="385878"/>
                    </a:solidFill>
                  </a:rPr>
                  <a:t>1</a:t>
                </a:r>
                <a:r>
                  <a:rPr lang="en-US" sz="2400">
                    <a:solidFill>
                      <a:srgbClr val="385878"/>
                    </a:solidFill>
                    <a:latin typeface="Arial"/>
                    <a:ea typeface="Arial"/>
                    <a:cs typeface="Arial"/>
                    <a:sym typeface="Arial"/>
                  </a:rPr>
                  <a:t> across subjects</a:t>
                </a:r>
                <a:endParaRPr/>
              </a:p>
              <a:p>
                <a:pPr marL="233362" marR="0" lvl="0" indent="-233362" algn="l" rtl="0">
                  <a:spcBef>
                    <a:spcPts val="600"/>
                  </a:spcBef>
                  <a:spcAft>
                    <a:spcPts val="0"/>
                  </a:spcAft>
                  <a:buClr>
                    <a:schemeClr val="dk2"/>
                  </a:buClr>
                  <a:buSzPts val="2400"/>
                  <a:buFont typeface="Arial"/>
                  <a:buChar char="•"/>
                </a:pPr>
                <a:r>
                  <a:rPr lang="en-US" sz="2400">
                    <a:solidFill>
                      <a:srgbClr val="385878"/>
                    </a:solidFill>
                    <a:latin typeface="Arial"/>
                    <a:ea typeface="Arial"/>
                    <a:cs typeface="Arial"/>
                    <a:sym typeface="Arial"/>
                  </a:rPr>
                  <a:t>Components have been researched and found to be generally effective</a:t>
                </a:r>
                <a:endParaRPr/>
              </a:p>
              <a:p>
                <a:pPr marL="233362" marR="0" lvl="0" indent="-233362" algn="l" rtl="0">
                  <a:spcBef>
                    <a:spcPts val="600"/>
                  </a:spcBef>
                  <a:spcAft>
                    <a:spcPts val="0"/>
                  </a:spcAft>
                  <a:buClr>
                    <a:schemeClr val="dk2"/>
                  </a:buClr>
                  <a:buSzPts val="2400"/>
                  <a:buFont typeface="Arial"/>
                  <a:buChar char="•"/>
                </a:pPr>
                <a:r>
                  <a:rPr lang="en-US" sz="2400">
                    <a:solidFill>
                      <a:srgbClr val="385878"/>
                    </a:solidFill>
                    <a:latin typeface="Arial"/>
                    <a:ea typeface="Arial"/>
                    <a:cs typeface="Arial"/>
                    <a:sym typeface="Arial"/>
                  </a:rPr>
                  <a:t>Curriculum materials have not been rigorously evaluated as a package</a:t>
                </a:r>
                <a:endParaRPr/>
              </a:p>
            </p:txBody>
          </p:sp>
          <p:sp>
            <p:nvSpPr>
              <p:cNvPr id="1574" name="Google Shape;1574;p273"/>
              <p:cNvSpPr txBox="1"/>
              <p:nvPr/>
            </p:nvSpPr>
            <p:spPr>
              <a:xfrm>
                <a:off x="687400" y="1981500"/>
                <a:ext cx="3886200" cy="582900"/>
              </a:xfrm>
              <a:prstGeom prst="rect">
                <a:avLst/>
              </a:prstGeom>
              <a:solidFill>
                <a:srgbClr val="D8E3ED"/>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27436B"/>
                  </a:buClr>
                  <a:buSzPts val="2400"/>
                  <a:buFont typeface="Noto Sans Symbols"/>
                  <a:buNone/>
                </a:pPr>
                <a:r>
                  <a:rPr lang="en-US" sz="2400" b="1">
                    <a:solidFill>
                      <a:srgbClr val="27436B"/>
                    </a:solidFill>
                    <a:latin typeface="Arial"/>
                    <a:ea typeface="Arial"/>
                    <a:cs typeface="Arial"/>
                    <a:sym typeface="Arial"/>
                  </a:rPr>
                  <a:t>Research-Based </a:t>
                </a:r>
                <a:endParaRPr/>
              </a:p>
            </p:txBody>
          </p:sp>
        </p:grpSp>
        <p:sp>
          <p:nvSpPr>
            <p:cNvPr id="1575" name="Google Shape;1575;p273"/>
            <p:cNvSpPr txBox="1"/>
            <p:nvPr/>
          </p:nvSpPr>
          <p:spPr>
            <a:xfrm>
              <a:off x="4583025" y="1981150"/>
              <a:ext cx="4039500" cy="582900"/>
            </a:xfrm>
            <a:prstGeom prst="rect">
              <a:avLst/>
            </a:prstGeom>
            <a:solidFill>
              <a:srgbClr val="D8E3ED"/>
            </a:solidFill>
            <a:ln w="2857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27436B"/>
                  </a:solidFill>
                  <a:latin typeface="Arial"/>
                  <a:ea typeface="Arial"/>
                  <a:cs typeface="Arial"/>
                  <a:sym typeface="Arial"/>
                </a:rPr>
                <a:t>Evidence-Based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229"/>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Overview of RTI</a:t>
            </a:r>
            <a:endParaRPr/>
          </a:p>
        </p:txBody>
      </p:sp>
      <p:sp>
        <p:nvSpPr>
          <p:cNvPr id="1095" name="Google Shape;1095;p22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graphicFrame>
        <p:nvGraphicFramePr>
          <p:cNvPr id="1581" name="Google Shape;1581;p274"/>
          <p:cNvGraphicFramePr/>
          <p:nvPr/>
        </p:nvGraphicFramePr>
        <p:xfrm>
          <a:off x="-29" y="1817916"/>
          <a:ext cx="9144000" cy="4077800"/>
        </p:xfrm>
        <a:graphic>
          <a:graphicData uri="http://schemas.openxmlformats.org/drawingml/2006/table">
            <a:tbl>
              <a:tblPr firstRow="1" bandRow="1">
                <a:noFill/>
                <a:tableStyleId>{03CC77CE-C70E-493B-B78D-A7B787C58DF0}</a:tableStyleId>
              </a:tblPr>
              <a:tblGrid>
                <a:gridCol w="2286000">
                  <a:extLst>
                    <a:ext uri="{9D8B030D-6E8A-4147-A177-3AD203B41FA5}">
                      <a16:colId xmlns:a16="http://schemas.microsoft.com/office/drawing/2014/main" val="20000"/>
                    </a:ext>
                  </a:extLst>
                </a:gridCol>
                <a:gridCol w="2736225">
                  <a:extLst>
                    <a:ext uri="{9D8B030D-6E8A-4147-A177-3AD203B41FA5}">
                      <a16:colId xmlns:a16="http://schemas.microsoft.com/office/drawing/2014/main" val="20001"/>
                    </a:ext>
                  </a:extLst>
                </a:gridCol>
                <a:gridCol w="1835775">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33550">
                <a:tc>
                  <a:txBody>
                    <a:bodyPr/>
                    <a:lstStyle/>
                    <a:p>
                      <a:pPr marL="0" marR="0" lvl="0" indent="0" algn="ctr" rtl="0">
                        <a:lnSpc>
                          <a:spcPct val="100000"/>
                        </a:lnSpc>
                        <a:spcBef>
                          <a:spcPts val="0"/>
                        </a:spcBef>
                        <a:spcAft>
                          <a:spcPts val="0"/>
                        </a:spcAft>
                        <a:buClr>
                          <a:srgbClr val="000000"/>
                        </a:buClr>
                        <a:buSzPts val="1800"/>
                        <a:buFont typeface="Arial"/>
                        <a:buNone/>
                      </a:pPr>
                      <a:r>
                        <a:rPr lang="en-US" sz="2400" u="none" strike="noStrike" cap="none"/>
                        <a:t>Focus</a:t>
                      </a:r>
                      <a:endParaRPr sz="2400" u="none" strike="noStrike" cap="none"/>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400" u="none" strike="noStrike" cap="none"/>
                        <a:t>Instruction</a:t>
                      </a:r>
                      <a:endParaRPr sz="2400" u="none" strike="noStrike" cap="none"/>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400" u="none" strike="noStrike" cap="none"/>
                        <a:t>Setting</a:t>
                      </a:r>
                      <a:endParaRPr sz="2400" u="none" strike="noStrike" cap="none"/>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400" u="none" strike="noStrike" cap="none"/>
                        <a:t>Assessment</a:t>
                      </a:r>
                      <a:endParaRPr sz="2400" u="none" strike="noStrike" cap="none"/>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2237775">
                <a:tc>
                  <a:txBody>
                    <a:bodyPr/>
                    <a:lstStyle/>
                    <a:p>
                      <a:pPr marL="0" marR="0" lvl="0" indent="0" algn="l" rtl="0">
                        <a:lnSpc>
                          <a:spcPct val="100000"/>
                        </a:lnSpc>
                        <a:spcBef>
                          <a:spcPts val="0"/>
                        </a:spcBef>
                        <a:spcAft>
                          <a:spcPts val="0"/>
                        </a:spcAft>
                        <a:buClr>
                          <a:schemeClr val="dk1"/>
                        </a:buClr>
                        <a:buSzPts val="1800"/>
                        <a:buFont typeface="Arial"/>
                        <a:buNone/>
                      </a:pPr>
                      <a:r>
                        <a:rPr lang="en-US" sz="2200" u="none" strike="noStrike" cap="none"/>
                        <a:t>All students (including students with disabilities and learning differences)</a:t>
                      </a:r>
                      <a:endParaRPr sz="22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200" u="none" strike="noStrike" cap="none"/>
                        <a:t>District core curriculum and instructional practices are research based, aligned with state or district standards, and incorporate </a:t>
                      </a:r>
                      <a:r>
                        <a:rPr lang="en-US" sz="2200" i="0" u="none" strike="noStrike" cap="none"/>
                        <a:t>differentiated instruction</a:t>
                      </a:r>
                      <a:endParaRPr sz="2200" i="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Arial"/>
                        <a:buNone/>
                      </a:pPr>
                      <a:r>
                        <a:rPr lang="en-US" sz="2200" u="none" strike="noStrike" cap="none"/>
                        <a:t>General education classroom</a:t>
                      </a:r>
                      <a:endParaRPr sz="22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200" u="none" strike="noStrike" cap="none"/>
                        <a:t>Screening, continuous progress monitoring, and outcome measures or summative assessments</a:t>
                      </a:r>
                      <a:endParaRPr sz="2200" u="none" strike="noStrike" cap="none"/>
                    </a:p>
                    <a:p>
                      <a:pPr marL="0" marR="0" lvl="0" indent="0" algn="l" rtl="0">
                        <a:lnSpc>
                          <a:spcPct val="100000"/>
                        </a:lnSpc>
                        <a:spcBef>
                          <a:spcPts val="0"/>
                        </a:spcBef>
                        <a:spcAft>
                          <a:spcPts val="0"/>
                        </a:spcAft>
                        <a:buClr>
                          <a:srgbClr val="000000"/>
                        </a:buClr>
                        <a:buSzPts val="1800"/>
                        <a:buFont typeface="Arial"/>
                        <a:buNone/>
                      </a:pPr>
                      <a:endParaRPr sz="2200" u="none" strike="noStrike" cap="none"/>
                    </a:p>
                    <a:p>
                      <a:pPr marL="0" marR="0" lvl="0" indent="0" algn="l" rtl="0">
                        <a:lnSpc>
                          <a:spcPct val="100000"/>
                        </a:lnSpc>
                        <a:spcBef>
                          <a:spcPts val="0"/>
                        </a:spcBef>
                        <a:spcAft>
                          <a:spcPts val="0"/>
                        </a:spcAft>
                        <a:buClr>
                          <a:srgbClr val="000000"/>
                        </a:buClr>
                        <a:buSzPts val="1800"/>
                        <a:buFont typeface="Arial"/>
                        <a:buNone/>
                      </a:pPr>
                      <a:endParaRPr sz="22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582" name="Google Shape;1582;p274"/>
          <p:cNvSpPr txBox="1">
            <a:spLocks noGrp="1"/>
          </p:cNvSpPr>
          <p:nvPr>
            <p:ph type="title"/>
          </p:nvPr>
        </p:nvSpPr>
        <p:spPr>
          <a:xfrm>
            <a:off x="687400" y="318050"/>
            <a:ext cx="8224800" cy="1277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Tier I Characteristics</a:t>
            </a:r>
            <a:endParaRPr/>
          </a:p>
        </p:txBody>
      </p:sp>
      <p:sp>
        <p:nvSpPr>
          <p:cNvPr id="1583" name="Google Shape;1583;p27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50</a:t>
            </a:fld>
            <a:endParaRPr/>
          </a:p>
        </p:txBody>
      </p:sp>
      <p:pic>
        <p:nvPicPr>
          <p:cNvPr id="1584" name="Google Shape;1584;p274" descr="RTI Arkansas Logo.png"/>
          <p:cNvPicPr preferRelativeResize="0"/>
          <p:nvPr/>
        </p:nvPicPr>
        <p:blipFill rotWithShape="1">
          <a:blip r:embed="rId3">
            <a:alphaModFix/>
          </a:blip>
          <a:srcRect/>
          <a:stretch/>
        </p:blipFill>
        <p:spPr>
          <a:xfrm>
            <a:off x="6887173" y="336608"/>
            <a:ext cx="2025052" cy="373943"/>
          </a:xfrm>
          <a:prstGeom prst="rect">
            <a:avLst/>
          </a:prstGeom>
          <a:noFill/>
          <a:ln>
            <a:noFill/>
          </a:ln>
        </p:spPr>
      </p:pic>
      <p:pic>
        <p:nvPicPr>
          <p:cNvPr id="1585" name="Google Shape;1585;p274"/>
          <p:cNvPicPr preferRelativeResize="0"/>
          <p:nvPr/>
        </p:nvPicPr>
        <p:blipFill>
          <a:blip r:embed="rId4">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275"/>
          <p:cNvSpPr txBox="1">
            <a:spLocks noGrp="1"/>
          </p:cNvSpPr>
          <p:nvPr>
            <p:ph type="body" idx="1"/>
          </p:nvPr>
        </p:nvSpPr>
        <p:spPr>
          <a:xfrm>
            <a:off x="687527" y="2055813"/>
            <a:ext cx="6462600" cy="38520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rgbClr val="999999"/>
              </a:buClr>
              <a:buSzPts val="2400"/>
              <a:buFont typeface="Noto Sans Symbols"/>
              <a:buChar char="▪"/>
            </a:pPr>
            <a:r>
              <a:rPr lang="en-US">
                <a:solidFill>
                  <a:srgbClr val="25496F"/>
                </a:solidFill>
              </a:rPr>
              <a:t>Schedule and use of time</a:t>
            </a:r>
            <a:endParaRPr>
              <a:solidFill>
                <a:srgbClr val="25496F"/>
              </a:solidFill>
            </a:endParaRPr>
          </a:p>
          <a:p>
            <a:pPr marL="342900" lvl="0" indent="-342900" algn="l" rtl="0">
              <a:lnSpc>
                <a:spcPct val="100000"/>
              </a:lnSpc>
              <a:spcBef>
                <a:spcPts val="600"/>
              </a:spcBef>
              <a:spcAft>
                <a:spcPts val="0"/>
              </a:spcAft>
              <a:buClr>
                <a:srgbClr val="999999"/>
              </a:buClr>
              <a:buSzPts val="2400"/>
              <a:buFont typeface="Noto Sans Symbols"/>
              <a:buChar char="▪"/>
            </a:pPr>
            <a:r>
              <a:rPr lang="en-US">
                <a:solidFill>
                  <a:srgbClr val="25496F"/>
                </a:solidFill>
              </a:rPr>
              <a:t>Clear academic and behavioral expectations</a:t>
            </a:r>
            <a:endParaRPr>
              <a:solidFill>
                <a:srgbClr val="25496F"/>
              </a:solidFill>
            </a:endParaRPr>
          </a:p>
          <a:p>
            <a:pPr marL="342900" lvl="0" indent="-342900" algn="l" rtl="0">
              <a:lnSpc>
                <a:spcPct val="100000"/>
              </a:lnSpc>
              <a:spcBef>
                <a:spcPts val="600"/>
              </a:spcBef>
              <a:spcAft>
                <a:spcPts val="0"/>
              </a:spcAft>
              <a:buClr>
                <a:srgbClr val="999999"/>
              </a:buClr>
              <a:buSzPts val="2400"/>
              <a:buFont typeface="Noto Sans Symbols"/>
              <a:buChar char="▪"/>
            </a:pPr>
            <a:r>
              <a:rPr lang="en-US">
                <a:solidFill>
                  <a:srgbClr val="25496F"/>
                </a:solidFill>
              </a:rPr>
              <a:t>Standards-based materials</a:t>
            </a:r>
            <a:endParaRPr>
              <a:solidFill>
                <a:srgbClr val="25496F"/>
              </a:solidFill>
            </a:endParaRPr>
          </a:p>
          <a:p>
            <a:pPr marL="342900" lvl="0" indent="-342900" algn="l" rtl="0">
              <a:lnSpc>
                <a:spcPct val="100000"/>
              </a:lnSpc>
              <a:spcBef>
                <a:spcPts val="600"/>
              </a:spcBef>
              <a:spcAft>
                <a:spcPts val="0"/>
              </a:spcAft>
              <a:buClr>
                <a:srgbClr val="999999"/>
              </a:buClr>
              <a:buSzPts val="2400"/>
              <a:buFont typeface="Noto Sans Symbols"/>
              <a:buChar char="▪"/>
            </a:pPr>
            <a:r>
              <a:rPr lang="en-US">
                <a:solidFill>
                  <a:srgbClr val="25496F"/>
                </a:solidFill>
              </a:rPr>
              <a:t>High-leverage instructional practices and evidence-based practices</a:t>
            </a:r>
            <a:endParaRPr>
              <a:solidFill>
                <a:srgbClr val="25496F"/>
              </a:solidFill>
            </a:endParaRPr>
          </a:p>
          <a:p>
            <a:pPr marL="342900" lvl="0" indent="-342900" algn="l" rtl="0">
              <a:lnSpc>
                <a:spcPct val="100000"/>
              </a:lnSpc>
              <a:spcBef>
                <a:spcPts val="600"/>
              </a:spcBef>
              <a:spcAft>
                <a:spcPts val="0"/>
              </a:spcAft>
              <a:buClr>
                <a:srgbClr val="999999"/>
              </a:buClr>
              <a:buSzPts val="2400"/>
              <a:buFont typeface="Noto Sans Symbols"/>
              <a:buChar char="▪"/>
            </a:pPr>
            <a:r>
              <a:rPr lang="en-US">
                <a:solidFill>
                  <a:srgbClr val="25496F"/>
                </a:solidFill>
              </a:rPr>
              <a:t>Differentiated instruction</a:t>
            </a:r>
            <a:endParaRPr>
              <a:solidFill>
                <a:srgbClr val="25496F"/>
              </a:solidFill>
            </a:endParaRPr>
          </a:p>
          <a:p>
            <a:pPr marL="342900" lvl="0" indent="-342900" algn="l" rtl="0">
              <a:lnSpc>
                <a:spcPct val="100000"/>
              </a:lnSpc>
              <a:spcBef>
                <a:spcPts val="600"/>
              </a:spcBef>
              <a:spcAft>
                <a:spcPts val="0"/>
              </a:spcAft>
              <a:buClr>
                <a:srgbClr val="999999"/>
              </a:buClr>
              <a:buSzPts val="2400"/>
              <a:buChar char="▪"/>
            </a:pPr>
            <a:r>
              <a:rPr lang="en-US">
                <a:solidFill>
                  <a:srgbClr val="25496F"/>
                </a:solidFill>
              </a:rPr>
              <a:t>Inclusion of students with disabilities and those exceeding benchmarks </a:t>
            </a:r>
            <a:endParaRPr>
              <a:solidFill>
                <a:srgbClr val="25496F"/>
              </a:solidFill>
            </a:endParaRPr>
          </a:p>
        </p:txBody>
      </p:sp>
      <p:sp>
        <p:nvSpPr>
          <p:cNvPr id="1591" name="Google Shape;1591;p27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Elements of Effective </a:t>
            </a:r>
            <a:br>
              <a:rPr lang="en-US"/>
            </a:br>
            <a:r>
              <a:rPr lang="en-US"/>
              <a:t>Tier I Instruction</a:t>
            </a:r>
            <a:endParaRPr/>
          </a:p>
        </p:txBody>
      </p:sp>
      <p:sp>
        <p:nvSpPr>
          <p:cNvPr id="1592" name="Google Shape;1592;p27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51</a:t>
            </a:fld>
            <a:endParaRPr>
              <a:solidFill>
                <a:srgbClr val="BFBFBF"/>
              </a:solidFill>
            </a:endParaRPr>
          </a:p>
        </p:txBody>
      </p:sp>
      <p:pic>
        <p:nvPicPr>
          <p:cNvPr id="1593" name="Google Shape;1593;p275"/>
          <p:cNvPicPr preferRelativeResize="0"/>
          <p:nvPr/>
        </p:nvPicPr>
        <p:blipFill rotWithShape="1">
          <a:blip r:embed="rId3">
            <a:alphaModFix/>
          </a:blip>
          <a:srcRect/>
          <a:stretch/>
        </p:blipFill>
        <p:spPr>
          <a:xfrm>
            <a:off x="6887173" y="3192081"/>
            <a:ext cx="1692172" cy="2421318"/>
          </a:xfrm>
          <a:prstGeom prst="rect">
            <a:avLst/>
          </a:prstGeom>
          <a:noFill/>
          <a:ln>
            <a:noFill/>
          </a:ln>
        </p:spPr>
      </p:pic>
      <p:pic>
        <p:nvPicPr>
          <p:cNvPr id="1594" name="Google Shape;1594;p275" descr="RTI Arkansas Logo.png"/>
          <p:cNvPicPr preferRelativeResize="0"/>
          <p:nvPr/>
        </p:nvPicPr>
        <p:blipFill rotWithShape="1">
          <a:blip r:embed="rId4">
            <a:alphaModFix/>
          </a:blip>
          <a:srcRect/>
          <a:stretch/>
        </p:blipFill>
        <p:spPr>
          <a:xfrm>
            <a:off x="6887173" y="336608"/>
            <a:ext cx="2025052" cy="373943"/>
          </a:xfrm>
          <a:prstGeom prst="rect">
            <a:avLst/>
          </a:prstGeom>
          <a:noFill/>
          <a:ln>
            <a:noFill/>
          </a:ln>
        </p:spPr>
      </p:pic>
      <p:pic>
        <p:nvPicPr>
          <p:cNvPr id="1595" name="Google Shape;1595;p275"/>
          <p:cNvPicPr preferRelativeResize="0"/>
          <p:nvPr/>
        </p:nvPicPr>
        <p:blipFill>
          <a:blip r:embed="rId5">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276"/>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Differentiated Instruction </a:t>
            </a:r>
            <a:endParaRPr/>
          </a:p>
        </p:txBody>
      </p:sp>
      <p:sp>
        <p:nvSpPr>
          <p:cNvPr id="1602" name="Google Shape;1602;p276"/>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pic>
        <p:nvPicPr>
          <p:cNvPr id="1603" name="Google Shape;1603;p276"/>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604" name="Google Shape;1604;p276"/>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2400"/>
              <a:buNone/>
            </a:pPr>
            <a:r>
              <a:rPr lang="en-US"/>
              <a:t>In an effective RTI model, teachers </a:t>
            </a:r>
            <a:endParaRPr/>
          </a:p>
          <a:p>
            <a:pPr marL="457200" lvl="0" indent="-457200" algn="l" rtl="0">
              <a:spcBef>
                <a:spcPts val="600"/>
              </a:spcBef>
              <a:spcAft>
                <a:spcPts val="0"/>
              </a:spcAft>
              <a:buSzPts val="2400"/>
              <a:buFont typeface="Arial"/>
              <a:buChar char="•"/>
            </a:pPr>
            <a:r>
              <a:rPr lang="en-US"/>
              <a:t>use student data to identify and address the needs of students</a:t>
            </a:r>
            <a:endParaRPr/>
          </a:p>
          <a:p>
            <a:pPr marL="457200" lvl="0" indent="-457200" algn="l" rtl="0">
              <a:spcBef>
                <a:spcPts val="600"/>
              </a:spcBef>
              <a:spcAft>
                <a:spcPts val="0"/>
              </a:spcAft>
              <a:buSzPts val="2400"/>
              <a:buFont typeface="Arial"/>
              <a:buChar char="•"/>
            </a:pPr>
            <a:r>
              <a:rPr lang="en-US" sz="2400"/>
              <a:t>differentiate instruction for students on, below, or above grade leve</a:t>
            </a:r>
            <a:r>
              <a:rPr lang="en-US"/>
              <a:t>l by creating multiple paths for students to equally experience learning</a:t>
            </a:r>
            <a:endParaRPr/>
          </a:p>
        </p:txBody>
      </p:sp>
      <p:pic>
        <p:nvPicPr>
          <p:cNvPr id="1605" name="Google Shape;1605;p276"/>
          <p:cNvPicPr preferRelativeResize="0"/>
          <p:nvPr/>
        </p:nvPicPr>
        <p:blipFill rotWithShape="1">
          <a:blip r:embed="rId4">
            <a:alphaModFix/>
          </a:blip>
          <a:srcRect l="17308" t="7695" r="17497" b="36662"/>
          <a:stretch/>
        </p:blipFill>
        <p:spPr>
          <a:xfrm>
            <a:off x="5928575" y="4184837"/>
            <a:ext cx="2500301" cy="1600488"/>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277"/>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Uses teacher modeling</a:t>
            </a:r>
            <a:endParaRPr/>
          </a:p>
          <a:p>
            <a:pPr marL="233362" lvl="0" indent="-233362" algn="l" rtl="0">
              <a:spcBef>
                <a:spcPts val="600"/>
              </a:spcBef>
              <a:spcAft>
                <a:spcPts val="0"/>
              </a:spcAft>
              <a:buSzPts val="2400"/>
              <a:buChar char="▪"/>
            </a:pPr>
            <a:r>
              <a:rPr lang="en-US"/>
              <a:t>Scaffolds student responses</a:t>
            </a:r>
            <a:endParaRPr/>
          </a:p>
          <a:p>
            <a:pPr marL="233362" lvl="0" indent="-233362" algn="l" rtl="0">
              <a:spcBef>
                <a:spcPts val="600"/>
              </a:spcBef>
              <a:spcAft>
                <a:spcPts val="0"/>
              </a:spcAft>
              <a:buSzPts val="2400"/>
              <a:buChar char="▪"/>
            </a:pPr>
            <a:r>
              <a:rPr lang="en-US"/>
              <a:t>Presents information in multiple formats</a:t>
            </a:r>
            <a:endParaRPr/>
          </a:p>
          <a:p>
            <a:pPr marL="233362" lvl="0" indent="-233362" algn="l" rtl="0">
              <a:spcBef>
                <a:spcPts val="600"/>
              </a:spcBef>
              <a:spcAft>
                <a:spcPts val="0"/>
              </a:spcAft>
              <a:buSzPts val="2400"/>
              <a:buChar char="▪"/>
            </a:pPr>
            <a:r>
              <a:rPr lang="en-US"/>
              <a:t>Offers choice</a:t>
            </a:r>
            <a:endParaRPr/>
          </a:p>
          <a:p>
            <a:pPr marL="233362" lvl="0" indent="-233362" algn="l" rtl="0">
              <a:spcBef>
                <a:spcPts val="600"/>
              </a:spcBef>
              <a:spcAft>
                <a:spcPts val="0"/>
              </a:spcAft>
              <a:buSzPts val="2400"/>
              <a:buChar char="▪"/>
            </a:pPr>
            <a:r>
              <a:rPr lang="en-US"/>
              <a:t>Provides multiple response opportunities </a:t>
            </a:r>
            <a:endParaRPr/>
          </a:p>
          <a:p>
            <a:pPr marL="233362" lvl="0" indent="-233362" algn="l" rtl="0">
              <a:spcBef>
                <a:spcPts val="600"/>
              </a:spcBef>
              <a:spcAft>
                <a:spcPts val="0"/>
              </a:spcAft>
              <a:buSzPts val="2400"/>
              <a:buChar char="▪"/>
            </a:pPr>
            <a:r>
              <a:rPr lang="en-US"/>
              <a:t>Presents opportunities for students to direct their own learning</a:t>
            </a:r>
            <a:endParaRPr/>
          </a:p>
          <a:p>
            <a:pPr marL="233362" lvl="0" indent="-106362" algn="l" rtl="0">
              <a:spcBef>
                <a:spcPts val="600"/>
              </a:spcBef>
              <a:spcAft>
                <a:spcPts val="0"/>
              </a:spcAft>
              <a:buSzPts val="2000"/>
              <a:buNone/>
            </a:pPr>
            <a:endParaRPr sz="2000"/>
          </a:p>
        </p:txBody>
      </p:sp>
      <p:sp>
        <p:nvSpPr>
          <p:cNvPr id="1612" name="Google Shape;1612;p27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Features of Differentiation</a:t>
            </a:r>
            <a:endParaRPr/>
          </a:p>
        </p:txBody>
      </p:sp>
      <p:sp>
        <p:nvSpPr>
          <p:cNvPr id="1613" name="Google Shape;1613;p27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9F9F9F"/>
                </a:solidFill>
              </a:rPr>
              <a:t>53</a:t>
            </a:fld>
            <a:endParaRPr>
              <a:solidFill>
                <a:srgbClr val="9F9F9F"/>
              </a:solidFill>
            </a:endParaRPr>
          </a:p>
        </p:txBody>
      </p:sp>
      <p:sp>
        <p:nvSpPr>
          <p:cNvPr id="1614" name="Google Shape;1614;p277"/>
          <p:cNvSpPr/>
          <p:nvPr/>
        </p:nvSpPr>
        <p:spPr>
          <a:xfrm>
            <a:off x="6939432" y="5762306"/>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615" name="Google Shape;1615;p277"/>
          <p:cNvSpPr txBox="1"/>
          <p:nvPr/>
        </p:nvSpPr>
        <p:spPr>
          <a:xfrm>
            <a:off x="7472819" y="6181365"/>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pic>
        <p:nvPicPr>
          <p:cNvPr id="1616" name="Google Shape;1616;p277"/>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1"/>
                                        </p:tgtEl>
                                        <p:attrNameLst>
                                          <p:attrName>style.visibility</p:attrName>
                                        </p:attrNameLst>
                                      </p:cBhvr>
                                      <p:to>
                                        <p:strVal val="visible"/>
                                      </p:to>
                                    </p:set>
                                    <p:animEffect transition="in" filter="fade">
                                      <p:cBhvr>
                                        <p:cTn id="7" dur="1000"/>
                                        <p:tgtEl>
                                          <p:spTgt spid="1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278"/>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p>
            <a:pPr marL="233363" lvl="0" indent="-233363" algn="l" rtl="0">
              <a:spcBef>
                <a:spcPts val="0"/>
              </a:spcBef>
              <a:spcAft>
                <a:spcPts val="0"/>
              </a:spcAft>
              <a:buSzPts val="2400"/>
              <a:buChar char="▪"/>
            </a:pPr>
            <a:r>
              <a:rPr lang="en-US"/>
              <a:t>Differentiation involves— </a:t>
            </a:r>
            <a:endParaRPr/>
          </a:p>
          <a:p>
            <a:pPr marL="463550" lvl="1" indent="-233363" algn="l" rtl="0">
              <a:spcBef>
                <a:spcPts val="600"/>
              </a:spcBef>
              <a:spcAft>
                <a:spcPts val="0"/>
              </a:spcAft>
              <a:buSzPts val="2000"/>
              <a:buChar char="•"/>
            </a:pPr>
            <a:r>
              <a:rPr lang="en-US" sz="2000"/>
              <a:t>Mixed instructional groupings</a:t>
            </a:r>
            <a:endParaRPr sz="2000"/>
          </a:p>
          <a:p>
            <a:pPr marL="463550" lvl="1" indent="-233363" algn="l" rtl="0">
              <a:spcBef>
                <a:spcPts val="600"/>
              </a:spcBef>
              <a:spcAft>
                <a:spcPts val="0"/>
              </a:spcAft>
              <a:buSzPts val="2000"/>
              <a:buChar char="•"/>
            </a:pPr>
            <a:r>
              <a:rPr lang="en-US" sz="2000"/>
              <a:t>Team teaching </a:t>
            </a:r>
            <a:endParaRPr sz="2000"/>
          </a:p>
          <a:p>
            <a:pPr marL="463550" lvl="1" indent="-233363" algn="l" rtl="0">
              <a:spcBef>
                <a:spcPts val="600"/>
              </a:spcBef>
              <a:spcAft>
                <a:spcPts val="0"/>
              </a:spcAft>
              <a:buSzPts val="2000"/>
              <a:buChar char="•"/>
            </a:pPr>
            <a:r>
              <a:rPr lang="en-US" sz="2000"/>
              <a:t>Peer tutoring</a:t>
            </a:r>
            <a:endParaRPr sz="2000"/>
          </a:p>
          <a:p>
            <a:pPr marL="463550" lvl="1" indent="-233363" algn="l" rtl="0">
              <a:spcBef>
                <a:spcPts val="600"/>
              </a:spcBef>
              <a:spcAft>
                <a:spcPts val="0"/>
              </a:spcAft>
              <a:buSzPts val="2000"/>
              <a:buChar char="•"/>
            </a:pPr>
            <a:r>
              <a:rPr lang="en-US" sz="2000"/>
              <a:t>Learning centers</a:t>
            </a:r>
            <a:endParaRPr sz="2000"/>
          </a:p>
          <a:p>
            <a:pPr marL="463550" lvl="1" indent="-233363" algn="l" rtl="0">
              <a:spcBef>
                <a:spcPts val="600"/>
              </a:spcBef>
              <a:spcAft>
                <a:spcPts val="0"/>
              </a:spcAft>
              <a:buSzPts val="2000"/>
              <a:buChar char="•"/>
            </a:pPr>
            <a:r>
              <a:rPr lang="en-US" sz="2000"/>
              <a:t>Accommodations to ensure that all students have access to the instructional program</a:t>
            </a:r>
            <a:endParaRPr sz="2000"/>
          </a:p>
          <a:p>
            <a:pPr marL="233363" lvl="0" indent="-233363" algn="l" rtl="0">
              <a:spcBef>
                <a:spcPts val="1200"/>
              </a:spcBef>
              <a:spcAft>
                <a:spcPts val="0"/>
              </a:spcAft>
              <a:buSzPts val="2400"/>
              <a:buChar char="▪"/>
            </a:pPr>
            <a:r>
              <a:rPr lang="en-US"/>
              <a:t>Differentiation is </a:t>
            </a:r>
            <a:r>
              <a:rPr lang="en-US" i="1"/>
              <a:t>not</a:t>
            </a:r>
            <a:r>
              <a:rPr lang="en-US"/>
              <a:t> the same as providing more intensive interventions to students with learning disabilities</a:t>
            </a:r>
            <a:endParaRPr/>
          </a:p>
        </p:txBody>
      </p:sp>
      <p:sp>
        <p:nvSpPr>
          <p:cNvPr id="1623" name="Google Shape;1623;p278"/>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What Are Differentiated </a:t>
            </a:r>
            <a:br>
              <a:rPr lang="en-US">
                <a:latin typeface="Arial Narrow"/>
                <a:ea typeface="Arial Narrow"/>
                <a:cs typeface="Arial Narrow"/>
                <a:sym typeface="Arial Narrow"/>
              </a:rPr>
            </a:br>
            <a:r>
              <a:rPr lang="en-US">
                <a:latin typeface="Arial Narrow"/>
                <a:ea typeface="Arial Narrow"/>
                <a:cs typeface="Arial Narrow"/>
                <a:sym typeface="Arial Narrow"/>
              </a:rPr>
              <a:t>Learning Activities? </a:t>
            </a:r>
            <a:endParaRPr/>
          </a:p>
        </p:txBody>
      </p:sp>
      <p:pic>
        <p:nvPicPr>
          <p:cNvPr id="1624" name="Google Shape;1624;p278"/>
          <p:cNvPicPr preferRelativeResize="0"/>
          <p:nvPr/>
        </p:nvPicPr>
        <p:blipFill rotWithShape="1">
          <a:blip r:embed="rId3">
            <a:alphaModFix/>
          </a:blip>
          <a:srcRect t="6579" b="1"/>
          <a:stretch/>
        </p:blipFill>
        <p:spPr>
          <a:xfrm>
            <a:off x="6568340" y="2147976"/>
            <a:ext cx="2262188" cy="1469708"/>
          </a:xfrm>
          <a:prstGeom prst="rect">
            <a:avLst/>
          </a:prstGeom>
          <a:noFill/>
          <a:ln w="9525" cap="flat" cmpd="sng">
            <a:solidFill>
              <a:schemeClr val="dk1"/>
            </a:solidFill>
            <a:prstDash val="solid"/>
            <a:miter lim="800000"/>
            <a:headEnd type="none" w="sm" len="sm"/>
            <a:tailEnd type="none" w="sm" len="sm"/>
          </a:ln>
        </p:spPr>
      </p:pic>
      <p:sp>
        <p:nvSpPr>
          <p:cNvPr id="1625" name="Google Shape;1625;p278"/>
          <p:cNvSpPr txBox="1">
            <a:spLocks noGrp="1"/>
          </p:cNvSpPr>
          <p:nvPr>
            <p:ph type="sldNum" idx="12"/>
          </p:nvPr>
        </p:nvSpPr>
        <p:spPr>
          <a:xfrm>
            <a:off x="8675153" y="6267775"/>
            <a:ext cx="315300" cy="290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r>
              <a:rPr lang="en-US"/>
              <a:t>72</a:t>
            </a:r>
            <a:endParaRPr/>
          </a:p>
        </p:txBody>
      </p:sp>
      <p:pic>
        <p:nvPicPr>
          <p:cNvPr id="1626" name="Google Shape;1626;p278"/>
          <p:cNvPicPr preferRelativeResize="0"/>
          <p:nvPr/>
        </p:nvPicPr>
        <p:blipFill>
          <a:blip r:embed="rId4">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79"/>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p>
            <a:pPr marL="233363" lvl="0" indent="-233363" algn="l" rtl="0">
              <a:spcBef>
                <a:spcPts val="0"/>
              </a:spcBef>
              <a:spcAft>
                <a:spcPts val="0"/>
              </a:spcAft>
              <a:buSzPts val="2400"/>
              <a:buFont typeface="Noto Sans Symbols"/>
              <a:buChar char="▪"/>
            </a:pPr>
            <a:r>
              <a:rPr lang="en-US"/>
              <a:t>Students identified through screening as at-risk for </a:t>
            </a:r>
            <a:br>
              <a:rPr lang="en-US"/>
            </a:br>
            <a:r>
              <a:rPr lang="en-US"/>
              <a:t>poor learning outcomes; verified by progress monitoring </a:t>
            </a:r>
            <a:br>
              <a:rPr lang="en-US"/>
            </a:br>
            <a:r>
              <a:rPr lang="en-US"/>
              <a:t>or other data</a:t>
            </a:r>
            <a:endParaRPr/>
          </a:p>
          <a:p>
            <a:pPr marL="233363" lvl="0" indent="-233363" algn="l" rtl="0">
              <a:spcBef>
                <a:spcPts val="1200"/>
              </a:spcBef>
              <a:spcAft>
                <a:spcPts val="0"/>
              </a:spcAft>
              <a:buSzPts val="2400"/>
              <a:buFont typeface="Noto Sans Symbols"/>
              <a:buChar char="▪"/>
            </a:pPr>
            <a:r>
              <a:rPr lang="en-US"/>
              <a:t>Typically, 10 percent to 15 percent of the entire school population receives supplemental intervention and             1 percent to 5 percent receives intensive intervention</a:t>
            </a:r>
            <a:endParaRPr/>
          </a:p>
          <a:p>
            <a:pPr marL="233363" lvl="0" indent="-233363" algn="l" rtl="0">
              <a:spcBef>
                <a:spcPts val="1200"/>
              </a:spcBef>
              <a:spcAft>
                <a:spcPts val="0"/>
              </a:spcAft>
              <a:buSzPts val="2400"/>
              <a:buFont typeface="Noto Sans Symbols"/>
              <a:buChar char="▪"/>
            </a:pPr>
            <a:r>
              <a:rPr lang="en-US"/>
              <a:t>At the high school level, a problem-solving approach should be used if the failure rate in any course, especially core courses, is greater than 10 percent</a:t>
            </a:r>
            <a:endParaRPr/>
          </a:p>
          <a:p>
            <a:pPr marL="233363" lvl="0" indent="-55563" algn="l" rtl="0">
              <a:spcBef>
                <a:spcPts val="600"/>
              </a:spcBef>
              <a:spcAft>
                <a:spcPts val="0"/>
              </a:spcAft>
              <a:buClr>
                <a:schemeClr val="accent1"/>
              </a:buClr>
              <a:buSzPts val="2800"/>
              <a:buFont typeface="Noto Sans Symbols"/>
              <a:buNone/>
            </a:pPr>
            <a:endParaRPr sz="2800"/>
          </a:p>
        </p:txBody>
      </p:sp>
      <p:sp>
        <p:nvSpPr>
          <p:cNvPr id="1633" name="Google Shape;1633;p279"/>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Supplemental and </a:t>
            </a:r>
            <a:endParaRPr/>
          </a:p>
          <a:p>
            <a:pPr marL="0" lvl="0" indent="0" algn="l" rtl="0">
              <a:lnSpc>
                <a:spcPct val="90000"/>
              </a:lnSpc>
              <a:spcBef>
                <a:spcPts val="0"/>
              </a:spcBef>
              <a:spcAft>
                <a:spcPts val="0"/>
              </a:spcAft>
              <a:buNone/>
            </a:pPr>
            <a:r>
              <a:rPr lang="en-US"/>
              <a:t>Intensive Instructional Focus</a:t>
            </a:r>
            <a:endParaRPr/>
          </a:p>
        </p:txBody>
      </p:sp>
      <p:sp>
        <p:nvSpPr>
          <p:cNvPr id="1634" name="Google Shape;1634;p27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55</a:t>
            </a:fld>
            <a:endParaRPr/>
          </a:p>
        </p:txBody>
      </p:sp>
      <p:sp>
        <p:nvSpPr>
          <p:cNvPr id="1635" name="Google Shape;1635;p279"/>
          <p:cNvSpPr txBox="1">
            <a:spLocks noGrp="1"/>
          </p:cNvSpPr>
          <p:nvPr>
            <p:ph type="body" idx="2"/>
          </p:nvPr>
        </p:nvSpPr>
        <p:spPr>
          <a:xfrm>
            <a:off x="687388" y="5734975"/>
            <a:ext cx="8224837"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SzPts val="1000"/>
              <a:buNone/>
            </a:pPr>
            <a:endParaRPr/>
          </a:p>
        </p:txBody>
      </p:sp>
      <p:pic>
        <p:nvPicPr>
          <p:cNvPr id="1636" name="Google Shape;1636;p279"/>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28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56</a:t>
            </a:fld>
            <a:endParaRPr/>
          </a:p>
        </p:txBody>
      </p:sp>
      <p:pic>
        <p:nvPicPr>
          <p:cNvPr id="1643" name="Google Shape;1643;p280"/>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644" name="Google Shape;1644;p280"/>
          <p:cNvSpPr txBox="1"/>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sz="4800">
                <a:solidFill>
                  <a:srgbClr val="A5A5A5"/>
                </a:solidFill>
                <a:latin typeface="Arial Narrow"/>
                <a:ea typeface="Arial Narrow"/>
                <a:cs typeface="Arial Narrow"/>
                <a:sym typeface="Arial Narrow"/>
              </a:rPr>
              <a:t>How are Secondary </a:t>
            </a:r>
            <a:endParaRPr sz="4800">
              <a:solidFill>
                <a:srgbClr val="A5A5A5"/>
              </a:solidFill>
              <a:latin typeface="Arial Narrow"/>
              <a:ea typeface="Arial Narrow"/>
              <a:cs typeface="Arial Narrow"/>
              <a:sym typeface="Arial Narrow"/>
            </a:endParaRPr>
          </a:p>
          <a:p>
            <a:pPr marL="0" lvl="0" indent="0" algn="l" rtl="0">
              <a:lnSpc>
                <a:spcPct val="90000"/>
              </a:lnSpc>
              <a:spcBef>
                <a:spcPts val="0"/>
              </a:spcBef>
              <a:spcAft>
                <a:spcPts val="0"/>
              </a:spcAft>
              <a:buNone/>
            </a:pPr>
            <a:r>
              <a:rPr lang="en-US" sz="4800">
                <a:solidFill>
                  <a:srgbClr val="A5A5A5"/>
                </a:solidFill>
                <a:latin typeface="Arial Narrow"/>
                <a:ea typeface="Arial Narrow"/>
                <a:cs typeface="Arial Narrow"/>
                <a:sym typeface="Arial Narrow"/>
              </a:rPr>
              <a:t>Schools Scheduling Interventions? </a:t>
            </a:r>
            <a:endParaRPr sz="4800">
              <a:solidFill>
                <a:srgbClr val="A5A5A5"/>
              </a:solidFill>
              <a:latin typeface="Arial Narrow"/>
              <a:ea typeface="Arial Narrow"/>
              <a:cs typeface="Arial Narrow"/>
              <a:sym typeface="Arial Narrow"/>
            </a:endParaRPr>
          </a:p>
        </p:txBody>
      </p:sp>
      <p:sp>
        <p:nvSpPr>
          <p:cNvPr id="1645" name="Google Shape;1645;p280"/>
          <p:cNvSpPr txBox="1"/>
          <p:nvPr/>
        </p:nvSpPr>
        <p:spPr>
          <a:xfrm>
            <a:off x="687526" y="2055813"/>
            <a:ext cx="8224800" cy="3509700"/>
          </a:xfrm>
          <a:prstGeom prst="rect">
            <a:avLst/>
          </a:prstGeom>
          <a:noFill/>
          <a:ln>
            <a:noFill/>
          </a:ln>
        </p:spPr>
        <p:txBody>
          <a:bodyPr spcFirstLastPara="1" wrap="square" lIns="0" tIns="0" rIns="0" bIns="0" anchor="t" anchorCtr="0">
            <a:noAutofit/>
          </a:bodyPr>
          <a:lstStyle/>
          <a:p>
            <a:pPr marL="233362" lvl="0" indent="-233362" algn="l" rtl="0">
              <a:spcBef>
                <a:spcPts val="600"/>
              </a:spcBef>
              <a:spcAft>
                <a:spcPts val="0"/>
              </a:spcAft>
              <a:buClr>
                <a:srgbClr val="A5A5A5"/>
              </a:buClr>
              <a:buSzPts val="2400"/>
              <a:buFont typeface="Noto Sans Symbols"/>
              <a:buChar char="▪"/>
            </a:pPr>
            <a:r>
              <a:rPr lang="en-US" sz="2400">
                <a:solidFill>
                  <a:srgbClr val="25496F"/>
                </a:solidFill>
              </a:rPr>
              <a:t>Using elective periods </a:t>
            </a:r>
            <a:endParaRPr sz="2400">
              <a:solidFill>
                <a:srgbClr val="25496F"/>
              </a:solidFill>
            </a:endParaRPr>
          </a:p>
          <a:p>
            <a:pPr marL="233362" lvl="0" indent="-233362" algn="l" rtl="0">
              <a:spcBef>
                <a:spcPts val="600"/>
              </a:spcBef>
              <a:spcAft>
                <a:spcPts val="0"/>
              </a:spcAft>
              <a:buClr>
                <a:srgbClr val="A5A5A5"/>
              </a:buClr>
              <a:buSzPts val="2400"/>
              <a:buFont typeface="Noto Sans Symbols"/>
              <a:buChar char="▪"/>
            </a:pPr>
            <a:r>
              <a:rPr lang="en-US" sz="2400">
                <a:solidFill>
                  <a:srgbClr val="25496F"/>
                </a:solidFill>
              </a:rPr>
              <a:t>Adding an additional class period </a:t>
            </a:r>
            <a:endParaRPr sz="2400">
              <a:solidFill>
                <a:srgbClr val="25496F"/>
              </a:solidFill>
            </a:endParaRPr>
          </a:p>
          <a:p>
            <a:pPr marL="233362" lvl="0" indent="-233362" algn="l" rtl="0">
              <a:spcBef>
                <a:spcPts val="600"/>
              </a:spcBef>
              <a:spcAft>
                <a:spcPts val="0"/>
              </a:spcAft>
              <a:buClr>
                <a:srgbClr val="A5A5A5"/>
              </a:buClr>
              <a:buSzPts val="2400"/>
              <a:buFont typeface="Noto Sans Symbols"/>
              <a:buChar char="▪"/>
            </a:pPr>
            <a:r>
              <a:rPr lang="en-US" sz="2400">
                <a:solidFill>
                  <a:srgbClr val="25496F"/>
                </a:solidFill>
              </a:rPr>
              <a:t>Providing extended learning time</a:t>
            </a:r>
            <a:endParaRPr sz="2400">
              <a:solidFill>
                <a:srgbClr val="25496F"/>
              </a:solidFill>
            </a:endParaRPr>
          </a:p>
          <a:p>
            <a:pPr marL="233362" lvl="0" indent="-233362" algn="l" rtl="0">
              <a:spcBef>
                <a:spcPts val="600"/>
              </a:spcBef>
              <a:spcAft>
                <a:spcPts val="0"/>
              </a:spcAft>
              <a:buClr>
                <a:srgbClr val="A5A5A5"/>
              </a:buClr>
              <a:buSzPts val="2400"/>
              <a:buFont typeface="Noto Sans Symbols"/>
              <a:buChar char="▪"/>
            </a:pPr>
            <a:r>
              <a:rPr lang="en-US" sz="2400">
                <a:solidFill>
                  <a:srgbClr val="25496F"/>
                </a:solidFill>
              </a:rPr>
              <a:t>Providing interventions within core class block</a:t>
            </a:r>
            <a:endParaRPr sz="2400">
              <a:solidFill>
                <a:srgbClr val="25496F"/>
              </a:solidFill>
            </a:endParaRPr>
          </a:p>
        </p:txBody>
      </p:sp>
      <p:pic>
        <p:nvPicPr>
          <p:cNvPr id="1646" name="Google Shape;1646;p280"/>
          <p:cNvPicPr preferRelativeResize="0"/>
          <p:nvPr/>
        </p:nvPicPr>
        <p:blipFill rotWithShape="1">
          <a:blip r:embed="rId4">
            <a:alphaModFix/>
          </a:blip>
          <a:srcRect l="5556" t="27756" r="9733"/>
          <a:stretch/>
        </p:blipFill>
        <p:spPr>
          <a:xfrm>
            <a:off x="6643700" y="4079625"/>
            <a:ext cx="2079701" cy="166467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281"/>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TEAM REFLECTION:</a:t>
            </a:r>
            <a:endParaRPr/>
          </a:p>
          <a:p>
            <a:pPr marL="0" lvl="0" indent="0" algn="l" rtl="0">
              <a:lnSpc>
                <a:spcPct val="90000"/>
              </a:lnSpc>
              <a:spcBef>
                <a:spcPts val="0"/>
              </a:spcBef>
              <a:spcAft>
                <a:spcPts val="0"/>
              </a:spcAft>
              <a:buNone/>
            </a:pPr>
            <a:r>
              <a:rPr lang="en-US"/>
              <a:t>Tiered System of Support</a:t>
            </a:r>
            <a:endParaRPr/>
          </a:p>
        </p:txBody>
      </p:sp>
      <p:sp>
        <p:nvSpPr>
          <p:cNvPr id="1653" name="Google Shape;1653;p281"/>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p>
            <a:pPr marL="457200" lvl="0" indent="-342900" algn="l" rtl="0">
              <a:spcBef>
                <a:spcPts val="0"/>
              </a:spcBef>
              <a:spcAft>
                <a:spcPts val="0"/>
              </a:spcAft>
              <a:buSzPts val="1800"/>
              <a:buChar char="■"/>
            </a:pPr>
            <a:r>
              <a:rPr lang="en-US"/>
              <a:t>To what extent are we implementing a tiered system of support in content area classes? What are our strengths? What are areas for improvement?</a:t>
            </a:r>
            <a:endParaRPr/>
          </a:p>
        </p:txBody>
      </p:sp>
      <p:sp>
        <p:nvSpPr>
          <p:cNvPr id="1654" name="Google Shape;1654;p281"/>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57</a:t>
            </a:fld>
            <a:endParaRPr>
              <a:solidFill>
                <a:srgbClr val="BFBFBF"/>
              </a:solidFill>
            </a:endParaRPr>
          </a:p>
        </p:txBody>
      </p:sp>
      <p:sp>
        <p:nvSpPr>
          <p:cNvPr id="1655" name="Google Shape;1655;p281"/>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grpSp>
        <p:nvGrpSpPr>
          <p:cNvPr id="1656" name="Google Shape;1656;p281"/>
          <p:cNvGrpSpPr/>
          <p:nvPr/>
        </p:nvGrpSpPr>
        <p:grpSpPr>
          <a:xfrm>
            <a:off x="6939458" y="5699190"/>
            <a:ext cx="1972782" cy="1145934"/>
            <a:chOff x="6939458" y="5699190"/>
            <a:chExt cx="1972782" cy="1145934"/>
          </a:xfrm>
        </p:grpSpPr>
        <p:sp>
          <p:nvSpPr>
            <p:cNvPr id="1657" name="Google Shape;1657;p281"/>
            <p:cNvSpPr/>
            <p:nvPr/>
          </p:nvSpPr>
          <p:spPr>
            <a:xfrm>
              <a:off x="6939458" y="5699190"/>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8" name="Google Shape;1658;p281"/>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grpSp>
      <p:pic>
        <p:nvPicPr>
          <p:cNvPr id="1659" name="Google Shape;1659;p281"/>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82"/>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a:t>Implementing RTI: </a:t>
            </a:r>
            <a:endParaRPr/>
          </a:p>
          <a:p>
            <a:pPr marL="0" lvl="0" indent="0" algn="l" rtl="0">
              <a:spcBef>
                <a:spcPts val="0"/>
              </a:spcBef>
              <a:spcAft>
                <a:spcPts val="0"/>
              </a:spcAft>
              <a:buNone/>
            </a:pPr>
            <a:r>
              <a:rPr lang="en-US"/>
              <a:t>Benefits and Concerns </a:t>
            </a:r>
            <a:endParaRPr/>
          </a:p>
        </p:txBody>
      </p:sp>
      <p:sp>
        <p:nvSpPr>
          <p:cNvPr id="1666" name="Google Shape;1666;p282"/>
          <p:cNvSpPr txBox="1">
            <a:spLocks noGrp="1"/>
          </p:cNvSpPr>
          <p:nvPr>
            <p:ph type="sldNum" idx="4294967295"/>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58</a:t>
            </a:fld>
            <a:endParaRPr>
              <a:solidFill>
                <a:srgbClr val="BFBFBF"/>
              </a:solidFill>
            </a:endParaRPr>
          </a:p>
        </p:txBody>
      </p:sp>
      <p:cxnSp>
        <p:nvCxnSpPr>
          <p:cNvPr id="1667" name="Google Shape;1667;p282"/>
          <p:cNvCxnSpPr/>
          <p:nvPr/>
        </p:nvCxnSpPr>
        <p:spPr>
          <a:xfrm rot="10800000" flipH="1">
            <a:off x="687388" y="2771335"/>
            <a:ext cx="8067743" cy="14068"/>
          </a:xfrm>
          <a:prstGeom prst="straightConnector1">
            <a:avLst/>
          </a:prstGeom>
          <a:noFill/>
          <a:ln w="9525" cap="flat" cmpd="sng">
            <a:solidFill>
              <a:srgbClr val="46739E"/>
            </a:solidFill>
            <a:prstDash val="solid"/>
            <a:round/>
            <a:headEnd type="none" w="sm" len="sm"/>
            <a:tailEnd type="none" w="sm" len="sm"/>
          </a:ln>
        </p:spPr>
      </p:cxnSp>
      <p:cxnSp>
        <p:nvCxnSpPr>
          <p:cNvPr id="1668" name="Google Shape;1668;p282"/>
          <p:cNvCxnSpPr/>
          <p:nvPr/>
        </p:nvCxnSpPr>
        <p:spPr>
          <a:xfrm>
            <a:off x="4740813" y="2053883"/>
            <a:ext cx="0" cy="3784209"/>
          </a:xfrm>
          <a:prstGeom prst="straightConnector1">
            <a:avLst/>
          </a:prstGeom>
          <a:noFill/>
          <a:ln w="9525" cap="flat" cmpd="sng">
            <a:solidFill>
              <a:srgbClr val="46739E"/>
            </a:solidFill>
            <a:prstDash val="solid"/>
            <a:round/>
            <a:headEnd type="none" w="sm" len="sm"/>
            <a:tailEnd type="none" w="sm" len="sm"/>
          </a:ln>
        </p:spPr>
      </p:cxnSp>
      <p:sp>
        <p:nvSpPr>
          <p:cNvPr id="1669" name="Google Shape;1669;p282"/>
          <p:cNvSpPr txBox="1"/>
          <p:nvPr/>
        </p:nvSpPr>
        <p:spPr>
          <a:xfrm>
            <a:off x="1153552" y="2084943"/>
            <a:ext cx="337624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Potential Benefits</a:t>
            </a:r>
            <a:endParaRPr/>
          </a:p>
        </p:txBody>
      </p:sp>
      <p:sp>
        <p:nvSpPr>
          <p:cNvPr id="1670" name="Google Shape;1670;p282"/>
          <p:cNvSpPr txBox="1"/>
          <p:nvPr/>
        </p:nvSpPr>
        <p:spPr>
          <a:xfrm>
            <a:off x="5059849" y="2084943"/>
            <a:ext cx="352337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Potential Challenges</a:t>
            </a:r>
            <a:endParaRPr/>
          </a:p>
        </p:txBody>
      </p:sp>
      <p:sp>
        <p:nvSpPr>
          <p:cNvPr id="1671" name="Google Shape;1671;p282"/>
          <p:cNvSpPr/>
          <p:nvPr/>
        </p:nvSpPr>
        <p:spPr>
          <a:xfrm>
            <a:off x="6869483" y="5712052"/>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2" name="Google Shape;1672;p282"/>
          <p:cNvSpPr txBox="1"/>
          <p:nvPr/>
        </p:nvSpPr>
        <p:spPr>
          <a:xfrm>
            <a:off x="7402869" y="6131115"/>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sp>
        <p:nvSpPr>
          <p:cNvPr id="1673" name="Google Shape;1673;p282"/>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pic>
        <p:nvPicPr>
          <p:cNvPr id="1674" name="Google Shape;1674;p282"/>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283"/>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Contextual Factors Impacting RTI Implementation in Secondary Settings</a:t>
            </a:r>
            <a:endParaRPr/>
          </a:p>
        </p:txBody>
      </p:sp>
      <p:sp>
        <p:nvSpPr>
          <p:cNvPr id="1681" name="Google Shape;1681;p283"/>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23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a:solidFill>
                  <a:srgbClr val="25496F"/>
                </a:solidFill>
              </a:rPr>
              <a:t>RTI integrates </a:t>
            </a:r>
            <a:r>
              <a:rPr lang="en-US" b="1">
                <a:solidFill>
                  <a:srgbClr val="25496F"/>
                </a:solidFill>
              </a:rPr>
              <a:t>assessment</a:t>
            </a:r>
            <a:r>
              <a:rPr lang="en-US">
                <a:solidFill>
                  <a:srgbClr val="25496F"/>
                </a:solidFill>
              </a:rPr>
              <a:t> and </a:t>
            </a:r>
            <a:r>
              <a:rPr lang="en-US" b="1">
                <a:solidFill>
                  <a:srgbClr val="25496F"/>
                </a:solidFill>
              </a:rPr>
              <a:t>intervention</a:t>
            </a:r>
            <a:r>
              <a:rPr lang="en-US">
                <a:solidFill>
                  <a:srgbClr val="25496F"/>
                </a:solidFill>
              </a:rPr>
              <a:t> within a </a:t>
            </a:r>
            <a:r>
              <a:rPr lang="en-US" b="1">
                <a:solidFill>
                  <a:srgbClr val="25496F"/>
                </a:solidFill>
              </a:rPr>
              <a:t>schoolwide,</a:t>
            </a:r>
            <a:r>
              <a:rPr lang="en-US">
                <a:solidFill>
                  <a:srgbClr val="25496F"/>
                </a:solidFill>
              </a:rPr>
              <a:t> multilevel prevention system (i.e., </a:t>
            </a:r>
            <a:r>
              <a:rPr lang="en-US" b="1">
                <a:solidFill>
                  <a:srgbClr val="25496F"/>
                </a:solidFill>
              </a:rPr>
              <a:t>multi-tiered system of support</a:t>
            </a:r>
            <a:r>
              <a:rPr lang="en-US">
                <a:solidFill>
                  <a:srgbClr val="25496F"/>
                </a:solidFill>
              </a:rPr>
              <a:t>, or MTSS) to maximize student achievement and reduce behavior problems.</a:t>
            </a:r>
            <a:endParaRPr sz="1600">
              <a:solidFill>
                <a:srgbClr val="25496F"/>
              </a:solidFill>
            </a:endParaRPr>
          </a:p>
        </p:txBody>
      </p:sp>
      <p:sp>
        <p:nvSpPr>
          <p:cNvPr id="1102" name="Google Shape;1102;p23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Defining RTI</a:t>
            </a:r>
            <a:endParaRPr/>
          </a:p>
        </p:txBody>
      </p:sp>
      <p:sp>
        <p:nvSpPr>
          <p:cNvPr id="1103" name="Google Shape;1103;p230"/>
          <p:cNvSpPr/>
          <p:nvPr/>
        </p:nvSpPr>
        <p:spPr>
          <a:xfrm>
            <a:off x="687388" y="5599792"/>
            <a:ext cx="5397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200" b="0" i="1" u="none" strike="noStrike" cap="none">
                <a:latin typeface="Arial"/>
                <a:ea typeface="Arial"/>
                <a:cs typeface="Arial"/>
                <a:sym typeface="Arial"/>
              </a:rPr>
              <a:t>Source:</a:t>
            </a:r>
            <a:r>
              <a:rPr lang="en-US" sz="1200" b="0" i="0" u="none" strike="noStrike" cap="none">
                <a:latin typeface="Arial"/>
                <a:ea typeface="Arial"/>
                <a:cs typeface="Arial"/>
                <a:sym typeface="Arial"/>
              </a:rPr>
              <a:t> National Center on Response to Intervention.</a:t>
            </a:r>
            <a:endParaRPr sz="1200" b="0" i="0" u="none" strike="noStrike" cap="none">
              <a:latin typeface="Arial"/>
              <a:ea typeface="Arial"/>
              <a:cs typeface="Arial"/>
              <a:sym typeface="Arial"/>
            </a:endParaRPr>
          </a:p>
        </p:txBody>
      </p:sp>
      <p:pic>
        <p:nvPicPr>
          <p:cNvPr id="1104" name="Google Shape;1104;p230" descr="RTI Arkansas Logo.png"/>
          <p:cNvPicPr preferRelativeResize="0"/>
          <p:nvPr/>
        </p:nvPicPr>
        <p:blipFill rotWithShape="1">
          <a:blip r:embed="rId3">
            <a:alphaModFix/>
          </a:blip>
          <a:srcRect/>
          <a:stretch/>
        </p:blipFill>
        <p:spPr>
          <a:xfrm>
            <a:off x="6887173" y="336608"/>
            <a:ext cx="2025052" cy="373943"/>
          </a:xfrm>
          <a:prstGeom prst="rect">
            <a:avLst/>
          </a:prstGeom>
          <a:noFill/>
          <a:ln>
            <a:noFill/>
          </a:ln>
        </p:spPr>
      </p:pic>
      <p:sp>
        <p:nvSpPr>
          <p:cNvPr id="1105" name="Google Shape;1105;p23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pic>
        <p:nvPicPr>
          <p:cNvPr id="1106" name="Google Shape;1106;p230"/>
          <p:cNvPicPr preferRelativeResize="0"/>
          <p:nvPr/>
        </p:nvPicPr>
        <p:blipFill>
          <a:blip r:embed="rId4">
            <a:alphaModFix/>
          </a:blip>
          <a:stretch>
            <a:fillRect/>
          </a:stretch>
        </p:blipFill>
        <p:spPr>
          <a:xfrm>
            <a:off x="6643700" y="318050"/>
            <a:ext cx="2500300" cy="651725"/>
          </a:xfrm>
          <a:prstGeom prst="rect">
            <a:avLst/>
          </a:prstGeom>
          <a:noFill/>
          <a:ln>
            <a:noFill/>
          </a:ln>
        </p:spPr>
      </p:pic>
      <p:pic>
        <p:nvPicPr>
          <p:cNvPr id="1107" name="Google Shape;1107;p230"/>
          <p:cNvPicPr preferRelativeResize="0">
            <a:picLocks noGrp="1"/>
          </p:cNvPicPr>
          <p:nvPr>
            <p:ph type="body" idx="1"/>
          </p:nvPr>
        </p:nvPicPr>
        <p:blipFill rotWithShape="1">
          <a:blip r:embed="rId5">
            <a:alphaModFix/>
          </a:blip>
          <a:srcRect/>
          <a:stretch/>
        </p:blipFill>
        <p:spPr>
          <a:xfrm>
            <a:off x="6806325" y="3306000"/>
            <a:ext cx="2182200" cy="25539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p284"/>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Graduation requirements/Credit-based system</a:t>
            </a:r>
            <a:endParaRPr/>
          </a:p>
          <a:p>
            <a:pPr marL="457200" lvl="0" indent="-381000" algn="l" rtl="0">
              <a:spcBef>
                <a:spcPts val="1000"/>
              </a:spcBef>
              <a:spcAft>
                <a:spcPts val="0"/>
              </a:spcAft>
              <a:buSzPts val="2400"/>
              <a:buChar char="▪"/>
            </a:pPr>
            <a:r>
              <a:rPr lang="en-US"/>
              <a:t>Scheduling</a:t>
            </a:r>
            <a:endParaRPr/>
          </a:p>
          <a:p>
            <a:pPr marL="457200" lvl="0" indent="-381000" algn="l" rtl="0">
              <a:spcBef>
                <a:spcPts val="1000"/>
              </a:spcBef>
              <a:spcAft>
                <a:spcPts val="0"/>
              </a:spcAft>
              <a:buSzPts val="2400"/>
              <a:buChar char="▪"/>
            </a:pPr>
            <a:r>
              <a:rPr lang="en-US"/>
              <a:t>Staff capacity</a:t>
            </a:r>
            <a:endParaRPr/>
          </a:p>
          <a:p>
            <a:pPr marL="457200" lvl="0" indent="-381000" algn="l" rtl="0">
              <a:spcBef>
                <a:spcPts val="1000"/>
              </a:spcBef>
              <a:spcAft>
                <a:spcPts val="0"/>
              </a:spcAft>
              <a:buSzPts val="2400"/>
              <a:buChar char="▪"/>
            </a:pPr>
            <a:r>
              <a:rPr lang="en-US"/>
              <a:t>Access to evidence-based programs</a:t>
            </a:r>
            <a:endParaRPr/>
          </a:p>
          <a:p>
            <a:pPr marL="457200" lvl="0" indent="-381000" algn="l" rtl="0">
              <a:spcBef>
                <a:spcPts val="1000"/>
              </a:spcBef>
              <a:spcAft>
                <a:spcPts val="1000"/>
              </a:spcAft>
              <a:buSzPts val="2400"/>
              <a:buChar char="▪"/>
            </a:pPr>
            <a:r>
              <a:rPr lang="en-US"/>
              <a:t>Student involvement</a:t>
            </a:r>
            <a:endParaRPr/>
          </a:p>
        </p:txBody>
      </p:sp>
      <p:sp>
        <p:nvSpPr>
          <p:cNvPr id="1688" name="Google Shape;1688;p284"/>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Contextual Factors </a:t>
            </a:r>
            <a:endParaRPr/>
          </a:p>
          <a:p>
            <a:pPr marL="0" lvl="0" indent="0" algn="l" rtl="0">
              <a:lnSpc>
                <a:spcPct val="90000"/>
              </a:lnSpc>
              <a:spcBef>
                <a:spcPts val="0"/>
              </a:spcBef>
              <a:spcAft>
                <a:spcPts val="0"/>
              </a:spcAft>
              <a:buNone/>
            </a:pPr>
            <a:r>
              <a:rPr lang="en-US"/>
              <a:t>Impacting RTI In Secondary Settings</a:t>
            </a:r>
            <a:endParaRPr/>
          </a:p>
        </p:txBody>
      </p:sp>
      <p:sp>
        <p:nvSpPr>
          <p:cNvPr id="1689" name="Google Shape;1689;p28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60</a:t>
            </a:fld>
            <a:endParaRPr/>
          </a:p>
        </p:txBody>
      </p:sp>
      <p:pic>
        <p:nvPicPr>
          <p:cNvPr id="1690" name="Google Shape;1690;p284"/>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p285"/>
          <p:cNvSpPr txBox="1">
            <a:spLocks noGrp="1"/>
          </p:cNvSpPr>
          <p:nvPr>
            <p:ph type="body" idx="1"/>
          </p:nvPr>
        </p:nvSpPr>
        <p:spPr>
          <a:xfrm>
            <a:off x="687525" y="1931638"/>
            <a:ext cx="8224800" cy="36342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b="1"/>
              <a:t>Challenges</a:t>
            </a:r>
            <a:r>
              <a:rPr lang="en-US"/>
              <a:t> </a:t>
            </a:r>
            <a:endParaRPr/>
          </a:p>
          <a:p>
            <a:pPr marL="463550" lvl="1" indent="-258763" algn="l" rtl="0">
              <a:spcBef>
                <a:spcPts val="600"/>
              </a:spcBef>
              <a:spcAft>
                <a:spcPts val="0"/>
              </a:spcAft>
              <a:buSzPts val="2400"/>
              <a:buChar char="•"/>
            </a:pPr>
            <a:r>
              <a:rPr lang="en-US" sz="2400"/>
              <a:t>Lacks the flexibility of moving in and out of ‘intervention classes’</a:t>
            </a:r>
            <a:endParaRPr sz="2400"/>
          </a:p>
          <a:p>
            <a:pPr marL="463550" lvl="1" indent="-258763" algn="l" rtl="0">
              <a:spcBef>
                <a:spcPts val="600"/>
              </a:spcBef>
              <a:spcAft>
                <a:spcPts val="0"/>
              </a:spcAft>
              <a:buSzPts val="2400"/>
              <a:buChar char="•"/>
            </a:pPr>
            <a:r>
              <a:rPr lang="en-US" sz="2400"/>
              <a:t>Students receiving academic intervention miss classes required for graduation </a:t>
            </a:r>
            <a:endParaRPr sz="2400"/>
          </a:p>
          <a:p>
            <a:pPr marL="463550" lvl="1" indent="-258763" algn="l" rtl="0">
              <a:spcBef>
                <a:spcPts val="600"/>
              </a:spcBef>
              <a:spcAft>
                <a:spcPts val="0"/>
              </a:spcAft>
              <a:buSzPts val="2400"/>
              <a:buChar char="•"/>
            </a:pPr>
            <a:r>
              <a:rPr lang="en-US" sz="2400"/>
              <a:t>Intervention classes are not credit bearing or do not count toward college admission</a:t>
            </a:r>
            <a:endParaRPr sz="2400"/>
          </a:p>
        </p:txBody>
      </p:sp>
      <p:sp>
        <p:nvSpPr>
          <p:cNvPr id="1697" name="Google Shape;1697;p285"/>
          <p:cNvSpPr txBox="1">
            <a:spLocks noGrp="1"/>
          </p:cNvSpPr>
          <p:nvPr>
            <p:ph type="title"/>
          </p:nvPr>
        </p:nvSpPr>
        <p:spPr>
          <a:xfrm>
            <a:off x="687388" y="2418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Credit-Based System</a:t>
            </a:r>
            <a:endParaRPr/>
          </a:p>
        </p:txBody>
      </p:sp>
      <p:sp>
        <p:nvSpPr>
          <p:cNvPr id="1698" name="Google Shape;1698;p28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61</a:t>
            </a:fld>
            <a:endParaRPr/>
          </a:p>
        </p:txBody>
      </p:sp>
      <p:sp>
        <p:nvSpPr>
          <p:cNvPr id="1699" name="Google Shape;1699;p285"/>
          <p:cNvSpPr txBox="1"/>
          <p:nvPr/>
        </p:nvSpPr>
        <p:spPr>
          <a:xfrm>
            <a:off x="339275" y="4747850"/>
            <a:ext cx="8572800" cy="1058400"/>
          </a:xfrm>
          <a:prstGeom prst="rect">
            <a:avLst/>
          </a:prstGeom>
          <a:noFill/>
          <a:ln w="28575" cap="flat" cmpd="sng">
            <a:solidFill>
              <a:srgbClr val="9E9E9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395E89"/>
                </a:solidFill>
              </a:rPr>
              <a:t>Recommendation: Reduce the need for supplemental support through high quality Tier 1 core instruction and differentiation. </a:t>
            </a:r>
            <a:endParaRPr sz="2400" b="1">
              <a:solidFill>
                <a:srgbClr val="395E89"/>
              </a:solidFill>
            </a:endParaRPr>
          </a:p>
        </p:txBody>
      </p:sp>
      <p:pic>
        <p:nvPicPr>
          <p:cNvPr id="1700" name="Google Shape;1700;p285"/>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p286"/>
          <p:cNvSpPr txBox="1">
            <a:spLocks noGrp="1"/>
          </p:cNvSpPr>
          <p:nvPr>
            <p:ph type="body" idx="1"/>
          </p:nvPr>
        </p:nvSpPr>
        <p:spPr>
          <a:xfrm>
            <a:off x="687525" y="1931638"/>
            <a:ext cx="8232600" cy="36342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b="1"/>
              <a:t>Challenges</a:t>
            </a:r>
            <a:endParaRPr/>
          </a:p>
          <a:p>
            <a:pPr marL="463550" lvl="1" indent="-271462" algn="l" rtl="0">
              <a:spcBef>
                <a:spcPts val="600"/>
              </a:spcBef>
              <a:spcAft>
                <a:spcPts val="0"/>
              </a:spcAft>
              <a:buSzPts val="2400"/>
              <a:buChar char="•"/>
            </a:pPr>
            <a:r>
              <a:rPr lang="en-US" sz="2400"/>
              <a:t>Finding time to analyze/discuss student data, and plan instruction and intervention with teachers and students</a:t>
            </a:r>
            <a:endParaRPr sz="2400"/>
          </a:p>
          <a:p>
            <a:pPr marL="463550" lvl="1" indent="-271462" algn="l" rtl="0">
              <a:spcBef>
                <a:spcPts val="600"/>
              </a:spcBef>
              <a:spcAft>
                <a:spcPts val="0"/>
              </a:spcAft>
              <a:buSzPts val="2400"/>
              <a:buChar char="•"/>
            </a:pPr>
            <a:r>
              <a:rPr lang="en-US" sz="2400"/>
              <a:t>Allocating sufficient time for implementation</a:t>
            </a:r>
            <a:endParaRPr sz="2400"/>
          </a:p>
          <a:p>
            <a:pPr marL="463550" lvl="1" indent="-271462" algn="l" rtl="0">
              <a:spcBef>
                <a:spcPts val="600"/>
              </a:spcBef>
              <a:spcAft>
                <a:spcPts val="0"/>
              </a:spcAft>
              <a:buSzPts val="2400"/>
              <a:buChar char="•"/>
            </a:pPr>
            <a:r>
              <a:rPr lang="en-US" sz="2400"/>
              <a:t>Creating flexible schedules or adapting the master schedule</a:t>
            </a:r>
            <a:endParaRPr sz="2400" b="1"/>
          </a:p>
        </p:txBody>
      </p:sp>
      <p:sp>
        <p:nvSpPr>
          <p:cNvPr id="1707" name="Google Shape;1707;p286"/>
          <p:cNvSpPr txBox="1">
            <a:spLocks noGrp="1"/>
          </p:cNvSpPr>
          <p:nvPr>
            <p:ph type="title"/>
          </p:nvPr>
        </p:nvSpPr>
        <p:spPr>
          <a:xfrm>
            <a:off x="687388" y="2418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Scheduling</a:t>
            </a:r>
            <a:endParaRPr/>
          </a:p>
        </p:txBody>
      </p:sp>
      <p:sp>
        <p:nvSpPr>
          <p:cNvPr id="1708" name="Google Shape;1708;p28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62</a:t>
            </a:fld>
            <a:endParaRPr/>
          </a:p>
        </p:txBody>
      </p:sp>
      <p:sp>
        <p:nvSpPr>
          <p:cNvPr id="1709" name="Google Shape;1709;p286"/>
          <p:cNvSpPr txBox="1"/>
          <p:nvPr/>
        </p:nvSpPr>
        <p:spPr>
          <a:xfrm>
            <a:off x="369750" y="4324375"/>
            <a:ext cx="8572800" cy="1541100"/>
          </a:xfrm>
          <a:prstGeom prst="rect">
            <a:avLst/>
          </a:prstGeom>
          <a:noFill/>
          <a:ln w="28575" cap="flat" cmpd="sng">
            <a:solidFill>
              <a:srgbClr val="9E9E9E"/>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2400" b="1">
                <a:solidFill>
                  <a:srgbClr val="25496F"/>
                </a:solidFill>
              </a:rPr>
              <a:t>Recommendation: Include data review and intervention planning time in the master schedule (e.g., PLCs). Consider master schedule approaches that allow embedded intervention time. </a:t>
            </a:r>
            <a:endParaRPr sz="2400" b="1">
              <a:solidFill>
                <a:srgbClr val="395E89"/>
              </a:solidFill>
            </a:endParaRPr>
          </a:p>
        </p:txBody>
      </p:sp>
      <p:pic>
        <p:nvPicPr>
          <p:cNvPr id="1710" name="Google Shape;1710;p286"/>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287"/>
          <p:cNvSpPr txBox="1">
            <a:spLocks noGrp="1"/>
          </p:cNvSpPr>
          <p:nvPr>
            <p:ph type="body" idx="1"/>
          </p:nvPr>
        </p:nvSpPr>
        <p:spPr>
          <a:xfrm>
            <a:off x="687525" y="1973525"/>
            <a:ext cx="8224800" cy="35922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b="1"/>
              <a:t>Challenges</a:t>
            </a:r>
            <a:r>
              <a:rPr lang="en-US"/>
              <a:t> </a:t>
            </a:r>
            <a:endParaRPr/>
          </a:p>
          <a:p>
            <a:pPr marL="463550" lvl="1" indent="-271462" algn="l" rtl="0">
              <a:spcBef>
                <a:spcPts val="600"/>
              </a:spcBef>
              <a:spcAft>
                <a:spcPts val="0"/>
              </a:spcAft>
              <a:buSzPts val="2400"/>
              <a:buChar char="•"/>
            </a:pPr>
            <a:r>
              <a:rPr lang="en-US" sz="2400"/>
              <a:t>Building teacher knowledge</a:t>
            </a:r>
            <a:endParaRPr sz="2400"/>
          </a:p>
          <a:p>
            <a:pPr marL="463550" lvl="1" indent="-271462" algn="l" rtl="0">
              <a:spcBef>
                <a:spcPts val="600"/>
              </a:spcBef>
              <a:spcAft>
                <a:spcPts val="0"/>
              </a:spcAft>
              <a:buSzPts val="2400"/>
              <a:buChar char="•"/>
            </a:pPr>
            <a:r>
              <a:rPr lang="en-US" sz="2400"/>
              <a:t>Supporting implementation through coaching</a:t>
            </a:r>
            <a:endParaRPr sz="2400"/>
          </a:p>
          <a:p>
            <a:pPr marL="463550" lvl="1" indent="-271462" algn="l" rtl="0">
              <a:spcBef>
                <a:spcPts val="600"/>
              </a:spcBef>
              <a:spcAft>
                <a:spcPts val="0"/>
              </a:spcAft>
              <a:buSzPts val="2400"/>
              <a:buChar char="•"/>
            </a:pPr>
            <a:r>
              <a:rPr lang="en-US" sz="2400"/>
              <a:t>Providing teachers time to problem solve, collaborate with colleagues, and provide/receive coaching</a:t>
            </a:r>
            <a:endParaRPr sz="2400"/>
          </a:p>
        </p:txBody>
      </p:sp>
      <p:sp>
        <p:nvSpPr>
          <p:cNvPr id="1717" name="Google Shape;1717;p287"/>
          <p:cNvSpPr txBox="1">
            <a:spLocks noGrp="1"/>
          </p:cNvSpPr>
          <p:nvPr>
            <p:ph type="title"/>
          </p:nvPr>
        </p:nvSpPr>
        <p:spPr>
          <a:xfrm>
            <a:off x="687388" y="2418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Staff Capacity</a:t>
            </a:r>
            <a:endParaRPr/>
          </a:p>
        </p:txBody>
      </p:sp>
      <p:sp>
        <p:nvSpPr>
          <p:cNvPr id="1718" name="Google Shape;1718;p28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63</a:t>
            </a:fld>
            <a:endParaRPr/>
          </a:p>
        </p:txBody>
      </p:sp>
      <p:sp>
        <p:nvSpPr>
          <p:cNvPr id="1719" name="Google Shape;1719;p287"/>
          <p:cNvSpPr txBox="1"/>
          <p:nvPr/>
        </p:nvSpPr>
        <p:spPr>
          <a:xfrm>
            <a:off x="339275" y="4382700"/>
            <a:ext cx="8572800" cy="1347300"/>
          </a:xfrm>
          <a:prstGeom prst="rect">
            <a:avLst/>
          </a:prstGeom>
          <a:noFill/>
          <a:ln w="28575" cap="flat" cmpd="sng">
            <a:solidFill>
              <a:srgbClr val="9E9E9E"/>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2400" b="1">
                <a:solidFill>
                  <a:srgbClr val="25496F"/>
                </a:solidFill>
              </a:rPr>
              <a:t>Recommendations: Plan for adequate professional development and coaching to support implementation. Start small and focus on powerful practices!</a:t>
            </a:r>
            <a:endParaRPr sz="2400" b="1">
              <a:solidFill>
                <a:srgbClr val="395E89"/>
              </a:solidFill>
            </a:endParaRPr>
          </a:p>
        </p:txBody>
      </p:sp>
      <p:pic>
        <p:nvPicPr>
          <p:cNvPr id="1720" name="Google Shape;1720;p287"/>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288"/>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p>
            <a:pPr marL="233363" lvl="0" indent="-207963" algn="l" rtl="0">
              <a:spcBef>
                <a:spcPts val="0"/>
              </a:spcBef>
              <a:spcAft>
                <a:spcPts val="0"/>
              </a:spcAft>
              <a:buSzPts val="2400"/>
              <a:buChar char="▪"/>
            </a:pPr>
            <a:r>
              <a:rPr lang="en-US" b="1"/>
              <a:t>Challenge</a:t>
            </a:r>
            <a:endParaRPr/>
          </a:p>
          <a:p>
            <a:pPr marL="463550" lvl="1" indent="-233363" algn="l" rtl="0">
              <a:spcBef>
                <a:spcPts val="600"/>
              </a:spcBef>
              <a:spcAft>
                <a:spcPts val="0"/>
              </a:spcAft>
              <a:buSzPts val="2400"/>
              <a:buChar char="•"/>
            </a:pPr>
            <a:r>
              <a:rPr lang="en-US" sz="2400"/>
              <a:t>Limited evidence for literacy and math intervention programs at secondary level</a:t>
            </a:r>
            <a:endParaRPr sz="2400"/>
          </a:p>
          <a:p>
            <a:pPr marL="463550" lvl="1" indent="-106363" algn="l" rtl="0">
              <a:spcBef>
                <a:spcPts val="600"/>
              </a:spcBef>
              <a:spcAft>
                <a:spcPts val="0"/>
              </a:spcAft>
              <a:buSzPts val="2000"/>
              <a:buNone/>
            </a:pPr>
            <a:endParaRPr sz="2400"/>
          </a:p>
          <a:p>
            <a:pPr marL="230186" lvl="1" indent="0" algn="l" rtl="0">
              <a:spcBef>
                <a:spcPts val="600"/>
              </a:spcBef>
              <a:spcAft>
                <a:spcPts val="0"/>
              </a:spcAft>
              <a:buSzPts val="2000"/>
              <a:buNone/>
            </a:pPr>
            <a:endParaRPr sz="2000"/>
          </a:p>
        </p:txBody>
      </p:sp>
      <p:sp>
        <p:nvSpPr>
          <p:cNvPr id="1726" name="Google Shape;1726;p288"/>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Access to Evidence-Based Programs</a:t>
            </a:r>
            <a:endParaRPr/>
          </a:p>
        </p:txBody>
      </p:sp>
      <p:sp>
        <p:nvSpPr>
          <p:cNvPr id="1727" name="Google Shape;1727;p28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64</a:t>
            </a:fld>
            <a:endParaRPr/>
          </a:p>
        </p:txBody>
      </p:sp>
      <p:sp>
        <p:nvSpPr>
          <p:cNvPr id="1728" name="Google Shape;1728;p288"/>
          <p:cNvSpPr txBox="1"/>
          <p:nvPr/>
        </p:nvSpPr>
        <p:spPr>
          <a:xfrm>
            <a:off x="687375" y="4074375"/>
            <a:ext cx="8224800" cy="1491300"/>
          </a:xfrm>
          <a:prstGeom prst="rect">
            <a:avLst/>
          </a:prstGeom>
          <a:noFill/>
          <a:ln w="28575" cap="flat" cmpd="sng">
            <a:solidFill>
              <a:srgbClr val="9E9E9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25496F"/>
                </a:solidFill>
              </a:rPr>
              <a:t>Recommendations: Use available resources, like IES Practice Guides and state provided resources, to develop and implement effective programs. </a:t>
            </a:r>
            <a:endParaRPr sz="2400" b="1">
              <a:solidFill>
                <a:srgbClr val="25496F"/>
              </a:solidFill>
            </a:endParaRPr>
          </a:p>
        </p:txBody>
      </p:sp>
      <p:pic>
        <p:nvPicPr>
          <p:cNvPr id="1729" name="Google Shape;1729;p288"/>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289"/>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Student Involvement </a:t>
            </a:r>
            <a:endParaRPr/>
          </a:p>
        </p:txBody>
      </p:sp>
      <p:sp>
        <p:nvSpPr>
          <p:cNvPr id="1736" name="Google Shape;1736;p289"/>
          <p:cNvSpPr txBox="1">
            <a:spLocks noGrp="1"/>
          </p:cNvSpPr>
          <p:nvPr>
            <p:ph type="body" idx="1"/>
          </p:nvPr>
        </p:nvSpPr>
        <p:spPr>
          <a:xfrm>
            <a:off x="687399" y="2055800"/>
            <a:ext cx="7653300" cy="3794100"/>
          </a:xfrm>
          <a:prstGeom prst="rect">
            <a:avLst/>
          </a:prstGeom>
          <a:noFill/>
          <a:ln>
            <a:noFill/>
          </a:ln>
        </p:spPr>
        <p:txBody>
          <a:bodyPr spcFirstLastPara="1" wrap="square" lIns="0" tIns="0" rIns="0" bIns="0" anchor="t" anchorCtr="0">
            <a:noAutofit/>
          </a:bodyPr>
          <a:lstStyle/>
          <a:p>
            <a:pPr marL="233362" lvl="0" indent="-207962" algn="l" rtl="0">
              <a:spcBef>
                <a:spcPts val="0"/>
              </a:spcBef>
              <a:spcAft>
                <a:spcPts val="0"/>
              </a:spcAft>
              <a:buSzPts val="2400"/>
              <a:buChar char="▪"/>
            </a:pPr>
            <a:r>
              <a:rPr lang="en-US" b="1"/>
              <a:t>Challenges</a:t>
            </a:r>
            <a:endParaRPr/>
          </a:p>
          <a:p>
            <a:pPr marL="463550" lvl="1" indent="-233363" algn="l" rtl="0">
              <a:spcBef>
                <a:spcPts val="600"/>
              </a:spcBef>
              <a:spcAft>
                <a:spcPts val="0"/>
              </a:spcAft>
              <a:buSzPts val="2400"/>
              <a:buChar char="•"/>
            </a:pPr>
            <a:r>
              <a:rPr lang="en-US" sz="2400"/>
              <a:t>Higher levels of disengagement for struggling high school students</a:t>
            </a:r>
            <a:endParaRPr sz="2400"/>
          </a:p>
          <a:p>
            <a:pPr marL="463550" lvl="1" indent="-233363" algn="l" rtl="0">
              <a:spcBef>
                <a:spcPts val="600"/>
              </a:spcBef>
              <a:spcAft>
                <a:spcPts val="0"/>
              </a:spcAft>
              <a:buSzPts val="2400"/>
              <a:buChar char="•"/>
            </a:pPr>
            <a:r>
              <a:rPr lang="en-US" sz="2400"/>
              <a:t>Students often don’t see the value of ‘interventions’</a:t>
            </a:r>
            <a:endParaRPr sz="2400"/>
          </a:p>
        </p:txBody>
      </p:sp>
      <p:sp>
        <p:nvSpPr>
          <p:cNvPr id="1737" name="Google Shape;1737;p289"/>
          <p:cNvSpPr txBox="1">
            <a:spLocks noGrp="1"/>
          </p:cNvSpPr>
          <p:nvPr>
            <p:ph type="sldNum" idx="4294967295"/>
          </p:nvPr>
        </p:nvSpPr>
        <p:spPr>
          <a:xfrm>
            <a:off x="8607425" y="6187725"/>
            <a:ext cx="304800" cy="365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a:solidFill>
                  <a:srgbClr val="BFBFBF"/>
                </a:solidFill>
              </a:rPr>
              <a:t>65</a:t>
            </a:fld>
            <a:endParaRPr>
              <a:solidFill>
                <a:srgbClr val="BFBFBF"/>
              </a:solidFill>
            </a:endParaRPr>
          </a:p>
        </p:txBody>
      </p:sp>
      <p:sp>
        <p:nvSpPr>
          <p:cNvPr id="1738" name="Google Shape;1738;p289"/>
          <p:cNvSpPr txBox="1"/>
          <p:nvPr/>
        </p:nvSpPr>
        <p:spPr>
          <a:xfrm>
            <a:off x="687375" y="3952875"/>
            <a:ext cx="8224800" cy="1790400"/>
          </a:xfrm>
          <a:prstGeom prst="rect">
            <a:avLst/>
          </a:prstGeom>
          <a:noFill/>
          <a:ln w="28575" cap="flat" cmpd="sng">
            <a:solidFill>
              <a:srgbClr val="9E9E9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25496F"/>
                </a:solidFill>
              </a:rPr>
              <a:t>Recommendation: Share screening data with  the identified student. Problem solve with the student about why he/she is struggling and what interventions and supports would help. </a:t>
            </a:r>
            <a:endParaRPr sz="2400" b="1">
              <a:solidFill>
                <a:srgbClr val="25496F"/>
              </a:solidFill>
            </a:endParaRPr>
          </a:p>
        </p:txBody>
      </p:sp>
      <p:pic>
        <p:nvPicPr>
          <p:cNvPr id="1739" name="Google Shape;1739;p289"/>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290"/>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TEAM REFLECTION:</a:t>
            </a:r>
            <a:endParaRPr/>
          </a:p>
          <a:p>
            <a:pPr marL="0" lvl="0" indent="0" algn="l" rtl="0">
              <a:lnSpc>
                <a:spcPct val="90000"/>
              </a:lnSpc>
              <a:spcBef>
                <a:spcPts val="0"/>
              </a:spcBef>
              <a:spcAft>
                <a:spcPts val="0"/>
              </a:spcAft>
              <a:buNone/>
            </a:pPr>
            <a:r>
              <a:rPr lang="en-US"/>
              <a:t>Contextual Factors</a:t>
            </a:r>
            <a:endParaRPr/>
          </a:p>
        </p:txBody>
      </p:sp>
      <p:sp>
        <p:nvSpPr>
          <p:cNvPr id="1746" name="Google Shape;1746;p290"/>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p>
            <a:pPr marL="233363" lvl="0" indent="-233363" algn="l" rtl="0">
              <a:spcBef>
                <a:spcPts val="0"/>
              </a:spcBef>
              <a:spcAft>
                <a:spcPts val="0"/>
              </a:spcAft>
              <a:buSzPts val="2400"/>
              <a:buChar char="▪"/>
            </a:pPr>
            <a:r>
              <a:rPr lang="en-US"/>
              <a:t>Graduation requirements/Credit-based system</a:t>
            </a:r>
            <a:endParaRPr/>
          </a:p>
          <a:p>
            <a:pPr marL="233363" lvl="0" indent="-233363" algn="l" rtl="0">
              <a:spcBef>
                <a:spcPts val="600"/>
              </a:spcBef>
              <a:spcAft>
                <a:spcPts val="0"/>
              </a:spcAft>
              <a:buSzPts val="2400"/>
              <a:buChar char="▪"/>
            </a:pPr>
            <a:r>
              <a:rPr lang="en-US"/>
              <a:t>Scheduling</a:t>
            </a:r>
            <a:endParaRPr/>
          </a:p>
          <a:p>
            <a:pPr marL="233363" lvl="0" indent="-233363" algn="l" rtl="0">
              <a:spcBef>
                <a:spcPts val="600"/>
              </a:spcBef>
              <a:spcAft>
                <a:spcPts val="0"/>
              </a:spcAft>
              <a:buSzPts val="2400"/>
              <a:buChar char="▪"/>
            </a:pPr>
            <a:r>
              <a:rPr lang="en-US"/>
              <a:t>Staff capacity</a:t>
            </a:r>
            <a:endParaRPr/>
          </a:p>
          <a:p>
            <a:pPr marL="233363" lvl="0" indent="-233363" algn="l" rtl="0">
              <a:spcBef>
                <a:spcPts val="600"/>
              </a:spcBef>
              <a:spcAft>
                <a:spcPts val="0"/>
              </a:spcAft>
              <a:buSzPts val="2400"/>
              <a:buChar char="▪"/>
            </a:pPr>
            <a:r>
              <a:rPr lang="en-US"/>
              <a:t>Access to evidence-based programs</a:t>
            </a:r>
            <a:endParaRPr/>
          </a:p>
          <a:p>
            <a:pPr marL="233363" lvl="0" indent="-233363" algn="l" rtl="0">
              <a:spcBef>
                <a:spcPts val="600"/>
              </a:spcBef>
              <a:spcAft>
                <a:spcPts val="0"/>
              </a:spcAft>
              <a:buSzPts val="2400"/>
              <a:buChar char="▪"/>
            </a:pPr>
            <a:r>
              <a:rPr lang="en-US"/>
              <a:t>Student involvement</a:t>
            </a:r>
            <a:endParaRPr/>
          </a:p>
          <a:p>
            <a:pPr marL="233363" lvl="0" indent="-80963" algn="l" rtl="0">
              <a:spcBef>
                <a:spcPts val="600"/>
              </a:spcBef>
              <a:spcAft>
                <a:spcPts val="0"/>
              </a:spcAft>
              <a:buSzPts val="2400"/>
              <a:buNone/>
            </a:pPr>
            <a:endParaRPr/>
          </a:p>
        </p:txBody>
      </p:sp>
      <p:sp>
        <p:nvSpPr>
          <p:cNvPr id="1747" name="Google Shape;1747;p290"/>
          <p:cNvSpPr txBox="1">
            <a:spLocks noGrp="1"/>
          </p:cNvSpPr>
          <p:nvPr>
            <p:ph type="sldNum" idx="12"/>
          </p:nvPr>
        </p:nvSpPr>
        <p:spPr>
          <a:xfrm>
            <a:off x="8755130"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66</a:t>
            </a:fld>
            <a:endParaRPr>
              <a:solidFill>
                <a:srgbClr val="BFBFBF"/>
              </a:solidFill>
            </a:endParaRPr>
          </a:p>
        </p:txBody>
      </p:sp>
      <p:sp>
        <p:nvSpPr>
          <p:cNvPr id="1748" name="Google Shape;1748;p290"/>
          <p:cNvSpPr txBox="1"/>
          <p:nvPr/>
        </p:nvSpPr>
        <p:spPr>
          <a:xfrm>
            <a:off x="687400" y="4373925"/>
            <a:ext cx="8067600" cy="1399800"/>
          </a:xfrm>
          <a:prstGeom prst="rect">
            <a:avLst/>
          </a:prstGeom>
          <a:noFill/>
          <a:ln w="28575" cap="flat" cmpd="sng">
            <a:solidFill>
              <a:srgbClr val="9E9E9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25496F"/>
                </a:solidFill>
              </a:rPr>
              <a:t>Which contextual factors do you view as the most challenging? What steps can the team take to address these challenges? </a:t>
            </a:r>
            <a:endParaRPr sz="2400" b="1">
              <a:solidFill>
                <a:srgbClr val="25496F"/>
              </a:solidFill>
            </a:endParaRPr>
          </a:p>
        </p:txBody>
      </p:sp>
      <p:grpSp>
        <p:nvGrpSpPr>
          <p:cNvPr id="1749" name="Google Shape;1749;p290"/>
          <p:cNvGrpSpPr/>
          <p:nvPr/>
        </p:nvGrpSpPr>
        <p:grpSpPr>
          <a:xfrm>
            <a:off x="6939458" y="5699190"/>
            <a:ext cx="1972782" cy="1145934"/>
            <a:chOff x="6939458" y="5699190"/>
            <a:chExt cx="1972782" cy="1145934"/>
          </a:xfrm>
        </p:grpSpPr>
        <p:sp>
          <p:nvSpPr>
            <p:cNvPr id="1750" name="Google Shape;1750;p290"/>
            <p:cNvSpPr/>
            <p:nvPr/>
          </p:nvSpPr>
          <p:spPr>
            <a:xfrm>
              <a:off x="6939458" y="5699190"/>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1" name="Google Shape;1751;p290"/>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grpSp>
      <p:pic>
        <p:nvPicPr>
          <p:cNvPr id="1752" name="Google Shape;1752;p290"/>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291"/>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Tier 1 Effective Practices for ALL Secondary Teachers</a:t>
            </a:r>
            <a:endParaRPr/>
          </a:p>
        </p:txBody>
      </p:sp>
      <p:sp>
        <p:nvSpPr>
          <p:cNvPr id="1759" name="Google Shape;1759;p29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92"/>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p>
            <a:pPr marL="233363" lvl="0" indent="-80963" algn="l" rtl="0">
              <a:spcBef>
                <a:spcPts val="0"/>
              </a:spcBef>
              <a:spcAft>
                <a:spcPts val="0"/>
              </a:spcAft>
              <a:buSzPts val="2400"/>
              <a:buNone/>
            </a:pPr>
            <a:endParaRPr/>
          </a:p>
        </p:txBody>
      </p:sp>
      <p:sp>
        <p:nvSpPr>
          <p:cNvPr id="1766" name="Google Shape;1766;p292"/>
          <p:cNvSpPr txBox="1">
            <a:spLocks noGrp="1"/>
          </p:cNvSpPr>
          <p:nvPr>
            <p:ph type="title"/>
          </p:nvPr>
        </p:nvSpPr>
        <p:spPr>
          <a:xfrm>
            <a:off x="655000" y="461300"/>
            <a:ext cx="8224800" cy="1329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Schoolwide Literacy Recommendations </a:t>
            </a:r>
            <a:endParaRPr/>
          </a:p>
        </p:txBody>
      </p:sp>
      <p:sp>
        <p:nvSpPr>
          <p:cNvPr id="1767" name="Google Shape;1767;p29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solidFill>
                  <a:srgbClr val="BFBFBF"/>
                </a:solidFill>
              </a:rPr>
              <a:t>68</a:t>
            </a:fld>
            <a:endParaRPr>
              <a:solidFill>
                <a:srgbClr val="BFBFBF"/>
              </a:solidFill>
            </a:endParaRPr>
          </a:p>
        </p:txBody>
      </p:sp>
      <p:sp>
        <p:nvSpPr>
          <p:cNvPr id="1768" name="Google Shape;1768;p292"/>
          <p:cNvSpPr txBox="1">
            <a:spLocks noGrp="1"/>
          </p:cNvSpPr>
          <p:nvPr>
            <p:ph type="body" idx="2"/>
          </p:nvPr>
        </p:nvSpPr>
        <p:spPr>
          <a:xfrm>
            <a:off x="687388" y="5734975"/>
            <a:ext cx="8224837"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SzPts val="1000"/>
              <a:buNone/>
            </a:pPr>
            <a:endParaRPr/>
          </a:p>
        </p:txBody>
      </p:sp>
      <p:graphicFrame>
        <p:nvGraphicFramePr>
          <p:cNvPr id="1769" name="Google Shape;1769;p292"/>
          <p:cNvGraphicFramePr/>
          <p:nvPr/>
        </p:nvGraphicFramePr>
        <p:xfrm>
          <a:off x="401367" y="2109642"/>
          <a:ext cx="8282300" cy="3184310"/>
        </p:xfrm>
        <a:graphic>
          <a:graphicData uri="http://schemas.openxmlformats.org/drawingml/2006/table">
            <a:tbl>
              <a:tblPr firstRow="1" bandRow="1">
                <a:noFill/>
                <a:tableStyleId>{1C2BAC02-2978-4258-9221-E1BD8049B8D9}</a:tableStyleId>
              </a:tblPr>
              <a:tblGrid>
                <a:gridCol w="2138525">
                  <a:extLst>
                    <a:ext uri="{9D8B030D-6E8A-4147-A177-3AD203B41FA5}">
                      <a16:colId xmlns:a16="http://schemas.microsoft.com/office/drawing/2014/main" val="20000"/>
                    </a:ext>
                  </a:extLst>
                </a:gridCol>
                <a:gridCol w="1962550">
                  <a:extLst>
                    <a:ext uri="{9D8B030D-6E8A-4147-A177-3AD203B41FA5}">
                      <a16:colId xmlns:a16="http://schemas.microsoft.com/office/drawing/2014/main" val="20001"/>
                    </a:ext>
                  </a:extLst>
                </a:gridCol>
                <a:gridCol w="2461975">
                  <a:extLst>
                    <a:ext uri="{9D8B030D-6E8A-4147-A177-3AD203B41FA5}">
                      <a16:colId xmlns:a16="http://schemas.microsoft.com/office/drawing/2014/main" val="20002"/>
                    </a:ext>
                  </a:extLst>
                </a:gridCol>
                <a:gridCol w="1719250">
                  <a:extLst>
                    <a:ext uri="{9D8B030D-6E8A-4147-A177-3AD203B41FA5}">
                      <a16:colId xmlns:a16="http://schemas.microsoft.com/office/drawing/2014/main" val="20003"/>
                    </a:ext>
                  </a:extLst>
                </a:gridCol>
              </a:tblGrid>
              <a:tr h="567475">
                <a:tc>
                  <a:txBody>
                    <a:bodyPr/>
                    <a:lstStyle/>
                    <a:p>
                      <a:pPr marL="0" marR="0" lvl="0" indent="0" algn="l" rtl="0">
                        <a:spcBef>
                          <a:spcPts val="0"/>
                        </a:spcBef>
                        <a:spcAft>
                          <a:spcPts val="0"/>
                        </a:spcAft>
                        <a:buNone/>
                      </a:pPr>
                      <a:r>
                        <a:rPr lang="en-US" sz="1800"/>
                        <a:t>Literacy Recommendation</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What would this look like in secondary?</a:t>
                      </a:r>
                      <a:endParaRPr/>
                    </a:p>
                  </a:txBody>
                  <a:tcPr marL="91450" marR="91450" marT="45725" marB="45725"/>
                </a:tc>
                <a:tc>
                  <a:txBody>
                    <a:bodyPr/>
                    <a:lstStyle/>
                    <a:p>
                      <a:pPr marL="0" marR="0" lvl="0" indent="0" algn="l" rtl="0">
                        <a:spcBef>
                          <a:spcPts val="0"/>
                        </a:spcBef>
                        <a:spcAft>
                          <a:spcPts val="0"/>
                        </a:spcAft>
                        <a:buNone/>
                      </a:pPr>
                      <a:r>
                        <a:rPr lang="en-US" sz="1800"/>
                        <a:t>What are we already doing related to this recommendation? </a:t>
                      </a:r>
                      <a:endParaRPr sz="1800"/>
                    </a:p>
                  </a:txBody>
                  <a:tcPr marL="91450" marR="91450" marT="45725" marB="45725"/>
                </a:tc>
                <a:tc>
                  <a:txBody>
                    <a:bodyPr/>
                    <a:lstStyle/>
                    <a:p>
                      <a:pPr marL="0" marR="0" lvl="0" indent="0" algn="l" rtl="0">
                        <a:spcBef>
                          <a:spcPts val="0"/>
                        </a:spcBef>
                        <a:spcAft>
                          <a:spcPts val="0"/>
                        </a:spcAft>
                        <a:buNone/>
                      </a:pPr>
                      <a:r>
                        <a:rPr lang="en-US" sz="1800"/>
                        <a:t>Available or Needed  Resources</a:t>
                      </a:r>
                      <a:endParaRPr/>
                    </a:p>
                  </a:txBody>
                  <a:tcPr marL="91450" marR="91450" marT="45725" marB="45725"/>
                </a:tc>
                <a:extLst>
                  <a:ext uri="{0D108BD9-81ED-4DB2-BD59-A6C34878D82A}">
                    <a16:rowId xmlns:a16="http://schemas.microsoft.com/office/drawing/2014/main" val="10000"/>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bl>
          </a:graphicData>
        </a:graphic>
      </p:graphicFrame>
      <p:sp>
        <p:nvSpPr>
          <p:cNvPr id="1770" name="Google Shape;1770;p292"/>
          <p:cNvSpPr/>
          <p:nvPr/>
        </p:nvSpPr>
        <p:spPr>
          <a:xfrm>
            <a:off x="312821" y="1992087"/>
            <a:ext cx="4225482" cy="381983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1771" name="Google Shape;1771;p292"/>
          <p:cNvGrpSpPr/>
          <p:nvPr/>
        </p:nvGrpSpPr>
        <p:grpSpPr>
          <a:xfrm>
            <a:off x="5305542" y="5712052"/>
            <a:ext cx="3536723" cy="1145934"/>
            <a:chOff x="5305542" y="5712052"/>
            <a:chExt cx="3536723" cy="1145934"/>
          </a:xfrm>
        </p:grpSpPr>
        <p:sp>
          <p:nvSpPr>
            <p:cNvPr id="1772" name="Google Shape;1772;p292"/>
            <p:cNvSpPr/>
            <p:nvPr/>
          </p:nvSpPr>
          <p:spPr>
            <a:xfrm>
              <a:off x="6869483" y="5712052"/>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1773" name="Google Shape;1773;p292"/>
            <p:cNvGrpSpPr/>
            <p:nvPr/>
          </p:nvGrpSpPr>
          <p:grpSpPr>
            <a:xfrm>
              <a:off x="5305542" y="6103864"/>
              <a:ext cx="3073302" cy="491400"/>
              <a:chOff x="5305542" y="6103864"/>
              <a:chExt cx="3073302" cy="491400"/>
            </a:xfrm>
          </p:grpSpPr>
          <p:sp>
            <p:nvSpPr>
              <p:cNvPr id="1774" name="Google Shape;1774;p292"/>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sp>
            <p:nvSpPr>
              <p:cNvPr id="1775" name="Google Shape;1775;p292"/>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grpSp>
      <p:pic>
        <p:nvPicPr>
          <p:cNvPr id="1776" name="Google Shape;1776;p292"/>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293"/>
          <p:cNvSpPr/>
          <p:nvPr/>
        </p:nvSpPr>
        <p:spPr>
          <a:xfrm>
            <a:off x="567850" y="1485175"/>
            <a:ext cx="8576100" cy="65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3" name="Google Shape;1783;p293"/>
          <p:cNvPicPr preferRelativeResize="0">
            <a:picLocks noGrp="1"/>
          </p:cNvPicPr>
          <p:nvPr>
            <p:ph type="body" idx="1"/>
          </p:nvPr>
        </p:nvPicPr>
        <p:blipFill rotWithShape="1">
          <a:blip r:embed="rId3">
            <a:alphaModFix/>
          </a:blip>
          <a:srcRect/>
          <a:stretch/>
        </p:blipFill>
        <p:spPr>
          <a:xfrm>
            <a:off x="2445300" y="2451300"/>
            <a:ext cx="4587300" cy="3419400"/>
          </a:xfrm>
          <a:prstGeom prst="rect">
            <a:avLst/>
          </a:prstGeom>
          <a:noFill/>
          <a:ln>
            <a:noFill/>
          </a:ln>
        </p:spPr>
      </p:pic>
      <p:sp>
        <p:nvSpPr>
          <p:cNvPr id="1784" name="Google Shape;1784;p293"/>
          <p:cNvSpPr txBox="1">
            <a:spLocks noGrp="1"/>
          </p:cNvSpPr>
          <p:nvPr>
            <p:ph type="title"/>
          </p:nvPr>
        </p:nvSpPr>
        <p:spPr>
          <a:xfrm>
            <a:off x="687400" y="436825"/>
            <a:ext cx="8224800" cy="1834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u="sng">
                <a:solidFill>
                  <a:schemeClr val="hlink"/>
                </a:solidFill>
                <a:hlinkClick r:id="rId4"/>
              </a:rPr>
              <a:t>Improving Adolescent </a:t>
            </a:r>
            <a:endParaRPr/>
          </a:p>
          <a:p>
            <a:pPr marL="0" lvl="0" indent="0" algn="l" rtl="0">
              <a:lnSpc>
                <a:spcPct val="90000"/>
              </a:lnSpc>
              <a:spcBef>
                <a:spcPts val="0"/>
              </a:spcBef>
              <a:spcAft>
                <a:spcPts val="0"/>
              </a:spcAft>
              <a:buNone/>
            </a:pPr>
            <a:r>
              <a:rPr lang="en-US" u="sng">
                <a:solidFill>
                  <a:schemeClr val="hlink"/>
                </a:solidFill>
                <a:hlinkClick r:id="rId4"/>
              </a:rPr>
              <a:t>Literacy: Key Recommendations From the IES Practice Guide</a:t>
            </a:r>
            <a:endParaRPr/>
          </a:p>
        </p:txBody>
      </p:sp>
      <p:sp>
        <p:nvSpPr>
          <p:cNvPr id="1785" name="Google Shape;1785;p29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69</a:t>
            </a:fld>
            <a:endParaRPr/>
          </a:p>
        </p:txBody>
      </p:sp>
      <p:pic>
        <p:nvPicPr>
          <p:cNvPr id="1786" name="Google Shape;1786;p293"/>
          <p:cNvPicPr preferRelativeResize="0"/>
          <p:nvPr/>
        </p:nvPicPr>
        <p:blipFill>
          <a:blip r:embed="rId5">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231"/>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a:solidFill>
                  <a:srgbClr val="25496F"/>
                </a:solidFill>
              </a:rPr>
              <a:t>RTI is </a:t>
            </a:r>
            <a:r>
              <a:rPr lang="en-US" b="1">
                <a:solidFill>
                  <a:srgbClr val="25496F"/>
                </a:solidFill>
              </a:rPr>
              <a:t>not</a:t>
            </a:r>
            <a:r>
              <a:rPr lang="en-US">
                <a:solidFill>
                  <a:srgbClr val="25496F"/>
                </a:solidFill>
              </a:rPr>
              <a:t> a special education initiative; it is an educational initiative for </a:t>
            </a:r>
            <a:r>
              <a:rPr lang="en-US" b="1">
                <a:solidFill>
                  <a:srgbClr val="25496F"/>
                </a:solidFill>
              </a:rPr>
              <a:t>all</a:t>
            </a:r>
            <a:r>
              <a:rPr lang="en-US">
                <a:solidFill>
                  <a:srgbClr val="25496F"/>
                </a:solidFill>
              </a:rPr>
              <a:t> students, including those at risk, students with language differences, and students with disabilities.</a:t>
            </a:r>
            <a:endParaRPr>
              <a:solidFill>
                <a:srgbClr val="25496F"/>
              </a:solidFill>
            </a:endParaRPr>
          </a:p>
        </p:txBody>
      </p:sp>
      <p:pic>
        <p:nvPicPr>
          <p:cNvPr id="1114" name="Google Shape;1114;p231"/>
          <p:cNvPicPr preferRelativeResize="0">
            <a:picLocks noGrp="1"/>
          </p:cNvPicPr>
          <p:nvPr>
            <p:ph type="body" idx="2"/>
          </p:nvPr>
        </p:nvPicPr>
        <p:blipFill rotWithShape="1">
          <a:blip r:embed="rId3">
            <a:alphaModFix/>
          </a:blip>
          <a:srcRect/>
          <a:stretch/>
        </p:blipFill>
        <p:spPr>
          <a:xfrm>
            <a:off x="5084993" y="2055813"/>
            <a:ext cx="3682500" cy="2909400"/>
          </a:xfrm>
          <a:prstGeom prst="rect">
            <a:avLst/>
          </a:prstGeom>
          <a:noFill/>
          <a:ln>
            <a:noFill/>
          </a:ln>
        </p:spPr>
      </p:pic>
      <p:sp>
        <p:nvSpPr>
          <p:cNvPr id="1115" name="Google Shape;1115;p23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RTI—Who Does It Serve?</a:t>
            </a:r>
            <a:endParaRPr/>
          </a:p>
        </p:txBody>
      </p:sp>
      <p:pic>
        <p:nvPicPr>
          <p:cNvPr id="1116" name="Google Shape;1116;p231" descr="RTI Arkansas Logo.png"/>
          <p:cNvPicPr preferRelativeResize="0"/>
          <p:nvPr/>
        </p:nvPicPr>
        <p:blipFill rotWithShape="1">
          <a:blip r:embed="rId4">
            <a:alphaModFix/>
          </a:blip>
          <a:srcRect/>
          <a:stretch/>
        </p:blipFill>
        <p:spPr>
          <a:xfrm>
            <a:off x="6887173" y="336608"/>
            <a:ext cx="2025052" cy="373943"/>
          </a:xfrm>
          <a:prstGeom prst="rect">
            <a:avLst/>
          </a:prstGeom>
          <a:noFill/>
          <a:ln>
            <a:noFill/>
          </a:ln>
        </p:spPr>
      </p:pic>
      <p:sp>
        <p:nvSpPr>
          <p:cNvPr id="1117" name="Google Shape;1117;p23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7</a:t>
            </a:fld>
            <a:endParaRPr/>
          </a:p>
        </p:txBody>
      </p:sp>
      <p:pic>
        <p:nvPicPr>
          <p:cNvPr id="1118" name="Google Shape;1118;p231"/>
          <p:cNvPicPr preferRelativeResize="0"/>
          <p:nvPr/>
        </p:nvPicPr>
        <p:blipFill>
          <a:blip r:embed="rId5">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graphicFrame>
        <p:nvGraphicFramePr>
          <p:cNvPr id="1792" name="Google Shape;1792;p294"/>
          <p:cNvGraphicFramePr/>
          <p:nvPr/>
        </p:nvGraphicFramePr>
        <p:xfrm>
          <a:off x="553156" y="1865288"/>
          <a:ext cx="8359075" cy="4004975"/>
        </p:xfrm>
        <a:graphic>
          <a:graphicData uri="http://schemas.openxmlformats.org/drawingml/2006/table">
            <a:tbl>
              <a:tblPr firstRow="1" bandRow="1">
                <a:noFill/>
                <a:tableStyleId>{1C2BAC02-2978-4258-9221-E1BD8049B8D9}</a:tableStyleId>
              </a:tblPr>
              <a:tblGrid>
                <a:gridCol w="6369150">
                  <a:extLst>
                    <a:ext uri="{9D8B030D-6E8A-4147-A177-3AD203B41FA5}">
                      <a16:colId xmlns:a16="http://schemas.microsoft.com/office/drawing/2014/main" val="20000"/>
                    </a:ext>
                  </a:extLst>
                </a:gridCol>
                <a:gridCol w="1989925">
                  <a:extLst>
                    <a:ext uri="{9D8B030D-6E8A-4147-A177-3AD203B41FA5}">
                      <a16:colId xmlns:a16="http://schemas.microsoft.com/office/drawing/2014/main" val="20001"/>
                    </a:ext>
                  </a:extLst>
                </a:gridCol>
              </a:tblGrid>
              <a:tr h="466725">
                <a:tc>
                  <a:txBody>
                    <a:bodyPr/>
                    <a:lstStyle/>
                    <a:p>
                      <a:pPr marL="0" marR="0" lvl="0" indent="0" algn="l" rtl="0">
                        <a:spcBef>
                          <a:spcPts val="0"/>
                        </a:spcBef>
                        <a:spcAft>
                          <a:spcPts val="0"/>
                        </a:spcAft>
                        <a:buNone/>
                      </a:pPr>
                      <a:r>
                        <a:rPr lang="en-US" sz="2400"/>
                        <a:t>Tier 1 Literacy Recommendations</a:t>
                      </a:r>
                      <a:endParaRPr/>
                    </a:p>
                  </a:txBody>
                  <a:tcPr marL="91450" marR="91450" marT="45725" marB="45725"/>
                </a:tc>
                <a:tc>
                  <a:txBody>
                    <a:bodyPr/>
                    <a:lstStyle/>
                    <a:p>
                      <a:pPr marL="0" marR="0" lvl="0" indent="0" algn="l" rtl="0">
                        <a:spcBef>
                          <a:spcPts val="0"/>
                        </a:spcBef>
                        <a:spcAft>
                          <a:spcPts val="0"/>
                        </a:spcAft>
                        <a:buNone/>
                      </a:pPr>
                      <a:r>
                        <a:rPr lang="en-US" sz="2400"/>
                        <a:t>Evidence </a:t>
                      </a:r>
                      <a:endParaRPr/>
                    </a:p>
                  </a:txBody>
                  <a:tcPr marL="91450" marR="91450" marT="45725" marB="45725"/>
                </a:tc>
                <a:extLst>
                  <a:ext uri="{0D108BD9-81ED-4DB2-BD59-A6C34878D82A}">
                    <a16:rowId xmlns:a16="http://schemas.microsoft.com/office/drawing/2014/main" val="10000"/>
                  </a:ext>
                </a:extLst>
              </a:tr>
              <a:tr h="647750">
                <a:tc>
                  <a:txBody>
                    <a:bodyPr/>
                    <a:lstStyle/>
                    <a:p>
                      <a:pPr marL="457200" marR="0" lvl="0" indent="-381000" algn="l" rtl="0">
                        <a:spcBef>
                          <a:spcPts val="0"/>
                        </a:spcBef>
                        <a:spcAft>
                          <a:spcPts val="0"/>
                        </a:spcAft>
                        <a:buClr>
                          <a:srgbClr val="A6A6A6"/>
                        </a:buClr>
                        <a:buSzPts val="2400"/>
                        <a:buChar char="■"/>
                      </a:pPr>
                      <a:r>
                        <a:rPr lang="en-US" sz="2400"/>
                        <a:t>Provide explicit vocabulary instruction.</a:t>
                      </a:r>
                      <a:endParaRPr sz="2400"/>
                    </a:p>
                  </a:txBody>
                  <a:tcPr marL="91450" marR="91450" marT="45725" marB="45725"/>
                </a:tc>
                <a:tc>
                  <a:txBody>
                    <a:bodyPr/>
                    <a:lstStyle/>
                    <a:p>
                      <a:pPr marL="0" marR="0" lvl="0" indent="0" algn="l" rtl="0">
                        <a:spcBef>
                          <a:spcPts val="0"/>
                        </a:spcBef>
                        <a:spcAft>
                          <a:spcPts val="0"/>
                        </a:spcAft>
                        <a:buNone/>
                      </a:pPr>
                      <a:r>
                        <a:rPr lang="en-US" sz="2400"/>
                        <a:t>STRONG</a:t>
                      </a:r>
                      <a:endParaRPr/>
                    </a:p>
                  </a:txBody>
                  <a:tcPr marL="91450" marR="91450" marT="45725" marB="45725">
                    <a:solidFill>
                      <a:schemeClr val="accent3"/>
                    </a:solidFill>
                  </a:tcPr>
                </a:tc>
                <a:extLst>
                  <a:ext uri="{0D108BD9-81ED-4DB2-BD59-A6C34878D82A}">
                    <a16:rowId xmlns:a16="http://schemas.microsoft.com/office/drawing/2014/main" val="10001"/>
                  </a:ext>
                </a:extLst>
              </a:tr>
              <a:tr h="839300">
                <a:tc>
                  <a:txBody>
                    <a:bodyPr/>
                    <a:lstStyle/>
                    <a:p>
                      <a:pPr marL="457200" marR="0" lvl="0" indent="-381000" algn="l" rtl="0">
                        <a:spcBef>
                          <a:spcPts val="0"/>
                        </a:spcBef>
                        <a:spcAft>
                          <a:spcPts val="0"/>
                        </a:spcAft>
                        <a:buClr>
                          <a:srgbClr val="A6A6A6"/>
                        </a:buClr>
                        <a:buSzPts val="2400"/>
                        <a:buChar char="■"/>
                      </a:pPr>
                      <a:r>
                        <a:rPr lang="en-US" sz="2400"/>
                        <a:t>Provide direct and explicit comprehension strategy instruction. </a:t>
                      </a:r>
                      <a:endParaRPr sz="2400"/>
                    </a:p>
                  </a:txBody>
                  <a:tcPr marL="91450" marR="91450" marT="45725" marB="45725"/>
                </a:tc>
                <a:tc>
                  <a:txBody>
                    <a:bodyPr/>
                    <a:lstStyle/>
                    <a:p>
                      <a:pPr marL="0" marR="0" lvl="0" indent="0" algn="l" rtl="0">
                        <a:spcBef>
                          <a:spcPts val="0"/>
                        </a:spcBef>
                        <a:spcAft>
                          <a:spcPts val="0"/>
                        </a:spcAft>
                        <a:buNone/>
                      </a:pPr>
                      <a:r>
                        <a:rPr lang="en-US" sz="2400"/>
                        <a:t>STRONG</a:t>
                      </a:r>
                      <a:endParaRPr/>
                    </a:p>
                  </a:txBody>
                  <a:tcPr marL="91450" marR="91450" marT="45725" marB="45725">
                    <a:solidFill>
                      <a:schemeClr val="accent3"/>
                    </a:solidFill>
                  </a:tcPr>
                </a:tc>
                <a:extLst>
                  <a:ext uri="{0D108BD9-81ED-4DB2-BD59-A6C34878D82A}">
                    <a16:rowId xmlns:a16="http://schemas.microsoft.com/office/drawing/2014/main" val="10002"/>
                  </a:ext>
                </a:extLst>
              </a:tr>
              <a:tr h="1211900">
                <a:tc>
                  <a:txBody>
                    <a:bodyPr/>
                    <a:lstStyle/>
                    <a:p>
                      <a:pPr marL="457200" marR="0" lvl="0" indent="-381000" algn="l" rtl="0">
                        <a:spcBef>
                          <a:spcPts val="0"/>
                        </a:spcBef>
                        <a:spcAft>
                          <a:spcPts val="0"/>
                        </a:spcAft>
                        <a:buClr>
                          <a:srgbClr val="A6A6A6"/>
                        </a:buClr>
                        <a:buSzPts val="2400"/>
                        <a:buChar char="■"/>
                      </a:pPr>
                      <a:r>
                        <a:rPr lang="en-US" sz="2400"/>
                        <a:t>Provide opportunities for extended discussion of text meaning and interpretation. </a:t>
                      </a:r>
                      <a:endParaRPr/>
                    </a:p>
                  </a:txBody>
                  <a:tcPr marL="91450" marR="91450" marT="45725" marB="45725"/>
                </a:tc>
                <a:tc>
                  <a:txBody>
                    <a:bodyPr/>
                    <a:lstStyle/>
                    <a:p>
                      <a:pPr marL="0" marR="0" lvl="0" indent="0" algn="l" rtl="0">
                        <a:spcBef>
                          <a:spcPts val="0"/>
                        </a:spcBef>
                        <a:spcAft>
                          <a:spcPts val="0"/>
                        </a:spcAft>
                        <a:buNone/>
                      </a:pPr>
                      <a:r>
                        <a:rPr lang="en-US" sz="2400"/>
                        <a:t>MODERATE</a:t>
                      </a:r>
                      <a:endParaRPr/>
                    </a:p>
                  </a:txBody>
                  <a:tcPr marL="91450" marR="91450" marT="45725" marB="45725">
                    <a:solidFill>
                      <a:srgbClr val="ADE266"/>
                    </a:solidFill>
                  </a:tcPr>
                </a:tc>
                <a:extLst>
                  <a:ext uri="{0D108BD9-81ED-4DB2-BD59-A6C34878D82A}">
                    <a16:rowId xmlns:a16="http://schemas.microsoft.com/office/drawing/2014/main" val="10003"/>
                  </a:ext>
                </a:extLst>
              </a:tr>
              <a:tr h="839300">
                <a:tc>
                  <a:txBody>
                    <a:bodyPr/>
                    <a:lstStyle/>
                    <a:p>
                      <a:pPr marL="457200" marR="0" lvl="0" indent="-381000" algn="l" rtl="0">
                        <a:spcBef>
                          <a:spcPts val="0"/>
                        </a:spcBef>
                        <a:spcAft>
                          <a:spcPts val="0"/>
                        </a:spcAft>
                        <a:buClr>
                          <a:srgbClr val="A6A6A6"/>
                        </a:buClr>
                        <a:buSzPts val="2400"/>
                        <a:buChar char="■"/>
                      </a:pPr>
                      <a:r>
                        <a:rPr lang="en-US" sz="2400"/>
                        <a:t>Increase student motivation and engagement in literacy learning.</a:t>
                      </a:r>
                      <a:endParaRPr sz="2400"/>
                    </a:p>
                  </a:txBody>
                  <a:tcPr marL="91450" marR="91450" marT="45725" marB="45725"/>
                </a:tc>
                <a:tc>
                  <a:txBody>
                    <a:bodyPr/>
                    <a:lstStyle/>
                    <a:p>
                      <a:pPr marL="0" marR="0" lvl="0" indent="0" algn="l" rtl="0">
                        <a:spcBef>
                          <a:spcPts val="0"/>
                        </a:spcBef>
                        <a:spcAft>
                          <a:spcPts val="0"/>
                        </a:spcAft>
                        <a:buNone/>
                      </a:pPr>
                      <a:r>
                        <a:rPr lang="en-US" sz="2400"/>
                        <a:t>MODERATE</a:t>
                      </a:r>
                      <a:endParaRPr/>
                    </a:p>
                  </a:txBody>
                  <a:tcPr marL="91450" marR="91450" marT="45725" marB="45725">
                    <a:solidFill>
                      <a:srgbClr val="ADE266"/>
                    </a:solidFill>
                  </a:tcPr>
                </a:tc>
                <a:extLst>
                  <a:ext uri="{0D108BD9-81ED-4DB2-BD59-A6C34878D82A}">
                    <a16:rowId xmlns:a16="http://schemas.microsoft.com/office/drawing/2014/main" val="10004"/>
                  </a:ext>
                </a:extLst>
              </a:tr>
            </a:tbl>
          </a:graphicData>
        </a:graphic>
      </p:graphicFrame>
      <p:sp>
        <p:nvSpPr>
          <p:cNvPr id="1793" name="Google Shape;1793;p294"/>
          <p:cNvSpPr txBox="1">
            <a:spLocks noGrp="1"/>
          </p:cNvSpPr>
          <p:nvPr>
            <p:ph type="title"/>
          </p:nvPr>
        </p:nvSpPr>
        <p:spPr>
          <a:xfrm>
            <a:off x="687400" y="318050"/>
            <a:ext cx="8224800" cy="1440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Summary of Evidence</a:t>
            </a:r>
            <a:endParaRPr/>
          </a:p>
        </p:txBody>
      </p:sp>
      <p:sp>
        <p:nvSpPr>
          <p:cNvPr id="1794" name="Google Shape;1794;p29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70</a:t>
            </a:fld>
            <a:endParaRPr/>
          </a:p>
        </p:txBody>
      </p:sp>
      <p:pic>
        <p:nvPicPr>
          <p:cNvPr id="1795" name="Google Shape;1795;p294"/>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295"/>
          <p:cNvSpPr txBox="1">
            <a:spLocks noGrp="1"/>
          </p:cNvSpPr>
          <p:nvPr>
            <p:ph type="title"/>
          </p:nvPr>
        </p:nvSpPr>
        <p:spPr>
          <a:xfrm>
            <a:off x="681050" y="501775"/>
            <a:ext cx="8003400" cy="1274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Schoolwide Literacy Recommendations </a:t>
            </a:r>
            <a:endParaRPr/>
          </a:p>
        </p:txBody>
      </p:sp>
      <p:sp>
        <p:nvSpPr>
          <p:cNvPr id="1802" name="Google Shape;1802;p29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71</a:t>
            </a:fld>
            <a:endParaRPr/>
          </a:p>
        </p:txBody>
      </p:sp>
      <p:graphicFrame>
        <p:nvGraphicFramePr>
          <p:cNvPr id="1803" name="Google Shape;1803;p295"/>
          <p:cNvGraphicFramePr/>
          <p:nvPr/>
        </p:nvGraphicFramePr>
        <p:xfrm>
          <a:off x="351245" y="2028342"/>
          <a:ext cx="8282300" cy="3184310"/>
        </p:xfrm>
        <a:graphic>
          <a:graphicData uri="http://schemas.openxmlformats.org/drawingml/2006/table">
            <a:tbl>
              <a:tblPr firstRow="1" bandRow="1">
                <a:noFill/>
                <a:tableStyleId>{1C2BAC02-2978-4258-9221-E1BD8049B8D9}</a:tableStyleId>
              </a:tblPr>
              <a:tblGrid>
                <a:gridCol w="2138525">
                  <a:extLst>
                    <a:ext uri="{9D8B030D-6E8A-4147-A177-3AD203B41FA5}">
                      <a16:colId xmlns:a16="http://schemas.microsoft.com/office/drawing/2014/main" val="20000"/>
                    </a:ext>
                  </a:extLst>
                </a:gridCol>
                <a:gridCol w="1962550">
                  <a:extLst>
                    <a:ext uri="{9D8B030D-6E8A-4147-A177-3AD203B41FA5}">
                      <a16:colId xmlns:a16="http://schemas.microsoft.com/office/drawing/2014/main" val="20001"/>
                    </a:ext>
                  </a:extLst>
                </a:gridCol>
                <a:gridCol w="2461975">
                  <a:extLst>
                    <a:ext uri="{9D8B030D-6E8A-4147-A177-3AD203B41FA5}">
                      <a16:colId xmlns:a16="http://schemas.microsoft.com/office/drawing/2014/main" val="20002"/>
                    </a:ext>
                  </a:extLst>
                </a:gridCol>
                <a:gridCol w="1719250">
                  <a:extLst>
                    <a:ext uri="{9D8B030D-6E8A-4147-A177-3AD203B41FA5}">
                      <a16:colId xmlns:a16="http://schemas.microsoft.com/office/drawing/2014/main" val="20003"/>
                    </a:ext>
                  </a:extLst>
                </a:gridCol>
              </a:tblGrid>
              <a:tr h="567475">
                <a:tc>
                  <a:txBody>
                    <a:bodyPr/>
                    <a:lstStyle/>
                    <a:p>
                      <a:pPr marL="0" marR="0" lvl="0" indent="0" algn="l" rtl="0">
                        <a:spcBef>
                          <a:spcPts val="0"/>
                        </a:spcBef>
                        <a:spcAft>
                          <a:spcPts val="0"/>
                        </a:spcAft>
                        <a:buNone/>
                      </a:pPr>
                      <a:r>
                        <a:rPr lang="en-US" sz="1800"/>
                        <a:t>Literacy Recommendation</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What would this look like in secondary?</a:t>
                      </a:r>
                      <a:endParaRPr/>
                    </a:p>
                  </a:txBody>
                  <a:tcPr marL="91450" marR="91450" marT="45725" marB="45725"/>
                </a:tc>
                <a:tc>
                  <a:txBody>
                    <a:bodyPr/>
                    <a:lstStyle/>
                    <a:p>
                      <a:pPr marL="0" marR="0" lvl="0" indent="0" algn="l" rtl="0">
                        <a:spcBef>
                          <a:spcPts val="0"/>
                        </a:spcBef>
                        <a:spcAft>
                          <a:spcPts val="0"/>
                        </a:spcAft>
                        <a:buNone/>
                      </a:pPr>
                      <a:r>
                        <a:rPr lang="en-US" sz="1800"/>
                        <a:t>What are we already doing related to this recommendation? </a:t>
                      </a:r>
                      <a:endParaRPr sz="1800"/>
                    </a:p>
                  </a:txBody>
                  <a:tcPr marL="91450" marR="91450" marT="45725" marB="45725"/>
                </a:tc>
                <a:tc>
                  <a:txBody>
                    <a:bodyPr/>
                    <a:lstStyle/>
                    <a:p>
                      <a:pPr marL="0" marR="0" lvl="0" indent="0" algn="l" rtl="0">
                        <a:spcBef>
                          <a:spcPts val="0"/>
                        </a:spcBef>
                        <a:spcAft>
                          <a:spcPts val="0"/>
                        </a:spcAft>
                        <a:buNone/>
                      </a:pPr>
                      <a:r>
                        <a:rPr lang="en-US" sz="1800"/>
                        <a:t>Available or Needed  Resources</a:t>
                      </a:r>
                      <a:endParaRPr/>
                    </a:p>
                  </a:txBody>
                  <a:tcPr marL="91450" marR="91450" marT="45725" marB="45725"/>
                </a:tc>
                <a:extLst>
                  <a:ext uri="{0D108BD9-81ED-4DB2-BD59-A6C34878D82A}">
                    <a16:rowId xmlns:a16="http://schemas.microsoft.com/office/drawing/2014/main" val="10000"/>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bl>
          </a:graphicData>
        </a:graphic>
      </p:graphicFrame>
      <p:sp>
        <p:nvSpPr>
          <p:cNvPr id="1804" name="Google Shape;1804;p295"/>
          <p:cNvSpPr/>
          <p:nvPr/>
        </p:nvSpPr>
        <p:spPr>
          <a:xfrm>
            <a:off x="2348090" y="1866111"/>
            <a:ext cx="4708238" cy="350983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1805" name="Google Shape;1805;p295"/>
          <p:cNvGrpSpPr/>
          <p:nvPr/>
        </p:nvGrpSpPr>
        <p:grpSpPr>
          <a:xfrm>
            <a:off x="5305542" y="5712052"/>
            <a:ext cx="3536723" cy="1145934"/>
            <a:chOff x="5305542" y="5712052"/>
            <a:chExt cx="3536723" cy="1145934"/>
          </a:xfrm>
        </p:grpSpPr>
        <p:sp>
          <p:nvSpPr>
            <p:cNvPr id="1806" name="Google Shape;1806;p295"/>
            <p:cNvSpPr/>
            <p:nvPr/>
          </p:nvSpPr>
          <p:spPr>
            <a:xfrm>
              <a:off x="6869483" y="5712052"/>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1807" name="Google Shape;1807;p295"/>
            <p:cNvGrpSpPr/>
            <p:nvPr/>
          </p:nvGrpSpPr>
          <p:grpSpPr>
            <a:xfrm>
              <a:off x="5305542" y="6103864"/>
              <a:ext cx="3073302" cy="491400"/>
              <a:chOff x="5305542" y="6103864"/>
              <a:chExt cx="3073302" cy="491400"/>
            </a:xfrm>
          </p:grpSpPr>
          <p:sp>
            <p:nvSpPr>
              <p:cNvPr id="1808" name="Google Shape;1808;p295"/>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sp>
            <p:nvSpPr>
              <p:cNvPr id="1809" name="Google Shape;1809;p295"/>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grpSp>
      <p:pic>
        <p:nvPicPr>
          <p:cNvPr id="1810" name="Google Shape;1810;p295"/>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6" name="Google Shape;1816;p296"/>
          <p:cNvSpPr txBox="1">
            <a:spLocks noGrp="1"/>
          </p:cNvSpPr>
          <p:nvPr>
            <p:ph type="body" idx="1"/>
          </p:nvPr>
        </p:nvSpPr>
        <p:spPr>
          <a:xfrm>
            <a:off x="687388" y="1996819"/>
            <a:ext cx="8224699" cy="3852006"/>
          </a:xfrm>
          <a:prstGeom prst="rect">
            <a:avLst/>
          </a:prstGeom>
          <a:noFill/>
          <a:ln>
            <a:noFill/>
          </a:ln>
        </p:spPr>
        <p:txBody>
          <a:bodyPr spcFirstLastPara="1" wrap="square" lIns="0" tIns="0" rIns="0" bIns="0" anchor="t" anchorCtr="0">
            <a:noAutofit/>
          </a:bodyPr>
          <a:lstStyle/>
          <a:p>
            <a:pPr marL="233363" lvl="0" indent="-233363" algn="l" rtl="0">
              <a:spcBef>
                <a:spcPts val="0"/>
              </a:spcBef>
              <a:spcAft>
                <a:spcPts val="0"/>
              </a:spcAft>
              <a:buSzPts val="2400"/>
              <a:buAutoNum type="arabicPeriod"/>
            </a:pPr>
            <a:r>
              <a:rPr lang="en-US"/>
              <a:t>Select two recommendations to focus on or learn more about.</a:t>
            </a:r>
            <a:endParaRPr/>
          </a:p>
          <a:p>
            <a:pPr marL="233363" lvl="0" indent="-233363" algn="l" rtl="0">
              <a:spcBef>
                <a:spcPts val="1000"/>
              </a:spcBef>
              <a:spcAft>
                <a:spcPts val="0"/>
              </a:spcAft>
              <a:buSzPts val="2400"/>
              <a:buAutoNum type="arabicPeriod"/>
            </a:pPr>
            <a:r>
              <a:rPr lang="en-US"/>
              <a:t>Divide your team into two groups and assign each group one of the two strategies.</a:t>
            </a:r>
            <a:endParaRPr/>
          </a:p>
          <a:p>
            <a:pPr marL="233363" lvl="0" indent="-233363" algn="l" rtl="0">
              <a:spcBef>
                <a:spcPts val="1000"/>
              </a:spcBef>
              <a:spcAft>
                <a:spcPts val="0"/>
              </a:spcAft>
              <a:buSzPts val="2400"/>
              <a:buAutoNum type="arabicPeriod"/>
            </a:pPr>
            <a:r>
              <a:rPr lang="en-US"/>
              <a:t>Read, with your group, the assigned recommendation and prepare to share (15 minutes). Think of this as a deep dive!</a:t>
            </a:r>
            <a:endParaRPr/>
          </a:p>
          <a:p>
            <a:pPr marL="233363" lvl="0" indent="-80963" algn="l" rtl="0">
              <a:spcBef>
                <a:spcPts val="1000"/>
              </a:spcBef>
              <a:spcAft>
                <a:spcPts val="0"/>
              </a:spcAft>
              <a:buSzPts val="2400"/>
              <a:buNone/>
            </a:pPr>
            <a:endParaRPr/>
          </a:p>
          <a:p>
            <a:pPr marL="233363" lvl="0" indent="-80963" algn="l" rtl="0">
              <a:spcBef>
                <a:spcPts val="1000"/>
              </a:spcBef>
              <a:spcAft>
                <a:spcPts val="1000"/>
              </a:spcAft>
              <a:buSzPts val="2400"/>
              <a:buNone/>
            </a:pPr>
            <a:endParaRPr/>
          </a:p>
        </p:txBody>
      </p:sp>
      <p:sp>
        <p:nvSpPr>
          <p:cNvPr id="1817" name="Google Shape;1817;p296"/>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Team Learning Activity</a:t>
            </a:r>
            <a:endParaRPr/>
          </a:p>
        </p:txBody>
      </p:sp>
      <p:sp>
        <p:nvSpPr>
          <p:cNvPr id="1818" name="Google Shape;1818;p29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72</a:t>
            </a:fld>
            <a:endParaRPr>
              <a:solidFill>
                <a:srgbClr val="BFBFBF"/>
              </a:solidFill>
            </a:endParaRPr>
          </a:p>
        </p:txBody>
      </p:sp>
      <p:grpSp>
        <p:nvGrpSpPr>
          <p:cNvPr id="1819" name="Google Shape;1819;p296"/>
          <p:cNvGrpSpPr/>
          <p:nvPr/>
        </p:nvGrpSpPr>
        <p:grpSpPr>
          <a:xfrm>
            <a:off x="5305542" y="5712052"/>
            <a:ext cx="3536723" cy="1145934"/>
            <a:chOff x="5305542" y="5712052"/>
            <a:chExt cx="3536723" cy="1145934"/>
          </a:xfrm>
        </p:grpSpPr>
        <p:sp>
          <p:nvSpPr>
            <p:cNvPr id="1820" name="Google Shape;1820;p296"/>
            <p:cNvSpPr/>
            <p:nvPr/>
          </p:nvSpPr>
          <p:spPr>
            <a:xfrm>
              <a:off x="6869483" y="5712052"/>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1821" name="Google Shape;1821;p296"/>
            <p:cNvGrpSpPr/>
            <p:nvPr/>
          </p:nvGrpSpPr>
          <p:grpSpPr>
            <a:xfrm>
              <a:off x="5305542" y="6103864"/>
              <a:ext cx="3073302" cy="491400"/>
              <a:chOff x="5305542" y="6103864"/>
              <a:chExt cx="3073302" cy="491400"/>
            </a:xfrm>
          </p:grpSpPr>
          <p:sp>
            <p:nvSpPr>
              <p:cNvPr id="1822" name="Google Shape;1822;p296"/>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sp>
            <p:nvSpPr>
              <p:cNvPr id="1823" name="Google Shape;1823;p296"/>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grpSp>
      <p:pic>
        <p:nvPicPr>
          <p:cNvPr id="1824" name="Google Shape;1824;p296"/>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297"/>
          <p:cNvSpPr txBox="1">
            <a:spLocks noGrp="1"/>
          </p:cNvSpPr>
          <p:nvPr>
            <p:ph type="body" idx="1"/>
          </p:nvPr>
        </p:nvSpPr>
        <p:spPr>
          <a:xfrm>
            <a:off x="687388" y="1996819"/>
            <a:ext cx="8224699" cy="385200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rgbClr val="A5A5A5"/>
                </a:solidFill>
                <a:latin typeface="Noto Sans Symbols"/>
                <a:ea typeface="Noto Sans Symbols"/>
                <a:cs typeface="Noto Sans Symbols"/>
                <a:sym typeface="Noto Sans Symbols"/>
              </a:rPr>
              <a:t>4.</a:t>
            </a:r>
            <a:r>
              <a:rPr lang="en-US"/>
              <a:t> Teach your peers (5 minutes each):</a:t>
            </a:r>
            <a:endParaRPr/>
          </a:p>
          <a:p>
            <a:pPr marL="463550" lvl="1" indent="-246063" algn="l" rtl="0">
              <a:spcBef>
                <a:spcPts val="600"/>
              </a:spcBef>
              <a:spcAft>
                <a:spcPts val="0"/>
              </a:spcAft>
              <a:buSzPts val="2000"/>
              <a:buChar char="•"/>
            </a:pPr>
            <a:r>
              <a:rPr lang="en-US" sz="2000"/>
              <a:t>Key findings/components of the recommendation</a:t>
            </a:r>
            <a:endParaRPr sz="2000"/>
          </a:p>
          <a:p>
            <a:pPr marL="463550" lvl="1" indent="-246063" algn="l" rtl="0">
              <a:spcBef>
                <a:spcPts val="600"/>
              </a:spcBef>
              <a:spcAft>
                <a:spcPts val="0"/>
              </a:spcAft>
              <a:buSzPts val="2000"/>
              <a:buChar char="•"/>
            </a:pPr>
            <a:r>
              <a:rPr lang="en-US" sz="2000"/>
              <a:t>Recommendations for implementation</a:t>
            </a:r>
            <a:endParaRPr sz="2000"/>
          </a:p>
          <a:p>
            <a:pPr marL="463550" lvl="1" indent="-246063" algn="l" rtl="0">
              <a:spcBef>
                <a:spcPts val="600"/>
              </a:spcBef>
              <a:spcAft>
                <a:spcPts val="0"/>
              </a:spcAft>
              <a:buSzPts val="2000"/>
              <a:buChar char="•"/>
            </a:pPr>
            <a:r>
              <a:rPr lang="en-US" sz="2000"/>
              <a:t>Potential roadblocks and solutions </a:t>
            </a:r>
            <a:endParaRPr sz="2000"/>
          </a:p>
          <a:p>
            <a:pPr marL="0" lvl="0" indent="0" algn="l" rtl="0">
              <a:spcBef>
                <a:spcPts val="600"/>
              </a:spcBef>
              <a:spcAft>
                <a:spcPts val="0"/>
              </a:spcAft>
              <a:buNone/>
            </a:pPr>
            <a:r>
              <a:rPr lang="en-US">
                <a:solidFill>
                  <a:srgbClr val="A5A5A5"/>
                </a:solidFill>
                <a:latin typeface="Noto Sans Symbols"/>
                <a:ea typeface="Noto Sans Symbols"/>
                <a:cs typeface="Noto Sans Symbols"/>
                <a:sym typeface="Noto Sans Symbols"/>
              </a:rPr>
              <a:t>5.</a:t>
            </a:r>
            <a:r>
              <a:rPr lang="en-US"/>
              <a:t> Discuss the following (15 min)</a:t>
            </a:r>
            <a:endParaRPr/>
          </a:p>
          <a:p>
            <a:pPr marL="463550" lvl="1" indent="-246063" algn="l" rtl="0">
              <a:spcBef>
                <a:spcPts val="600"/>
              </a:spcBef>
              <a:spcAft>
                <a:spcPts val="0"/>
              </a:spcAft>
              <a:buSzPts val="2000"/>
              <a:buChar char="•"/>
            </a:pPr>
            <a:r>
              <a:rPr lang="en-US" sz="2000"/>
              <a:t>What recommendation best addresses the iidentified needs?</a:t>
            </a:r>
            <a:endParaRPr sz="2000"/>
          </a:p>
          <a:p>
            <a:pPr marL="463550" lvl="1" indent="-246063" algn="l" rtl="0">
              <a:spcBef>
                <a:spcPts val="600"/>
              </a:spcBef>
              <a:spcAft>
                <a:spcPts val="0"/>
              </a:spcAft>
              <a:buSzPts val="2000"/>
              <a:buChar char="•"/>
            </a:pPr>
            <a:r>
              <a:rPr lang="en-US" sz="2000"/>
              <a:t>Which recommendation is feasible given our current context?</a:t>
            </a:r>
            <a:endParaRPr sz="2000"/>
          </a:p>
          <a:p>
            <a:pPr marL="463550" lvl="1" indent="-246063" algn="l" rtl="0">
              <a:spcBef>
                <a:spcPts val="600"/>
              </a:spcBef>
              <a:spcAft>
                <a:spcPts val="0"/>
              </a:spcAft>
              <a:buSzPts val="2000"/>
              <a:buChar char="•"/>
            </a:pPr>
            <a:r>
              <a:rPr lang="en-US" sz="2000"/>
              <a:t>What actions do we take to move forward with implementing the recommendation?</a:t>
            </a:r>
            <a:endParaRPr sz="2000"/>
          </a:p>
          <a:p>
            <a:pPr marL="463550" lvl="1" indent="-246063" algn="l" rtl="0">
              <a:spcBef>
                <a:spcPts val="600"/>
              </a:spcBef>
              <a:spcAft>
                <a:spcPts val="0"/>
              </a:spcAft>
              <a:buSzPts val="2000"/>
              <a:buChar char="•"/>
            </a:pPr>
            <a:r>
              <a:rPr lang="en-US" sz="2000"/>
              <a:t>What supports or resources do we need to be successful? </a:t>
            </a:r>
            <a:endParaRPr sz="2000"/>
          </a:p>
          <a:p>
            <a:pPr marL="233363" lvl="0" indent="-80963" algn="l" rtl="0">
              <a:spcBef>
                <a:spcPts val="600"/>
              </a:spcBef>
              <a:spcAft>
                <a:spcPts val="0"/>
              </a:spcAft>
              <a:buSzPts val="2400"/>
              <a:buNone/>
            </a:pPr>
            <a:endParaRPr/>
          </a:p>
        </p:txBody>
      </p:sp>
      <p:sp>
        <p:nvSpPr>
          <p:cNvPr id="1831" name="Google Shape;1831;p297"/>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Team Learning Activity</a:t>
            </a:r>
            <a:endParaRPr/>
          </a:p>
        </p:txBody>
      </p:sp>
      <p:sp>
        <p:nvSpPr>
          <p:cNvPr id="1832" name="Google Shape;1832;p297"/>
          <p:cNvSpPr txBox="1">
            <a:spLocks noGrp="1"/>
          </p:cNvSpPr>
          <p:nvPr>
            <p:ph type="sldNum" idx="12"/>
          </p:nvPr>
        </p:nvSpPr>
        <p:spPr>
          <a:xfrm>
            <a:off x="8488175" y="6492625"/>
            <a:ext cx="423900" cy="1686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73</a:t>
            </a:fld>
            <a:endParaRPr>
              <a:solidFill>
                <a:srgbClr val="BFBFBF"/>
              </a:solidFill>
            </a:endParaRPr>
          </a:p>
        </p:txBody>
      </p:sp>
      <p:grpSp>
        <p:nvGrpSpPr>
          <p:cNvPr id="1833" name="Google Shape;1833;p297"/>
          <p:cNvGrpSpPr/>
          <p:nvPr/>
        </p:nvGrpSpPr>
        <p:grpSpPr>
          <a:xfrm>
            <a:off x="5305542" y="5712052"/>
            <a:ext cx="3536723" cy="1145934"/>
            <a:chOff x="5305542" y="5712052"/>
            <a:chExt cx="3536723" cy="1145934"/>
          </a:xfrm>
        </p:grpSpPr>
        <p:sp>
          <p:nvSpPr>
            <p:cNvPr id="1834" name="Google Shape;1834;p297"/>
            <p:cNvSpPr/>
            <p:nvPr/>
          </p:nvSpPr>
          <p:spPr>
            <a:xfrm>
              <a:off x="6869483" y="5712052"/>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1835" name="Google Shape;1835;p297"/>
            <p:cNvGrpSpPr/>
            <p:nvPr/>
          </p:nvGrpSpPr>
          <p:grpSpPr>
            <a:xfrm>
              <a:off x="5305542" y="6103864"/>
              <a:ext cx="3073302" cy="491400"/>
              <a:chOff x="5305542" y="6103864"/>
              <a:chExt cx="3073302" cy="491400"/>
            </a:xfrm>
          </p:grpSpPr>
          <p:sp>
            <p:nvSpPr>
              <p:cNvPr id="1836" name="Google Shape;1836;p297"/>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sp>
            <p:nvSpPr>
              <p:cNvPr id="1837" name="Google Shape;1837;p297"/>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grpSp>
      <p:pic>
        <p:nvPicPr>
          <p:cNvPr id="1838" name="Google Shape;1838;p297"/>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p298"/>
          <p:cNvSpPr txBox="1">
            <a:spLocks noGrp="1"/>
          </p:cNvSpPr>
          <p:nvPr>
            <p:ph type="sldNum" idx="12"/>
          </p:nvPr>
        </p:nvSpPr>
        <p:spPr>
          <a:xfrm>
            <a:off x="8530350" y="6436398"/>
            <a:ext cx="381900" cy="2247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74</a:t>
            </a:fld>
            <a:endParaRPr/>
          </a:p>
        </p:txBody>
      </p:sp>
      <p:graphicFrame>
        <p:nvGraphicFramePr>
          <p:cNvPr id="1845" name="Google Shape;1845;p298"/>
          <p:cNvGraphicFramePr/>
          <p:nvPr/>
        </p:nvGraphicFramePr>
        <p:xfrm>
          <a:off x="351245" y="2028342"/>
          <a:ext cx="8282300" cy="3256225"/>
        </p:xfrm>
        <a:graphic>
          <a:graphicData uri="http://schemas.openxmlformats.org/drawingml/2006/table">
            <a:tbl>
              <a:tblPr firstRow="1" bandRow="1">
                <a:noFill/>
                <a:tableStyleId>{1C2BAC02-2978-4258-9221-E1BD8049B8D9}</a:tableStyleId>
              </a:tblPr>
              <a:tblGrid>
                <a:gridCol w="2138525">
                  <a:extLst>
                    <a:ext uri="{9D8B030D-6E8A-4147-A177-3AD203B41FA5}">
                      <a16:colId xmlns:a16="http://schemas.microsoft.com/office/drawing/2014/main" val="20000"/>
                    </a:ext>
                  </a:extLst>
                </a:gridCol>
                <a:gridCol w="1962550">
                  <a:extLst>
                    <a:ext uri="{9D8B030D-6E8A-4147-A177-3AD203B41FA5}">
                      <a16:colId xmlns:a16="http://schemas.microsoft.com/office/drawing/2014/main" val="20001"/>
                    </a:ext>
                  </a:extLst>
                </a:gridCol>
                <a:gridCol w="2461975">
                  <a:extLst>
                    <a:ext uri="{9D8B030D-6E8A-4147-A177-3AD203B41FA5}">
                      <a16:colId xmlns:a16="http://schemas.microsoft.com/office/drawing/2014/main" val="20002"/>
                    </a:ext>
                  </a:extLst>
                </a:gridCol>
                <a:gridCol w="1719250">
                  <a:extLst>
                    <a:ext uri="{9D8B030D-6E8A-4147-A177-3AD203B41FA5}">
                      <a16:colId xmlns:a16="http://schemas.microsoft.com/office/drawing/2014/main" val="20003"/>
                    </a:ext>
                  </a:extLst>
                </a:gridCol>
              </a:tblGrid>
              <a:tr h="986325">
                <a:tc>
                  <a:txBody>
                    <a:bodyPr/>
                    <a:lstStyle/>
                    <a:p>
                      <a:pPr marL="0" marR="0" lvl="0" indent="0" algn="l" rtl="0">
                        <a:spcBef>
                          <a:spcPts val="0"/>
                        </a:spcBef>
                        <a:spcAft>
                          <a:spcPts val="0"/>
                        </a:spcAft>
                        <a:buNone/>
                      </a:pPr>
                      <a:r>
                        <a:rPr lang="en-US" sz="1800"/>
                        <a:t>Literacy Recommendation</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What would this looks like in Secondary? </a:t>
                      </a:r>
                      <a:endParaRPr sz="1800"/>
                    </a:p>
                  </a:txBody>
                  <a:tcPr marL="91450" marR="91450" marT="45725" marB="45725"/>
                </a:tc>
                <a:tc>
                  <a:txBody>
                    <a:bodyPr/>
                    <a:lstStyle/>
                    <a:p>
                      <a:pPr marL="0" marR="0" lvl="0" indent="0" algn="l" rtl="0">
                        <a:spcBef>
                          <a:spcPts val="0"/>
                        </a:spcBef>
                        <a:spcAft>
                          <a:spcPts val="0"/>
                        </a:spcAft>
                        <a:buNone/>
                      </a:pPr>
                      <a:r>
                        <a:rPr lang="en-US" sz="1800"/>
                        <a:t>What are we already doing related to this recommendation? </a:t>
                      </a:r>
                      <a:endParaRPr sz="1800"/>
                    </a:p>
                  </a:txBody>
                  <a:tcPr marL="91450" marR="91450" marT="45725" marB="45725"/>
                </a:tc>
                <a:tc>
                  <a:txBody>
                    <a:bodyPr/>
                    <a:lstStyle/>
                    <a:p>
                      <a:pPr marL="0" marR="0" lvl="0" indent="0" algn="l" rtl="0">
                        <a:spcBef>
                          <a:spcPts val="0"/>
                        </a:spcBef>
                        <a:spcAft>
                          <a:spcPts val="0"/>
                        </a:spcAft>
                        <a:buNone/>
                      </a:pPr>
                      <a:r>
                        <a:rPr lang="en-US" sz="1800"/>
                        <a:t>Available or Needed  Resources</a:t>
                      </a:r>
                      <a:endParaRPr/>
                    </a:p>
                  </a:txBody>
                  <a:tcPr marL="91450" marR="91450" marT="45725" marB="45725"/>
                </a:tc>
                <a:extLst>
                  <a:ext uri="{0D108BD9-81ED-4DB2-BD59-A6C34878D82A}">
                    <a16:rowId xmlns:a16="http://schemas.microsoft.com/office/drawing/2014/main" val="10000"/>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5674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bl>
          </a:graphicData>
        </a:graphic>
      </p:graphicFrame>
      <p:sp>
        <p:nvSpPr>
          <p:cNvPr id="1846" name="Google Shape;1846;p298"/>
          <p:cNvSpPr/>
          <p:nvPr/>
        </p:nvSpPr>
        <p:spPr>
          <a:xfrm>
            <a:off x="6821906" y="1992246"/>
            <a:ext cx="1933226" cy="369953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1847" name="Google Shape;1847;p298"/>
          <p:cNvGrpSpPr/>
          <p:nvPr/>
        </p:nvGrpSpPr>
        <p:grpSpPr>
          <a:xfrm>
            <a:off x="5305542" y="5712052"/>
            <a:ext cx="3536723" cy="1145934"/>
            <a:chOff x="5305542" y="5712052"/>
            <a:chExt cx="3536723" cy="1145934"/>
          </a:xfrm>
        </p:grpSpPr>
        <p:sp>
          <p:nvSpPr>
            <p:cNvPr id="1848" name="Google Shape;1848;p298"/>
            <p:cNvSpPr/>
            <p:nvPr/>
          </p:nvSpPr>
          <p:spPr>
            <a:xfrm>
              <a:off x="6869483" y="5712052"/>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1849" name="Google Shape;1849;p298"/>
            <p:cNvGrpSpPr/>
            <p:nvPr/>
          </p:nvGrpSpPr>
          <p:grpSpPr>
            <a:xfrm>
              <a:off x="5305542" y="6103864"/>
              <a:ext cx="3073302" cy="491400"/>
              <a:chOff x="5305542" y="6103864"/>
              <a:chExt cx="3073302" cy="491400"/>
            </a:xfrm>
          </p:grpSpPr>
          <p:sp>
            <p:nvSpPr>
              <p:cNvPr id="1850" name="Google Shape;1850;p298"/>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sp>
            <p:nvSpPr>
              <p:cNvPr id="1851" name="Google Shape;1851;p298"/>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grpSp>
      <p:sp>
        <p:nvSpPr>
          <p:cNvPr id="1852" name="Google Shape;1852;p298"/>
          <p:cNvSpPr txBox="1">
            <a:spLocks noGrp="1"/>
          </p:cNvSpPr>
          <p:nvPr>
            <p:ph type="title"/>
          </p:nvPr>
        </p:nvSpPr>
        <p:spPr>
          <a:xfrm>
            <a:off x="681050" y="501775"/>
            <a:ext cx="8003400" cy="1274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Schoolwide Literacy Recommendations </a:t>
            </a:r>
            <a:endParaRPr/>
          </a:p>
        </p:txBody>
      </p:sp>
      <p:pic>
        <p:nvPicPr>
          <p:cNvPr id="1853" name="Google Shape;1853;p298"/>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299"/>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Team Action Planning</a:t>
            </a:r>
            <a:endParaRPr/>
          </a:p>
        </p:txBody>
      </p:sp>
      <p:sp>
        <p:nvSpPr>
          <p:cNvPr id="1860" name="Google Shape;1860;p299"/>
          <p:cNvSpPr txBox="1">
            <a:spLocks noGrp="1"/>
          </p:cNvSpPr>
          <p:nvPr>
            <p:ph type="sldNum" idx="12"/>
          </p:nvPr>
        </p:nvSpPr>
        <p:spPr>
          <a:xfrm>
            <a:off x="8586545" y="6464503"/>
            <a:ext cx="325800" cy="196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300"/>
          <p:cNvSpPr txBox="1">
            <a:spLocks noGrp="1"/>
          </p:cNvSpPr>
          <p:nvPr>
            <p:ph type="body" idx="1"/>
          </p:nvPr>
        </p:nvSpPr>
        <p:spPr>
          <a:xfrm>
            <a:off x="687526" y="2055813"/>
            <a:ext cx="8224699" cy="350983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2400"/>
              <a:buNone/>
            </a:pPr>
            <a:r>
              <a:rPr lang="en-US"/>
              <a:t>How will you…</a:t>
            </a:r>
            <a:endParaRPr/>
          </a:p>
          <a:p>
            <a:pPr marL="233363" lvl="0" indent="-233363" algn="l" rtl="0">
              <a:spcBef>
                <a:spcPts val="600"/>
              </a:spcBef>
              <a:spcAft>
                <a:spcPts val="0"/>
              </a:spcAft>
              <a:buSzPts val="2400"/>
              <a:buChar char="▪"/>
            </a:pPr>
            <a:r>
              <a:rPr lang="en-US"/>
              <a:t>Implement a process to identify students at-risk (screening) </a:t>
            </a:r>
            <a:endParaRPr/>
          </a:p>
          <a:p>
            <a:pPr marL="233363" lvl="0" indent="-233363" algn="l" rtl="0">
              <a:spcBef>
                <a:spcPts val="600"/>
              </a:spcBef>
              <a:spcAft>
                <a:spcPts val="0"/>
              </a:spcAft>
              <a:buSzPts val="2400"/>
              <a:buChar char="▪"/>
            </a:pPr>
            <a:r>
              <a:rPr lang="en-US"/>
              <a:t>Communicate RTI efforts with staff</a:t>
            </a:r>
            <a:endParaRPr/>
          </a:p>
          <a:p>
            <a:pPr marL="233363" lvl="0" indent="-233363" algn="l" rtl="0">
              <a:spcBef>
                <a:spcPts val="600"/>
              </a:spcBef>
              <a:spcAft>
                <a:spcPts val="0"/>
              </a:spcAft>
              <a:buSzPts val="2400"/>
              <a:buChar char="▪"/>
            </a:pPr>
            <a:r>
              <a:rPr lang="en-US"/>
              <a:t>Implement a plan for core content literacy strategies</a:t>
            </a:r>
            <a:endParaRPr/>
          </a:p>
          <a:p>
            <a:pPr marL="233363" lvl="0" indent="-233363" algn="l" rtl="0">
              <a:spcBef>
                <a:spcPts val="600"/>
              </a:spcBef>
              <a:spcAft>
                <a:spcPts val="0"/>
              </a:spcAft>
              <a:buSzPts val="2400"/>
              <a:buChar char="▪"/>
            </a:pPr>
            <a:r>
              <a:rPr lang="en-US"/>
              <a:t>Build RTI knowledge of teachers and staff</a:t>
            </a:r>
            <a:endParaRPr/>
          </a:p>
        </p:txBody>
      </p:sp>
      <p:sp>
        <p:nvSpPr>
          <p:cNvPr id="1867" name="Google Shape;1867;p300"/>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Considerations for Action Planning </a:t>
            </a:r>
            <a:endParaRPr/>
          </a:p>
        </p:txBody>
      </p:sp>
      <p:sp>
        <p:nvSpPr>
          <p:cNvPr id="1868" name="Google Shape;1868;p300"/>
          <p:cNvSpPr txBox="1">
            <a:spLocks noGrp="1"/>
          </p:cNvSpPr>
          <p:nvPr>
            <p:ph type="sldNum" idx="12"/>
          </p:nvPr>
        </p:nvSpPr>
        <p:spPr>
          <a:xfrm>
            <a:off x="8389800" y="6422350"/>
            <a:ext cx="522300" cy="238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BFBFBF"/>
                </a:solidFill>
              </a:rPr>
              <a:t>76</a:t>
            </a:fld>
            <a:endParaRPr>
              <a:solidFill>
                <a:srgbClr val="BFBFBF"/>
              </a:solidFill>
            </a:endParaRPr>
          </a:p>
        </p:txBody>
      </p:sp>
      <p:sp>
        <p:nvSpPr>
          <p:cNvPr id="1869" name="Google Shape;1869;p300"/>
          <p:cNvSpPr txBox="1">
            <a:spLocks noGrp="1"/>
          </p:cNvSpPr>
          <p:nvPr>
            <p:ph type="body" idx="2"/>
          </p:nvPr>
        </p:nvSpPr>
        <p:spPr>
          <a:xfrm>
            <a:off x="687388" y="5734975"/>
            <a:ext cx="8224837" cy="153888"/>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SzPts val="1000"/>
              <a:buNone/>
            </a:pPr>
            <a:endParaRPr/>
          </a:p>
        </p:txBody>
      </p:sp>
      <p:grpSp>
        <p:nvGrpSpPr>
          <p:cNvPr id="1870" name="Google Shape;1870;p300"/>
          <p:cNvGrpSpPr/>
          <p:nvPr/>
        </p:nvGrpSpPr>
        <p:grpSpPr>
          <a:xfrm>
            <a:off x="5305542" y="5712052"/>
            <a:ext cx="3536723" cy="1145934"/>
            <a:chOff x="5305542" y="5712052"/>
            <a:chExt cx="3536723" cy="1145934"/>
          </a:xfrm>
        </p:grpSpPr>
        <p:sp>
          <p:nvSpPr>
            <p:cNvPr id="1871" name="Google Shape;1871;p300"/>
            <p:cNvSpPr/>
            <p:nvPr/>
          </p:nvSpPr>
          <p:spPr>
            <a:xfrm>
              <a:off x="6869483" y="5712052"/>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1872" name="Google Shape;1872;p300"/>
            <p:cNvGrpSpPr/>
            <p:nvPr/>
          </p:nvGrpSpPr>
          <p:grpSpPr>
            <a:xfrm>
              <a:off x="5305542" y="6103864"/>
              <a:ext cx="3073302" cy="491400"/>
              <a:chOff x="5305542" y="6103864"/>
              <a:chExt cx="3073302" cy="491400"/>
            </a:xfrm>
          </p:grpSpPr>
          <p:sp>
            <p:nvSpPr>
              <p:cNvPr id="1873" name="Google Shape;1873;p300"/>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sp>
            <p:nvSpPr>
              <p:cNvPr id="1874" name="Google Shape;1874;p300"/>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grpSp>
      <p:pic>
        <p:nvPicPr>
          <p:cNvPr id="1875" name="Google Shape;1875;p300"/>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301"/>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Action Planning Resources</a:t>
            </a:r>
            <a:endParaRPr/>
          </a:p>
        </p:txBody>
      </p:sp>
      <p:sp>
        <p:nvSpPr>
          <p:cNvPr id="1881" name="Google Shape;1881;p301"/>
          <p:cNvSpPr txBox="1">
            <a:spLocks noGrp="1"/>
          </p:cNvSpPr>
          <p:nvPr>
            <p:ph type="sldNum" idx="12"/>
          </p:nvPr>
        </p:nvSpPr>
        <p:spPr>
          <a:xfrm>
            <a:off x="8389799" y="6352071"/>
            <a:ext cx="522300" cy="309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77</a:t>
            </a:fld>
            <a:endParaRPr/>
          </a:p>
        </p:txBody>
      </p:sp>
      <p:pic>
        <p:nvPicPr>
          <p:cNvPr id="1882" name="Google Shape;1882;p301"/>
          <p:cNvPicPr preferRelativeResize="0"/>
          <p:nvPr/>
        </p:nvPicPr>
        <p:blipFill>
          <a:blip r:embed="rId3">
            <a:alphaModFix/>
          </a:blip>
          <a:stretch>
            <a:fillRect/>
          </a:stretch>
        </p:blipFill>
        <p:spPr>
          <a:xfrm>
            <a:off x="1376001" y="1935226"/>
            <a:ext cx="6716802" cy="3844250"/>
          </a:xfrm>
          <a:prstGeom prst="rect">
            <a:avLst/>
          </a:prstGeom>
          <a:noFill/>
          <a:ln>
            <a:noFill/>
          </a:ln>
        </p:spPr>
      </p:pic>
      <p:grpSp>
        <p:nvGrpSpPr>
          <p:cNvPr id="1883" name="Google Shape;1883;p301"/>
          <p:cNvGrpSpPr/>
          <p:nvPr/>
        </p:nvGrpSpPr>
        <p:grpSpPr>
          <a:xfrm>
            <a:off x="5305542" y="5712052"/>
            <a:ext cx="3536723" cy="1145934"/>
            <a:chOff x="5305542" y="5712052"/>
            <a:chExt cx="3536723" cy="1145934"/>
          </a:xfrm>
        </p:grpSpPr>
        <p:sp>
          <p:nvSpPr>
            <p:cNvPr id="1884" name="Google Shape;1884;p301"/>
            <p:cNvSpPr/>
            <p:nvPr/>
          </p:nvSpPr>
          <p:spPr>
            <a:xfrm>
              <a:off x="6869483" y="5712052"/>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1885" name="Google Shape;1885;p301"/>
            <p:cNvGrpSpPr/>
            <p:nvPr/>
          </p:nvGrpSpPr>
          <p:grpSpPr>
            <a:xfrm>
              <a:off x="5305542" y="6103864"/>
              <a:ext cx="3073302" cy="491400"/>
              <a:chOff x="5305542" y="6103864"/>
              <a:chExt cx="3073302" cy="491400"/>
            </a:xfrm>
          </p:grpSpPr>
          <p:sp>
            <p:nvSpPr>
              <p:cNvPr id="1886" name="Google Shape;1886;p301"/>
              <p:cNvSpPr/>
              <p:nvPr/>
            </p:nvSpPr>
            <p:spPr>
              <a:xfrm>
                <a:off x="5305542" y="6103864"/>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chemeClr val="dk1"/>
                    </a:solidFill>
                  </a:rPr>
                  <a:t>Workbook</a:t>
                </a:r>
                <a:endParaRPr sz="1300" b="1" i="0" u="none" strike="noStrike" cap="none">
                  <a:solidFill>
                    <a:schemeClr val="dk1"/>
                  </a:solidFill>
                  <a:latin typeface="Arial"/>
                  <a:ea typeface="Arial"/>
                  <a:cs typeface="Arial"/>
                  <a:sym typeface="Arial"/>
                </a:endParaRPr>
              </a:p>
            </p:txBody>
          </p:sp>
          <p:sp>
            <p:nvSpPr>
              <p:cNvPr id="1887" name="Google Shape;1887;p301"/>
              <p:cNvSpPr txBox="1"/>
              <p:nvPr/>
            </p:nvSpPr>
            <p:spPr>
              <a:xfrm>
                <a:off x="7472844" y="6118252"/>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grpSp>
      <p:pic>
        <p:nvPicPr>
          <p:cNvPr id="1888" name="Google Shape;1888;p301"/>
          <p:cNvPicPr preferRelativeResize="0"/>
          <p:nvPr/>
        </p:nvPicPr>
        <p:blipFill>
          <a:blip r:embed="rId4">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302"/>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Closing and Next Steps</a:t>
            </a:r>
            <a:endParaRPr/>
          </a:p>
        </p:txBody>
      </p:sp>
      <p:sp>
        <p:nvSpPr>
          <p:cNvPr id="1895" name="Google Shape;1895;p302"/>
          <p:cNvSpPr txBox="1">
            <a:spLocks noGrp="1"/>
          </p:cNvSpPr>
          <p:nvPr>
            <p:ph type="sldNum" idx="12"/>
          </p:nvPr>
        </p:nvSpPr>
        <p:spPr>
          <a:xfrm>
            <a:off x="8614646" y="6478552"/>
            <a:ext cx="297600" cy="1827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303"/>
          <p:cNvSpPr txBox="1">
            <a:spLocks noGrp="1"/>
          </p:cNvSpPr>
          <p:nvPr>
            <p:ph type="body" idx="1"/>
          </p:nvPr>
        </p:nvSpPr>
        <p:spPr>
          <a:xfrm>
            <a:off x="1759352" y="2055813"/>
            <a:ext cx="7152873" cy="3852006"/>
          </a:xfrm>
          <a:prstGeom prst="rect">
            <a:avLst/>
          </a:prstGeom>
          <a:noFill/>
          <a:ln>
            <a:noFill/>
          </a:ln>
        </p:spPr>
        <p:txBody>
          <a:bodyPr spcFirstLastPara="1" wrap="square" lIns="0" tIns="0" rIns="0" bIns="0" anchor="t" anchorCtr="0">
            <a:noAutofit/>
          </a:bodyPr>
          <a:lstStyle/>
          <a:p>
            <a:pPr marL="233363" lvl="0" indent="-233363" algn="l" rtl="0">
              <a:spcBef>
                <a:spcPts val="0"/>
              </a:spcBef>
              <a:spcAft>
                <a:spcPts val="0"/>
              </a:spcAft>
              <a:buSzPts val="2400"/>
              <a:buChar char="▪"/>
            </a:pPr>
            <a:r>
              <a:rPr lang="en-US"/>
              <a:t>What are two a-ha’s or things that clarified my thinking?</a:t>
            </a:r>
            <a:endParaRPr/>
          </a:p>
          <a:p>
            <a:pPr marL="233362" lvl="0" indent="-233362" algn="l" rtl="0">
              <a:spcBef>
                <a:spcPts val="600"/>
              </a:spcBef>
              <a:spcAft>
                <a:spcPts val="0"/>
              </a:spcAft>
              <a:buSzPts val="2400"/>
              <a:buChar char="▪"/>
            </a:pPr>
            <a:r>
              <a:rPr lang="en-US"/>
              <a:t>What questions do I still have?</a:t>
            </a:r>
            <a:endParaRPr/>
          </a:p>
          <a:p>
            <a:pPr marL="233363" lvl="0" indent="-233363" algn="l" rtl="0">
              <a:spcBef>
                <a:spcPts val="600"/>
              </a:spcBef>
              <a:spcAft>
                <a:spcPts val="0"/>
              </a:spcAft>
              <a:buSzPts val="2400"/>
              <a:buChar char="▪"/>
            </a:pPr>
            <a:r>
              <a:rPr lang="en-US"/>
              <a:t>What will I do with what I learned?</a:t>
            </a:r>
            <a:endParaRPr/>
          </a:p>
          <a:p>
            <a:pPr marL="463550" lvl="1" indent="-265113" algn="l" rtl="0">
              <a:spcBef>
                <a:spcPts val="600"/>
              </a:spcBef>
              <a:spcAft>
                <a:spcPts val="0"/>
              </a:spcAft>
              <a:buSzPts val="2000"/>
              <a:buChar char="•"/>
            </a:pPr>
            <a:r>
              <a:rPr lang="en-US" sz="2000"/>
              <a:t>Identify 2-3 immediate and future next steps</a:t>
            </a:r>
            <a:endParaRPr sz="2000"/>
          </a:p>
          <a:p>
            <a:pPr marL="233363" lvl="0" indent="-80963" algn="l" rtl="0">
              <a:spcBef>
                <a:spcPts val="600"/>
              </a:spcBef>
              <a:spcAft>
                <a:spcPts val="0"/>
              </a:spcAft>
              <a:buSzPts val="2400"/>
              <a:buNone/>
            </a:pPr>
            <a:endParaRPr/>
          </a:p>
        </p:txBody>
      </p:sp>
      <p:sp>
        <p:nvSpPr>
          <p:cNvPr id="1902" name="Google Shape;1902;p303"/>
          <p:cNvSpPr txBox="1">
            <a:spLocks noGrp="1"/>
          </p:cNvSpPr>
          <p:nvPr>
            <p:ph type="title"/>
          </p:nvPr>
        </p:nvSpPr>
        <p:spPr>
          <a:xfrm>
            <a:off x="687388" y="318052"/>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Reflect and Plan:  </a:t>
            </a:r>
            <a:endParaRPr/>
          </a:p>
        </p:txBody>
      </p:sp>
      <p:sp>
        <p:nvSpPr>
          <p:cNvPr id="1903" name="Google Shape;1903;p303"/>
          <p:cNvSpPr txBox="1">
            <a:spLocks noGrp="1"/>
          </p:cNvSpPr>
          <p:nvPr>
            <p:ph type="sldNum" idx="12"/>
          </p:nvPr>
        </p:nvSpPr>
        <p:spPr>
          <a:xfrm>
            <a:off x="8460075" y="6422348"/>
            <a:ext cx="452100" cy="238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79</a:t>
            </a:fld>
            <a:endParaRPr/>
          </a:p>
        </p:txBody>
      </p:sp>
      <p:sp>
        <p:nvSpPr>
          <p:cNvPr id="1904" name="Google Shape;1904;p303"/>
          <p:cNvSpPr/>
          <p:nvPr/>
        </p:nvSpPr>
        <p:spPr>
          <a:xfrm>
            <a:off x="584489" y="2063140"/>
            <a:ext cx="966355" cy="369332"/>
          </a:xfrm>
          <a:prstGeom prst="rightArrow">
            <a:avLst>
              <a:gd name="adj1" fmla="val 50000"/>
              <a:gd name="adj2" fmla="val 50000"/>
            </a:avLst>
          </a:prstGeom>
          <a:solidFill>
            <a:schemeClr val="accent2"/>
          </a:solidFill>
          <a:ln w="25400" cap="flat" cmpd="sng">
            <a:solidFill>
              <a:srgbClr val="7938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5" name="Google Shape;1905;p303"/>
          <p:cNvSpPr/>
          <p:nvPr/>
        </p:nvSpPr>
        <p:spPr>
          <a:xfrm>
            <a:off x="584488" y="2837832"/>
            <a:ext cx="966355" cy="369332"/>
          </a:xfrm>
          <a:prstGeom prst="rightArrow">
            <a:avLst>
              <a:gd name="adj1" fmla="val 50000"/>
              <a:gd name="adj2" fmla="val 50000"/>
            </a:avLst>
          </a:prstGeom>
          <a:solidFill>
            <a:schemeClr val="accent2"/>
          </a:solidFill>
          <a:ln w="25400" cap="flat" cmpd="sng">
            <a:solidFill>
              <a:srgbClr val="7938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6" name="Google Shape;1906;p303"/>
          <p:cNvSpPr/>
          <p:nvPr/>
        </p:nvSpPr>
        <p:spPr>
          <a:xfrm>
            <a:off x="584500" y="3346200"/>
            <a:ext cx="966300" cy="369300"/>
          </a:xfrm>
          <a:prstGeom prst="rightArrow">
            <a:avLst>
              <a:gd name="adj1" fmla="val 50000"/>
              <a:gd name="adj2" fmla="val 50000"/>
            </a:avLst>
          </a:prstGeom>
          <a:solidFill>
            <a:schemeClr val="accent2"/>
          </a:solidFill>
          <a:ln w="25400" cap="flat" cmpd="sng">
            <a:solidFill>
              <a:srgbClr val="7938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07" name="Google Shape;1907;p303"/>
          <p:cNvPicPr preferRelativeResize="0"/>
          <p:nvPr/>
        </p:nvPicPr>
        <p:blipFill>
          <a:blip r:embed="rId3">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90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90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232"/>
          <p:cNvSpPr txBox="1">
            <a:spLocks noGrp="1"/>
          </p:cNvSpPr>
          <p:nvPr>
            <p:ph type="title"/>
          </p:nvPr>
        </p:nvSpPr>
        <p:spPr>
          <a:xfrm>
            <a:off x="608013" y="270427"/>
            <a:ext cx="8224837" cy="1540963"/>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Essential Components of RTI</a:t>
            </a:r>
            <a:endParaRPr/>
          </a:p>
        </p:txBody>
      </p:sp>
      <p:pic>
        <p:nvPicPr>
          <p:cNvPr id="1125" name="Google Shape;1125;p232"/>
          <p:cNvPicPr preferRelativeResize="0">
            <a:picLocks noGrp="1"/>
          </p:cNvPicPr>
          <p:nvPr>
            <p:ph type="body" idx="1"/>
          </p:nvPr>
        </p:nvPicPr>
        <p:blipFill rotWithShape="1">
          <a:blip r:embed="rId3">
            <a:alphaModFix/>
          </a:blip>
          <a:srcRect/>
          <a:stretch/>
        </p:blipFill>
        <p:spPr>
          <a:xfrm>
            <a:off x="2954477" y="1995431"/>
            <a:ext cx="3242106" cy="3794125"/>
          </a:xfrm>
          <a:prstGeom prst="rect">
            <a:avLst/>
          </a:prstGeom>
          <a:noFill/>
          <a:ln>
            <a:noFill/>
          </a:ln>
        </p:spPr>
      </p:pic>
      <p:sp>
        <p:nvSpPr>
          <p:cNvPr id="1126" name="Google Shape;1126;p232"/>
          <p:cNvSpPr txBox="1">
            <a:spLocks noGrp="1"/>
          </p:cNvSpPr>
          <p:nvPr>
            <p:ph type="sldNum" idx="12"/>
          </p:nvPr>
        </p:nvSpPr>
        <p:spPr>
          <a:xfrm>
            <a:off x="8841390" y="6507316"/>
            <a:ext cx="70532" cy="15388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BFBFBF"/>
              </a:buClr>
              <a:buSzPts val="1000"/>
              <a:buFont typeface="Arial"/>
              <a:buNone/>
            </a:pPr>
            <a:fld id="{00000000-1234-1234-1234-123412341234}" type="slidenum">
              <a:rPr lang="en-US">
                <a:solidFill>
                  <a:srgbClr val="BFBFBF"/>
                </a:solidFill>
              </a:rPr>
              <a:t>8</a:t>
            </a:fld>
            <a:endParaRPr>
              <a:solidFill>
                <a:srgbClr val="25496F"/>
              </a:solidFill>
            </a:endParaRPr>
          </a:p>
        </p:txBody>
      </p:sp>
      <p:pic>
        <p:nvPicPr>
          <p:cNvPr id="1127" name="Google Shape;1127;p232"/>
          <p:cNvPicPr preferRelativeResize="0"/>
          <p:nvPr/>
        </p:nvPicPr>
        <p:blipFill>
          <a:blip r:embed="rId4">
            <a:alphaModFix/>
          </a:blip>
          <a:stretch>
            <a:fillRect/>
          </a:stretch>
        </p:blipFill>
        <p:spPr>
          <a:xfrm>
            <a:off x="6643700" y="318050"/>
            <a:ext cx="2500300" cy="6517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304"/>
          <p:cNvSpPr txBox="1">
            <a:spLocks noGrp="1"/>
          </p:cNvSpPr>
          <p:nvPr>
            <p:ph type="sldNum" idx="12"/>
          </p:nvPr>
        </p:nvSpPr>
        <p:spPr>
          <a:xfrm>
            <a:off x="8389799" y="6352071"/>
            <a:ext cx="522300" cy="309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80</a:t>
            </a:fld>
            <a:endParaRPr/>
          </a:p>
        </p:txBody>
      </p:sp>
      <p:pic>
        <p:nvPicPr>
          <p:cNvPr id="1913" name="Google Shape;1913;p304"/>
          <p:cNvPicPr preferRelativeResize="0"/>
          <p:nvPr/>
        </p:nvPicPr>
        <p:blipFill>
          <a:blip r:embed="rId3">
            <a:alphaModFix/>
          </a:blip>
          <a:stretch>
            <a:fillRect/>
          </a:stretch>
        </p:blipFill>
        <p:spPr>
          <a:xfrm>
            <a:off x="6643700" y="318050"/>
            <a:ext cx="2500300" cy="651725"/>
          </a:xfrm>
          <a:prstGeom prst="rect">
            <a:avLst/>
          </a:prstGeom>
          <a:noFill/>
          <a:ln>
            <a:noFill/>
          </a:ln>
        </p:spPr>
      </p:pic>
      <p:sp>
        <p:nvSpPr>
          <p:cNvPr id="1914" name="Google Shape;1914;p30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Resources to Support Implementation </a:t>
            </a:r>
            <a:endParaRPr/>
          </a:p>
        </p:txBody>
      </p:sp>
      <p:sp>
        <p:nvSpPr>
          <p:cNvPr id="1915" name="Google Shape;1915;p304"/>
          <p:cNvSpPr txBox="1"/>
          <p:nvPr/>
        </p:nvSpPr>
        <p:spPr>
          <a:xfrm>
            <a:off x="687400" y="1935228"/>
            <a:ext cx="3946800" cy="3996600"/>
          </a:xfrm>
          <a:prstGeom prst="rect">
            <a:avLst/>
          </a:prstGeom>
          <a:noFill/>
          <a:ln>
            <a:noFill/>
          </a:ln>
        </p:spPr>
        <p:txBody>
          <a:bodyPr spcFirstLastPara="1" wrap="square" lIns="0" tIns="0" rIns="0" bIns="0" anchor="t" anchorCtr="0">
            <a:noAutofit/>
          </a:bodyPr>
          <a:lstStyle/>
          <a:p>
            <a:pPr marL="0" lvl="1" indent="0" algn="l" rtl="0">
              <a:spcBef>
                <a:spcPts val="0"/>
              </a:spcBef>
              <a:spcAft>
                <a:spcPts val="0"/>
              </a:spcAft>
              <a:buNone/>
            </a:pPr>
            <a:r>
              <a:rPr lang="en-US" sz="2400">
                <a:solidFill>
                  <a:srgbClr val="25496F"/>
                </a:solidFill>
              </a:rPr>
              <a:t>National Center on Intensive Intervention</a:t>
            </a:r>
            <a:endParaRPr sz="2400">
              <a:solidFill>
                <a:srgbClr val="25496F"/>
              </a:solidFill>
            </a:endParaRPr>
          </a:p>
          <a:p>
            <a:pPr marL="0" lvl="1" indent="0" algn="l" rtl="0">
              <a:spcBef>
                <a:spcPts val="0"/>
              </a:spcBef>
              <a:spcAft>
                <a:spcPts val="0"/>
              </a:spcAft>
              <a:buNone/>
            </a:pPr>
            <a:r>
              <a:rPr lang="en-US" sz="2000" u="sng">
                <a:solidFill>
                  <a:srgbClr val="0000FF"/>
                </a:solidFill>
                <a:hlinkClick r:id="rId4">
                  <a:extLst>
                    <a:ext uri="{A12FA001-AC4F-418D-AE19-62706E023703}">
                      <ahyp:hlinkClr xmlns:ahyp="http://schemas.microsoft.com/office/drawing/2018/hyperlinkcolor" val="tx"/>
                    </a:ext>
                  </a:extLst>
                </a:hlinkClick>
              </a:rPr>
              <a:t>www.intensiveintervention.org</a:t>
            </a:r>
            <a:r>
              <a:rPr lang="en-US" sz="2000">
                <a:solidFill>
                  <a:srgbClr val="25496F"/>
                </a:solidFill>
              </a:rPr>
              <a:t> </a:t>
            </a:r>
            <a:endParaRPr>
              <a:solidFill>
                <a:srgbClr val="25496F"/>
              </a:solidFill>
            </a:endParaRPr>
          </a:p>
          <a:p>
            <a:pPr marL="0" lvl="0" indent="0" algn="l" rtl="0">
              <a:spcBef>
                <a:spcPts val="450"/>
              </a:spcBef>
              <a:spcAft>
                <a:spcPts val="0"/>
              </a:spcAft>
              <a:buNone/>
            </a:pPr>
            <a:endParaRPr sz="2000">
              <a:solidFill>
                <a:srgbClr val="25496F"/>
              </a:solidFill>
            </a:endParaRPr>
          </a:p>
          <a:p>
            <a:pPr marL="0" lvl="0" indent="0" algn="l" rtl="0">
              <a:spcBef>
                <a:spcPts val="0"/>
              </a:spcBef>
              <a:spcAft>
                <a:spcPts val="0"/>
              </a:spcAft>
              <a:buNone/>
            </a:pPr>
            <a:r>
              <a:rPr lang="en-US" sz="2400">
                <a:solidFill>
                  <a:srgbClr val="25496F"/>
                </a:solidFill>
              </a:rPr>
              <a:t>CEEDAR Center</a:t>
            </a:r>
            <a:endParaRPr sz="2400">
              <a:solidFill>
                <a:srgbClr val="25496F"/>
              </a:solidFill>
            </a:endParaRPr>
          </a:p>
          <a:p>
            <a:pPr marL="0" lvl="0" indent="0" algn="l" rtl="0">
              <a:spcBef>
                <a:spcPts val="0"/>
              </a:spcBef>
              <a:spcAft>
                <a:spcPts val="0"/>
              </a:spcAft>
              <a:buNone/>
            </a:pPr>
            <a:r>
              <a:rPr lang="en-US" sz="2000" u="sng">
                <a:solidFill>
                  <a:srgbClr val="0000FF"/>
                </a:solidFill>
                <a:hlinkClick r:id="rId5">
                  <a:extLst>
                    <a:ext uri="{A12FA001-AC4F-418D-AE19-62706E023703}">
                      <ahyp:hlinkClr xmlns:ahyp="http://schemas.microsoft.com/office/drawing/2018/hyperlinkcolor" val="tx"/>
                    </a:ext>
                  </a:extLst>
                </a:hlinkClick>
              </a:rPr>
              <a:t>http://ceedar.education.ufl.edu/</a:t>
            </a:r>
            <a:r>
              <a:rPr lang="en-US" sz="2000">
                <a:solidFill>
                  <a:srgbClr val="25496F"/>
                </a:solidFill>
              </a:rPr>
              <a:t> </a:t>
            </a:r>
            <a:endParaRPr sz="1000">
              <a:solidFill>
                <a:srgbClr val="25496F"/>
              </a:solidFill>
            </a:endParaRPr>
          </a:p>
          <a:p>
            <a:pPr marL="0" lvl="0" indent="0" algn="l" rtl="0">
              <a:spcBef>
                <a:spcPts val="0"/>
              </a:spcBef>
              <a:spcAft>
                <a:spcPts val="0"/>
              </a:spcAft>
              <a:buNone/>
            </a:pPr>
            <a:endParaRPr sz="2000">
              <a:solidFill>
                <a:srgbClr val="25496F"/>
              </a:solidFill>
            </a:endParaRPr>
          </a:p>
          <a:p>
            <a:pPr marL="0" lvl="0" indent="0" algn="l" rtl="0">
              <a:spcBef>
                <a:spcPts val="0"/>
              </a:spcBef>
              <a:spcAft>
                <a:spcPts val="0"/>
              </a:spcAft>
              <a:buNone/>
            </a:pPr>
            <a:r>
              <a:rPr lang="en-US" sz="2400">
                <a:solidFill>
                  <a:srgbClr val="25496F"/>
                </a:solidFill>
              </a:rPr>
              <a:t>What Works Clearing House </a:t>
            </a:r>
            <a:endParaRPr sz="2400">
              <a:solidFill>
                <a:srgbClr val="25496F"/>
              </a:solidFill>
            </a:endParaRPr>
          </a:p>
          <a:p>
            <a:pPr marL="0" lvl="0" indent="0" algn="l" rtl="0">
              <a:spcBef>
                <a:spcPts val="0"/>
              </a:spcBef>
              <a:spcAft>
                <a:spcPts val="0"/>
              </a:spcAft>
              <a:buNone/>
            </a:pPr>
            <a:r>
              <a:rPr lang="en-US" sz="2000" u="sng">
                <a:solidFill>
                  <a:srgbClr val="0000FF"/>
                </a:solidFill>
                <a:hlinkClick r:id="rId6">
                  <a:extLst>
                    <a:ext uri="{A12FA001-AC4F-418D-AE19-62706E023703}">
                      <ahyp:hlinkClr xmlns:ahyp="http://schemas.microsoft.com/office/drawing/2018/hyperlinkcolor" val="tx"/>
                    </a:ext>
                  </a:extLst>
                </a:hlinkClick>
              </a:rPr>
              <a:t>https://ies.ed.gov/ncee/wwc/</a:t>
            </a:r>
            <a:r>
              <a:rPr lang="en-US" sz="2000">
                <a:solidFill>
                  <a:srgbClr val="25496F"/>
                </a:solidFill>
              </a:rPr>
              <a:t> </a:t>
            </a:r>
            <a:endParaRPr sz="1000">
              <a:solidFill>
                <a:srgbClr val="25496F"/>
              </a:solidFill>
            </a:endParaRPr>
          </a:p>
        </p:txBody>
      </p:sp>
      <p:sp>
        <p:nvSpPr>
          <p:cNvPr id="1916" name="Google Shape;1916;p304"/>
          <p:cNvSpPr txBox="1">
            <a:spLocks noGrp="1"/>
          </p:cNvSpPr>
          <p:nvPr>
            <p:ph type="body" idx="4294967295"/>
          </p:nvPr>
        </p:nvSpPr>
        <p:spPr>
          <a:xfrm>
            <a:off x="4924475" y="1935225"/>
            <a:ext cx="4137900" cy="4395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2000"/>
              <a:buNone/>
            </a:pPr>
            <a:r>
              <a:rPr lang="en-US"/>
              <a:t>Teaching Works</a:t>
            </a:r>
            <a:endParaRPr/>
          </a:p>
          <a:p>
            <a:pPr marL="0" lvl="0" indent="0" algn="l" rtl="0">
              <a:spcBef>
                <a:spcPts val="0"/>
              </a:spcBef>
              <a:spcAft>
                <a:spcPts val="0"/>
              </a:spcAft>
              <a:buSzPts val="2000"/>
              <a:buNone/>
            </a:pPr>
            <a:r>
              <a:rPr lang="en-US" sz="2000" u="sng">
                <a:solidFill>
                  <a:schemeClr val="hlink"/>
                </a:solidFill>
                <a:hlinkClick r:id="rId7"/>
              </a:rPr>
              <a:t>www.teachingworks.org</a:t>
            </a:r>
            <a:r>
              <a:rPr lang="en-US" sz="2000"/>
              <a:t> </a:t>
            </a:r>
            <a:endParaRPr/>
          </a:p>
          <a:p>
            <a:pPr marL="0" lvl="0" indent="0" algn="l" rtl="0">
              <a:spcBef>
                <a:spcPts val="600"/>
              </a:spcBef>
              <a:spcAft>
                <a:spcPts val="0"/>
              </a:spcAft>
              <a:buSzPts val="2000"/>
              <a:buNone/>
            </a:pPr>
            <a:endParaRPr sz="2000"/>
          </a:p>
          <a:p>
            <a:pPr marL="0" lvl="0" indent="0" algn="l" rtl="0">
              <a:spcBef>
                <a:spcPts val="0"/>
              </a:spcBef>
              <a:spcAft>
                <a:spcPts val="0"/>
              </a:spcAft>
              <a:buSzPts val="2000"/>
              <a:buNone/>
            </a:pPr>
            <a:r>
              <a:rPr lang="en-US"/>
              <a:t>High Leverage Practices in Special Education </a:t>
            </a:r>
            <a:endParaRPr/>
          </a:p>
          <a:p>
            <a:pPr marL="0" lvl="1" indent="0" algn="l" rtl="0">
              <a:spcBef>
                <a:spcPts val="0"/>
              </a:spcBef>
              <a:spcAft>
                <a:spcPts val="0"/>
              </a:spcAft>
              <a:buSzPts val="2000"/>
              <a:buNone/>
            </a:pPr>
            <a:r>
              <a:rPr lang="en-US" sz="2000" u="sng">
                <a:solidFill>
                  <a:schemeClr val="hlink"/>
                </a:solidFill>
                <a:hlinkClick r:id="rId8"/>
              </a:rPr>
              <a:t>www.highleveragepractices.org</a:t>
            </a:r>
            <a:r>
              <a:rPr lang="en-US" sz="2000"/>
              <a:t> </a:t>
            </a:r>
            <a:endParaRPr/>
          </a:p>
          <a:p>
            <a:pPr marL="0" lvl="1" indent="0" algn="l" rtl="0">
              <a:spcBef>
                <a:spcPts val="600"/>
              </a:spcBef>
              <a:spcAft>
                <a:spcPts val="0"/>
              </a:spcAft>
              <a:buSzPts val="2000"/>
              <a:buNone/>
            </a:pPr>
            <a:endParaRPr sz="2000"/>
          </a:p>
          <a:p>
            <a:pPr marL="0" lvl="1" indent="0" algn="l" rtl="0">
              <a:spcBef>
                <a:spcPts val="600"/>
              </a:spcBef>
              <a:spcAft>
                <a:spcPts val="0"/>
              </a:spcAft>
              <a:buSzPts val="2000"/>
              <a:buNone/>
            </a:pPr>
            <a:r>
              <a:rPr lang="en-US" sz="2400"/>
              <a:t>Center on Response to Intervention</a:t>
            </a:r>
            <a:endParaRPr sz="2400"/>
          </a:p>
          <a:p>
            <a:pPr marL="0" lvl="1" indent="0" algn="l" rtl="0">
              <a:spcBef>
                <a:spcPts val="0"/>
              </a:spcBef>
              <a:spcAft>
                <a:spcPts val="0"/>
              </a:spcAft>
              <a:buSzPts val="2000"/>
              <a:buNone/>
            </a:pPr>
            <a:r>
              <a:rPr lang="en-US" sz="2000" u="sng">
                <a:solidFill>
                  <a:schemeClr val="hlink"/>
                </a:solidFill>
                <a:hlinkClick r:id="rId9"/>
              </a:rPr>
              <a:t>www.rti4success.org</a:t>
            </a:r>
            <a:r>
              <a:rPr lang="en-US" sz="2000"/>
              <a:t> </a:t>
            </a:r>
            <a:endParaRPr/>
          </a:p>
          <a:p>
            <a:pPr marL="0" lvl="0" indent="0" algn="l" rtl="0">
              <a:spcBef>
                <a:spcPts val="1500"/>
              </a:spcBef>
              <a:spcAft>
                <a:spcPts val="0"/>
              </a:spcAft>
              <a:buSzPts val="24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23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RTI Arkansas Model</a:t>
            </a:r>
            <a:endParaRPr/>
          </a:p>
        </p:txBody>
      </p:sp>
      <p:sp>
        <p:nvSpPr>
          <p:cNvPr id="1134" name="Google Shape;1134;p23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t>9</a:t>
            </a:fld>
            <a:endParaRPr/>
          </a:p>
        </p:txBody>
      </p:sp>
      <p:pic>
        <p:nvPicPr>
          <p:cNvPr id="1135" name="Google Shape;1135;p233"/>
          <p:cNvPicPr preferRelativeResize="0"/>
          <p:nvPr/>
        </p:nvPicPr>
        <p:blipFill rotWithShape="1">
          <a:blip r:embed="rId3">
            <a:alphaModFix/>
          </a:blip>
          <a:srcRect l="-669" t="68635" r="-770" b="-291"/>
          <a:stretch/>
        </p:blipFill>
        <p:spPr>
          <a:xfrm>
            <a:off x="1945216" y="4906761"/>
            <a:ext cx="5251452" cy="1702860"/>
          </a:xfrm>
          <a:prstGeom prst="rect">
            <a:avLst/>
          </a:prstGeom>
          <a:noFill/>
          <a:ln>
            <a:noFill/>
          </a:ln>
        </p:spPr>
      </p:pic>
      <p:pic>
        <p:nvPicPr>
          <p:cNvPr id="1136" name="Google Shape;1136;p233"/>
          <p:cNvPicPr preferRelativeResize="0"/>
          <p:nvPr/>
        </p:nvPicPr>
        <p:blipFill rotWithShape="1">
          <a:blip r:embed="rId3">
            <a:alphaModFix/>
          </a:blip>
          <a:srcRect l="-1850" t="33746" r="1849" b="33464"/>
          <a:stretch/>
        </p:blipFill>
        <p:spPr>
          <a:xfrm>
            <a:off x="1896533" y="3027161"/>
            <a:ext cx="5147735" cy="1699682"/>
          </a:xfrm>
          <a:prstGeom prst="rect">
            <a:avLst/>
          </a:prstGeom>
          <a:noFill/>
          <a:ln>
            <a:noFill/>
          </a:ln>
        </p:spPr>
      </p:pic>
      <p:pic>
        <p:nvPicPr>
          <p:cNvPr id="1137" name="Google Shape;1137;p233"/>
          <p:cNvPicPr preferRelativeResize="0"/>
          <p:nvPr/>
        </p:nvPicPr>
        <p:blipFill rotWithShape="1">
          <a:blip r:embed="rId3">
            <a:alphaModFix/>
          </a:blip>
          <a:srcRect b="67060"/>
          <a:stretch/>
        </p:blipFill>
        <p:spPr>
          <a:xfrm>
            <a:off x="2015067" y="1283028"/>
            <a:ext cx="5113867" cy="1736726"/>
          </a:xfrm>
          <a:prstGeom prst="rect">
            <a:avLst/>
          </a:prstGeom>
          <a:noFill/>
          <a:ln>
            <a:noFill/>
          </a:ln>
        </p:spPr>
      </p:pic>
      <p:pic>
        <p:nvPicPr>
          <p:cNvPr id="1138" name="Google Shape;1138;p233" descr="RTI Arkansas Logo.png"/>
          <p:cNvPicPr preferRelativeResize="0"/>
          <p:nvPr/>
        </p:nvPicPr>
        <p:blipFill rotWithShape="1">
          <a:blip r:embed="rId4">
            <a:alphaModFix/>
          </a:blip>
          <a:srcRect/>
          <a:stretch/>
        </p:blipFill>
        <p:spPr>
          <a:xfrm>
            <a:off x="6887173" y="336608"/>
            <a:ext cx="2025052" cy="373943"/>
          </a:xfrm>
          <a:prstGeom prst="rect">
            <a:avLst/>
          </a:prstGeom>
          <a:noFill/>
          <a:ln>
            <a:noFill/>
          </a:ln>
        </p:spPr>
      </p:pic>
      <p:pic>
        <p:nvPicPr>
          <p:cNvPr id="1139" name="Google Shape;1139;p233"/>
          <p:cNvPicPr preferRelativeResize="0"/>
          <p:nvPr/>
        </p:nvPicPr>
        <p:blipFill>
          <a:blip r:embed="rId5">
            <a:alphaModFix/>
          </a:blip>
          <a:stretch>
            <a:fillRect/>
          </a:stretch>
        </p:blipFill>
        <p:spPr>
          <a:xfrm>
            <a:off x="6643700" y="318050"/>
            <a:ext cx="2500300" cy="6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TI-Arkansas_PTT_042715TEMPLATE">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9567</Words>
  <Application>Microsoft Macintosh PowerPoint</Application>
  <PresentationFormat>On-screen Show (4:3)</PresentationFormat>
  <Paragraphs>891</Paragraphs>
  <Slides>80</Slides>
  <Notes>80</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80</vt:i4>
      </vt:variant>
    </vt:vector>
  </HeadingPairs>
  <TitlesOfParts>
    <vt:vector size="97" baseType="lpstr">
      <vt:lpstr>Noto Sans Symbols</vt:lpstr>
      <vt:lpstr>Arial Narrow</vt:lpstr>
      <vt:lpstr>Calibri</vt:lpstr>
      <vt:lpstr>Franklin Gothic</vt:lpstr>
      <vt:lpstr>Arial</vt:lpstr>
      <vt:lpstr>Courier New</vt:lpstr>
      <vt:lpstr>Source Sans Pro</vt:lpstr>
      <vt:lpstr>Libre Franklin</vt:lpstr>
      <vt:lpstr>CRTI-Arkansas_PTT_042715TEMPLATE</vt:lpstr>
      <vt:lpstr>Basic</vt:lpstr>
      <vt:lpstr>Divider Master</vt:lpstr>
      <vt:lpstr>Basic</vt:lpstr>
      <vt:lpstr>Basic</vt:lpstr>
      <vt:lpstr>4_Basic</vt:lpstr>
      <vt:lpstr>Basic</vt:lpstr>
      <vt:lpstr>2_Basic</vt:lpstr>
      <vt:lpstr>Basic</vt:lpstr>
      <vt:lpstr>PowerPoint Presentation</vt:lpstr>
      <vt:lpstr>Secondary RTI Series Overview</vt:lpstr>
      <vt:lpstr>Module 11 Objectives</vt:lpstr>
      <vt:lpstr>THINK-PAIR-SHARE</vt:lpstr>
      <vt:lpstr>Overview of RTI</vt:lpstr>
      <vt:lpstr>Defining RTI</vt:lpstr>
      <vt:lpstr>RTI—Who Does It Serve?</vt:lpstr>
      <vt:lpstr>Essential Components of RTI</vt:lpstr>
      <vt:lpstr>RTI Arkansas Model</vt:lpstr>
      <vt:lpstr>RTI at All Grade Levels</vt:lpstr>
      <vt:lpstr>Note Taking Resource</vt:lpstr>
      <vt:lpstr>Why RTI in Secondary Settings?</vt:lpstr>
      <vt:lpstr>% AR Students Meeting  College Readiness Benchmarks</vt:lpstr>
      <vt:lpstr>AR Average ACT Score </vt:lpstr>
      <vt:lpstr>Why RTI in Secondary Settings?</vt:lpstr>
      <vt:lpstr>RTI Focus Area for  Secondary Setting</vt:lpstr>
      <vt:lpstr>What Outcomes Are the  Focus of Secondary RTI Models?</vt:lpstr>
      <vt:lpstr>Creating a Focus Statement</vt:lpstr>
      <vt:lpstr>Potential Root Causes</vt:lpstr>
      <vt:lpstr>Essential Component: Screening</vt:lpstr>
      <vt:lpstr>What is Screening? </vt:lpstr>
      <vt:lpstr>Purpose of Universal Screening</vt:lpstr>
      <vt:lpstr>Key Features of Universal Screening</vt:lpstr>
      <vt:lpstr>Screening is a Two-Stage Process</vt:lpstr>
      <vt:lpstr>How do Secondary Schools Screen? </vt:lpstr>
      <vt:lpstr>Early Warning Indicators</vt:lpstr>
      <vt:lpstr>Early Warning Indicators:  6th – 12th Grades</vt:lpstr>
      <vt:lpstr>Screening Using Early  Warning and Monitoring Systems </vt:lpstr>
      <vt:lpstr>Published Academic Screeners</vt:lpstr>
      <vt:lpstr>Academic Screening  Assessment Windows</vt:lpstr>
      <vt:lpstr>TEAM REFLECTION: Screening</vt:lpstr>
      <vt:lpstr>Essential Component: Progress Monitoring</vt:lpstr>
      <vt:lpstr>Why Progress Monitoring?</vt:lpstr>
      <vt:lpstr>What is Progress Monitoring? </vt:lpstr>
      <vt:lpstr>Progress Monitoring Data</vt:lpstr>
      <vt:lpstr>Example of PM Tools</vt:lpstr>
      <vt:lpstr>TEAM REFLECTION: Progress Monitoring</vt:lpstr>
      <vt:lpstr>Essential Component: Data-Based Decision  Making</vt:lpstr>
      <vt:lpstr>What Is DBDM?</vt:lpstr>
      <vt:lpstr>Four-Step Problem-Solving Method </vt:lpstr>
      <vt:lpstr>Decision Making: Tier I</vt:lpstr>
      <vt:lpstr>Outcomes of DBDM at Tier I</vt:lpstr>
      <vt:lpstr>Decision Making: Tiers 2 and 3</vt:lpstr>
      <vt:lpstr>Outcomes of DBDM at Tiers 2 and 3</vt:lpstr>
      <vt:lpstr>TEAM REFLECTION:  Data-Based Decision Making</vt:lpstr>
      <vt:lpstr>Multilevel Prevention System</vt:lpstr>
      <vt:lpstr>RTI Arkansas Model</vt:lpstr>
      <vt:lpstr>Varying Evidence Standards </vt:lpstr>
      <vt:lpstr>Varying Evidence Standards</vt:lpstr>
      <vt:lpstr>Tier I Characteristics</vt:lpstr>
      <vt:lpstr>Elements of Effective  Tier I Instruction</vt:lpstr>
      <vt:lpstr>Differentiated Instruction </vt:lpstr>
      <vt:lpstr>Features of Differentiation</vt:lpstr>
      <vt:lpstr>What Are Differentiated  Learning Activities? </vt:lpstr>
      <vt:lpstr>Supplemental and  Intensive Instructional Focus</vt:lpstr>
      <vt:lpstr>PowerPoint Presentation</vt:lpstr>
      <vt:lpstr>TEAM REFLECTION: Tiered System of Support</vt:lpstr>
      <vt:lpstr>Implementing RTI:  Benefits and Concerns </vt:lpstr>
      <vt:lpstr>Contextual Factors Impacting RTI Implementation in Secondary Settings</vt:lpstr>
      <vt:lpstr>Contextual Factors  Impacting RTI In Secondary Settings</vt:lpstr>
      <vt:lpstr>Credit-Based System</vt:lpstr>
      <vt:lpstr>Scheduling</vt:lpstr>
      <vt:lpstr>Staff Capacity</vt:lpstr>
      <vt:lpstr>Access to Evidence-Based Programs</vt:lpstr>
      <vt:lpstr>Student Involvement </vt:lpstr>
      <vt:lpstr>TEAM REFLECTION: Contextual Factors</vt:lpstr>
      <vt:lpstr>Tier 1 Effective Practices for ALL Secondary Teachers</vt:lpstr>
      <vt:lpstr>Schoolwide Literacy Recommendations </vt:lpstr>
      <vt:lpstr>Improving Adolescent  Literacy: Key Recommendations From the IES Practice Guide</vt:lpstr>
      <vt:lpstr>Summary of Evidence</vt:lpstr>
      <vt:lpstr>Schoolwide Literacy Recommendations </vt:lpstr>
      <vt:lpstr>Team Learning Activity</vt:lpstr>
      <vt:lpstr>Team Learning Activity</vt:lpstr>
      <vt:lpstr>Schoolwide Literacy Recommendations </vt:lpstr>
      <vt:lpstr>Team Action Planning</vt:lpstr>
      <vt:lpstr>Considerations for Action Planning </vt:lpstr>
      <vt:lpstr>Action Planning Resources</vt:lpstr>
      <vt:lpstr>Closing and Next Steps</vt:lpstr>
      <vt:lpstr>Reflect and Plan:  </vt:lpstr>
      <vt:lpstr>Resources to Support Implementation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2020-10-21T13:14:39Z</dcterms:modified>
</cp:coreProperties>
</file>